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heme/themeOverride1.xml" ContentType="application/vnd.openxmlformats-officedocument.themeOverr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3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90" r:id="rId28"/>
    <p:sldId id="282" r:id="rId29"/>
    <p:sldId id="283" r:id="rId30"/>
    <p:sldId id="284" r:id="rId31"/>
    <p:sldId id="285" r:id="rId32"/>
    <p:sldId id="286" r:id="rId33"/>
    <p:sldId id="287" r:id="rId34"/>
    <p:sldId id="288" r:id="rId35"/>
    <p:sldId id="289" r:id="rId36"/>
  </p:sldIdLst>
  <p:sldSz cx="9144000" cy="5143500" type="screen16x9"/>
  <p:notesSz cx="6858000" cy="9144000"/>
  <p:embeddedFontLst>
    <p:embeddedFont>
      <p:font typeface="Assistant" pitchFamily="2" charset="-79"/>
      <p:regular r:id="rId38"/>
      <p:bold r:id="rId39"/>
    </p:embeddedFont>
    <p:embeddedFont>
      <p:font typeface="Calibri" panose="020F0502020204030204" pitchFamily="34" charset="0"/>
      <p:regular r:id="rId40"/>
      <p:bold r:id="rId41"/>
      <p:italic r:id="rId42"/>
      <p:boldItalic r:id="rId43"/>
    </p:embeddedFont>
    <p:embeddedFont>
      <p:font typeface="Economica" panose="020B0604020202020204" charset="0"/>
      <p:regular r:id="rId44"/>
      <p:bold r:id="rId45"/>
      <p:italic r:id="rId46"/>
      <p:boldItalic r:id="rId47"/>
    </p:embeddedFont>
    <p:embeddedFont>
      <p:font typeface="Fira Sans" panose="020B0503050000020004" pitchFamily="34" charset="0"/>
      <p:regular r:id="rId48"/>
      <p:bold r:id="rId49"/>
      <p:italic r:id="rId50"/>
      <p:boldItalic r:id="rId51"/>
    </p:embeddedFont>
    <p:embeddedFont>
      <p:font typeface="IBM Plex Sans" panose="020B0503050203000203" pitchFamily="34" charset="0"/>
      <p:regular r:id="rId52"/>
      <p:bold r:id="rId53"/>
      <p:italic r:id="rId54"/>
      <p:boldItalic r:id="rId55"/>
    </p:embeddedFont>
    <p:embeddedFont>
      <p:font typeface="Open Sans" panose="020B0606030504020204" pitchFamily="34" charset="0"/>
      <p:regular r:id="rId56"/>
      <p:bold r:id="rId57"/>
      <p:italic r:id="rId58"/>
      <p:boldItalic r:id="rId59"/>
    </p:embeddedFont>
    <p:embeddedFont>
      <p:font typeface="Oswald ExtraLight" panose="00000300000000000000" pitchFamily="2" charset="0"/>
      <p:regular r:id="rId60"/>
      <p:bold r:id="rId61"/>
    </p:embeddedFont>
    <p:embeddedFont>
      <p:font typeface="Poppins" panose="00000500000000000000" pitchFamily="2" charset="0"/>
      <p:regular r:id="rId62"/>
      <p:bold r:id="rId63"/>
      <p:italic r:id="rId64"/>
      <p:boldItalic r:id="rId65"/>
    </p:embeddedFont>
    <p:embeddedFont>
      <p:font typeface="Roboto" panose="02000000000000000000" pitchFamily="2" charset="0"/>
      <p:regular r:id="rId66"/>
      <p:bold r:id="rId67"/>
      <p:italic r:id="rId68"/>
      <p:boldItalic r:id="rId6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70" roundtripDataSignature="AMtx7mizWoaiNQU+MbwEM4rMnR/cBcaU+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7B7B7"/>
    <a:srgbClr val="CCA677"/>
    <a:srgbClr val="78909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2" d="100"/>
          <a:sy n="82" d="100"/>
        </p:scale>
        <p:origin x="1140" y="60"/>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font" Target="fonts/font5.fntdata"/><Relationship Id="rId47" Type="http://schemas.openxmlformats.org/officeDocument/2006/relationships/font" Target="fonts/font10.fntdata"/><Relationship Id="rId63" Type="http://schemas.openxmlformats.org/officeDocument/2006/relationships/font" Target="fonts/font26.fntdata"/><Relationship Id="rId68" Type="http://schemas.openxmlformats.org/officeDocument/2006/relationships/font" Target="fonts/font31.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font" Target="fonts/font3.fntdata"/><Relationship Id="rId45" Type="http://schemas.openxmlformats.org/officeDocument/2006/relationships/font" Target="fonts/font8.fntdata"/><Relationship Id="rId53" Type="http://schemas.openxmlformats.org/officeDocument/2006/relationships/font" Target="fonts/font16.fntdata"/><Relationship Id="rId58" Type="http://schemas.openxmlformats.org/officeDocument/2006/relationships/font" Target="fonts/font21.fntdata"/><Relationship Id="rId66" Type="http://schemas.openxmlformats.org/officeDocument/2006/relationships/font" Target="fonts/font29.fntdata"/><Relationship Id="rId74"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font" Target="fonts/font24.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6.fntdata"/><Relationship Id="rId48" Type="http://schemas.openxmlformats.org/officeDocument/2006/relationships/font" Target="fonts/font11.fntdata"/><Relationship Id="rId56" Type="http://schemas.openxmlformats.org/officeDocument/2006/relationships/font" Target="fonts/font19.fntdata"/><Relationship Id="rId64" Type="http://schemas.openxmlformats.org/officeDocument/2006/relationships/font" Target="fonts/font27.fntdata"/><Relationship Id="rId69" Type="http://schemas.openxmlformats.org/officeDocument/2006/relationships/font" Target="fonts/font32.fntdata"/><Relationship Id="rId8" Type="http://schemas.openxmlformats.org/officeDocument/2006/relationships/slide" Target="slides/slide7.xml"/><Relationship Id="rId51" Type="http://schemas.openxmlformats.org/officeDocument/2006/relationships/font" Target="fonts/font14.fntdata"/><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1.fntdata"/><Relationship Id="rId46" Type="http://schemas.openxmlformats.org/officeDocument/2006/relationships/font" Target="fonts/font9.fntdata"/><Relationship Id="rId59" Type="http://schemas.openxmlformats.org/officeDocument/2006/relationships/font" Target="fonts/font22.fntdata"/><Relationship Id="rId67" Type="http://schemas.openxmlformats.org/officeDocument/2006/relationships/font" Target="fonts/font30.fntdata"/><Relationship Id="rId20" Type="http://schemas.openxmlformats.org/officeDocument/2006/relationships/slide" Target="slides/slide19.xml"/><Relationship Id="rId41" Type="http://schemas.openxmlformats.org/officeDocument/2006/relationships/font" Target="fonts/font4.fntdata"/><Relationship Id="rId54" Type="http://schemas.openxmlformats.org/officeDocument/2006/relationships/font" Target="fonts/font17.fntdata"/><Relationship Id="rId62" Type="http://schemas.openxmlformats.org/officeDocument/2006/relationships/font" Target="fonts/font25.fntdata"/><Relationship Id="rId70" Type="http://customschemas.google.com/relationships/presentationmetadata" Target="meta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2.fntdata"/><Relationship Id="rId57" Type="http://schemas.openxmlformats.org/officeDocument/2006/relationships/font" Target="fonts/font20.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7.fntdata"/><Relationship Id="rId52" Type="http://schemas.openxmlformats.org/officeDocument/2006/relationships/font" Target="fonts/font15.fntdata"/><Relationship Id="rId60" Type="http://schemas.openxmlformats.org/officeDocument/2006/relationships/font" Target="fonts/font23.fntdata"/><Relationship Id="rId65" Type="http://schemas.openxmlformats.org/officeDocument/2006/relationships/font" Target="fonts/font28.fntdata"/><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font" Target="fonts/font2.fntdata"/><Relationship Id="rId34" Type="http://schemas.openxmlformats.org/officeDocument/2006/relationships/slide" Target="slides/slide33.xml"/><Relationship Id="rId50" Type="http://schemas.openxmlformats.org/officeDocument/2006/relationships/font" Target="fonts/font13.fntdata"/><Relationship Id="rId55" Type="http://schemas.openxmlformats.org/officeDocument/2006/relationships/font" Target="fonts/font18.fntdata"/><Relationship Id="rId7" Type="http://schemas.openxmlformats.org/officeDocument/2006/relationships/slide" Target="slides/slide6.xml"/><Relationship Id="rId7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trends.google.com/home?geo=TN&amp;hl=fr"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0" name="Google Shape;60;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2" name="Google Shape;272;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solidFill>
                  <a:schemeClr val="dk1"/>
                </a:solidFill>
              </a:rPr>
              <a:t>Exemple d’utilisation des template de l’outil zabbix pour la supervision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3" name="Google Shape;303;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Google Shape;427;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8" name="Google Shape;428;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solidFill>
                  <a:schemeClr val="dk1"/>
                </a:solidFill>
              </a:rPr>
              <a:t>Exemple d’utilisation des template de l’outil zabbix pour la supervision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Google Shape;435;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36" name="Google Shape;436;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solidFill>
                  <a:schemeClr val="dk1"/>
                </a:solidFill>
              </a:rPr>
              <a:t>Exemple d’utilisation des template de l’outil zabbix pour la supervision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44" name="Google Shape;444;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0" algn="l" rtl="0">
              <a:lnSpc>
                <a:spcPct val="100000"/>
              </a:lnSpc>
              <a:spcBef>
                <a:spcPts val="0"/>
              </a:spcBef>
              <a:spcAft>
                <a:spcPts val="0"/>
              </a:spcAft>
              <a:buSzPts val="1100"/>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
        <p:cNvGrpSpPr/>
        <p:nvPr/>
      </p:nvGrpSpPr>
      <p:grpSpPr>
        <a:xfrm>
          <a:off x="0" y="0"/>
          <a:ext cx="0" cy="0"/>
          <a:chOff x="0" y="0"/>
          <a:chExt cx="0" cy="0"/>
        </a:xfrm>
      </p:grpSpPr>
      <p:sp>
        <p:nvSpPr>
          <p:cNvPr id="451" name="Google Shape;451;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52" name="Google Shape;452;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98450" algn="l" rtl="0">
              <a:lnSpc>
                <a:spcPct val="100000"/>
              </a:lnSpc>
              <a:spcBef>
                <a:spcPts val="0"/>
              </a:spcBef>
              <a:spcAft>
                <a:spcPts val="0"/>
              </a:spcAft>
              <a:buClr>
                <a:schemeClr val="dk1"/>
              </a:buClr>
              <a:buSzPts val="1100"/>
              <a:buAutoNum type="arabicParenR"/>
            </a:pPr>
            <a:r>
              <a:rPr lang="en">
                <a:solidFill>
                  <a:schemeClr val="dk1"/>
                </a:solidFill>
              </a:rPr>
              <a:t>Version Control</a:t>
            </a:r>
            <a:endParaRPr>
              <a:solidFill>
                <a:schemeClr val="dk1"/>
              </a:solidFill>
            </a:endParaRPr>
          </a:p>
          <a:p>
            <a:pPr marL="457200" lvl="0" indent="-298450" algn="l" rtl="0">
              <a:lnSpc>
                <a:spcPct val="100000"/>
              </a:lnSpc>
              <a:spcBef>
                <a:spcPts val="0"/>
              </a:spcBef>
              <a:spcAft>
                <a:spcPts val="0"/>
              </a:spcAft>
              <a:buClr>
                <a:schemeClr val="dk1"/>
              </a:buClr>
              <a:buSzPts val="1100"/>
              <a:buAutoNum type="arabicParenR"/>
            </a:pPr>
            <a:r>
              <a:rPr lang="en">
                <a:solidFill>
                  <a:schemeClr val="dk1"/>
                </a:solidFill>
              </a:rPr>
              <a:t>Collaboration</a:t>
            </a:r>
            <a:endParaRPr>
              <a:solidFill>
                <a:schemeClr val="dk1"/>
              </a:solidFill>
            </a:endParaRPr>
          </a:p>
          <a:p>
            <a:pPr marL="457200" lvl="0" indent="-298450" algn="l" rtl="0">
              <a:lnSpc>
                <a:spcPct val="100000"/>
              </a:lnSpc>
              <a:spcBef>
                <a:spcPts val="0"/>
              </a:spcBef>
              <a:spcAft>
                <a:spcPts val="0"/>
              </a:spcAft>
              <a:buClr>
                <a:schemeClr val="dk1"/>
              </a:buClr>
              <a:buSzPts val="1100"/>
              <a:buAutoNum type="arabicParenR"/>
            </a:pPr>
            <a:r>
              <a:rPr lang="en">
                <a:solidFill>
                  <a:schemeClr val="dk1"/>
                </a:solidFill>
              </a:rPr>
              <a:t>Traçabilité </a:t>
            </a:r>
            <a:endParaRPr>
              <a:solidFill>
                <a:schemeClr val="dk1"/>
              </a:solidFill>
            </a:endParaRPr>
          </a:p>
          <a:p>
            <a:pPr marL="457200" lvl="0" indent="-298450" algn="l" rtl="0">
              <a:lnSpc>
                <a:spcPct val="100000"/>
              </a:lnSpc>
              <a:spcBef>
                <a:spcPts val="0"/>
              </a:spcBef>
              <a:spcAft>
                <a:spcPts val="0"/>
              </a:spcAft>
              <a:buClr>
                <a:schemeClr val="dk1"/>
              </a:buClr>
              <a:buSzPts val="1100"/>
              <a:buAutoNum type="arabicParenR"/>
            </a:pPr>
            <a:r>
              <a:rPr lang="en">
                <a:solidFill>
                  <a:schemeClr val="dk1"/>
                </a:solidFill>
              </a:rPr>
              <a:t>Backup and Disaster Recovery</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60" name="Google Shape;460;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solidFill>
                  <a:schemeClr val="dk1"/>
                </a:solidFill>
              </a:rPr>
              <a:t>Exemple d’utilisation des template de l’outil zabbix pour la supervision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Google Shape;467;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68" name="Google Shape;468;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solidFill>
                  <a:schemeClr val="dk1"/>
                </a:solidFill>
              </a:rPr>
              <a:t>Je peux pas faire un capture sur notre fichier de hosts.yaml pour des raison de confidentialité mais c’est le meme principe.</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76" name="Google Shape;476;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solidFill>
                  <a:schemeClr val="dk1"/>
                </a:solidFill>
              </a:rPr>
              <a:t>Exemple d’utilisation des template de l’outil zabbix pour la supervision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1"/>
        <p:cNvGrpSpPr/>
        <p:nvPr/>
      </p:nvGrpSpPr>
      <p:grpSpPr>
        <a:xfrm>
          <a:off x="0" y="0"/>
          <a:ext cx="0" cy="0"/>
          <a:chOff x="0" y="0"/>
          <a:chExt cx="0" cy="0"/>
        </a:xfrm>
      </p:grpSpPr>
      <p:sp>
        <p:nvSpPr>
          <p:cNvPr id="502" name="Google Shape;502;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03" name="Google Shape;503;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solidFill>
                  <a:schemeClr val="dk1"/>
                </a:solidFill>
              </a:rPr>
              <a:t>Exemple d’utilisation des template de l’outil zabbix pour la supervision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5" name="Google Shape;85;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8"/>
        <p:cNvGrpSpPr/>
        <p:nvPr/>
      </p:nvGrpSpPr>
      <p:grpSpPr>
        <a:xfrm>
          <a:off x="0" y="0"/>
          <a:ext cx="0" cy="0"/>
          <a:chOff x="0" y="0"/>
          <a:chExt cx="0" cy="0"/>
        </a:xfrm>
      </p:grpSpPr>
      <p:sp>
        <p:nvSpPr>
          <p:cNvPr id="529" name="Google Shape;529;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0" name="Google Shape;530;p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solidFill>
                  <a:schemeClr val="dk1"/>
                </a:solidFill>
              </a:rPr>
              <a:t>Exemple d’utilisation des template de l’outil zabbix pour la supervision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5"/>
        <p:cNvGrpSpPr/>
        <p:nvPr/>
      </p:nvGrpSpPr>
      <p:grpSpPr>
        <a:xfrm>
          <a:off x="0" y="0"/>
          <a:ext cx="0" cy="0"/>
          <a:chOff x="0" y="0"/>
          <a:chExt cx="0" cy="0"/>
        </a:xfrm>
      </p:grpSpPr>
      <p:sp>
        <p:nvSpPr>
          <p:cNvPr id="556" name="Google Shape;556;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57" name="Google Shape;557;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solidFill>
                  <a:schemeClr val="dk1"/>
                </a:solidFill>
              </a:rPr>
              <a:t>Exemple d’utilisation des template de l’outil zabbix pour la supervision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2"/>
        <p:cNvGrpSpPr/>
        <p:nvPr/>
      </p:nvGrpSpPr>
      <p:grpSpPr>
        <a:xfrm>
          <a:off x="0" y="0"/>
          <a:ext cx="0" cy="0"/>
          <a:chOff x="0" y="0"/>
          <a:chExt cx="0" cy="0"/>
        </a:xfrm>
      </p:grpSpPr>
      <p:sp>
        <p:nvSpPr>
          <p:cNvPr id="583" name="Google Shape;583;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4" name="Google Shape;584;p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solidFill>
                  <a:schemeClr val="dk1"/>
                </a:solidFill>
              </a:rPr>
              <a:t>Exemple d’utilisation des template de l’outil zabbix pour la supervision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9"/>
        <p:cNvGrpSpPr/>
        <p:nvPr/>
      </p:nvGrpSpPr>
      <p:grpSpPr>
        <a:xfrm>
          <a:off x="0" y="0"/>
          <a:ext cx="0" cy="0"/>
          <a:chOff x="0" y="0"/>
          <a:chExt cx="0" cy="0"/>
        </a:xfrm>
      </p:grpSpPr>
      <p:sp>
        <p:nvSpPr>
          <p:cNvPr id="610" name="Google Shape;610;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11" name="Google Shape;611;p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3"/>
        <p:cNvGrpSpPr/>
        <p:nvPr/>
      </p:nvGrpSpPr>
      <p:grpSpPr>
        <a:xfrm>
          <a:off x="0" y="0"/>
          <a:ext cx="0" cy="0"/>
          <a:chOff x="0" y="0"/>
          <a:chExt cx="0" cy="0"/>
        </a:xfrm>
      </p:grpSpPr>
      <p:sp>
        <p:nvSpPr>
          <p:cNvPr id="764" name="Google Shape;764;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65" name="Google Shape;765;p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7"/>
        <p:cNvGrpSpPr/>
        <p:nvPr/>
      </p:nvGrpSpPr>
      <p:grpSpPr>
        <a:xfrm>
          <a:off x="0" y="0"/>
          <a:ext cx="0" cy="0"/>
          <a:chOff x="0" y="0"/>
          <a:chExt cx="0" cy="0"/>
        </a:xfrm>
      </p:grpSpPr>
      <p:sp>
        <p:nvSpPr>
          <p:cNvPr id="788" name="Google Shape;788;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89" name="Google Shape;789;p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1"/>
        <p:cNvGrpSpPr/>
        <p:nvPr/>
      </p:nvGrpSpPr>
      <p:grpSpPr>
        <a:xfrm>
          <a:off x="0" y="0"/>
          <a:ext cx="0" cy="0"/>
          <a:chOff x="0" y="0"/>
          <a:chExt cx="0" cy="0"/>
        </a:xfrm>
      </p:grpSpPr>
      <p:sp>
        <p:nvSpPr>
          <p:cNvPr id="812" name="Google Shape;812;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13" name="Google Shape;813;p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1"/>
        <p:cNvGrpSpPr/>
        <p:nvPr/>
      </p:nvGrpSpPr>
      <p:grpSpPr>
        <a:xfrm>
          <a:off x="0" y="0"/>
          <a:ext cx="0" cy="0"/>
          <a:chOff x="0" y="0"/>
          <a:chExt cx="0" cy="0"/>
        </a:xfrm>
      </p:grpSpPr>
      <p:sp>
        <p:nvSpPr>
          <p:cNvPr id="812" name="Google Shape;812;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13" name="Google Shape;813;p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80508253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7"/>
        <p:cNvGrpSpPr/>
        <p:nvPr/>
      </p:nvGrpSpPr>
      <p:grpSpPr>
        <a:xfrm>
          <a:off x="0" y="0"/>
          <a:ext cx="0" cy="0"/>
          <a:chOff x="0" y="0"/>
          <a:chExt cx="0" cy="0"/>
        </a:xfrm>
      </p:grpSpPr>
      <p:sp>
        <p:nvSpPr>
          <p:cNvPr id="818" name="Google Shape;818;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19" name="Google Shape;819;p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3"/>
        <p:cNvGrpSpPr/>
        <p:nvPr/>
      </p:nvGrpSpPr>
      <p:grpSpPr>
        <a:xfrm>
          <a:off x="0" y="0"/>
          <a:ext cx="0" cy="0"/>
          <a:chOff x="0" y="0"/>
          <a:chExt cx="0" cy="0"/>
        </a:xfrm>
      </p:grpSpPr>
      <p:sp>
        <p:nvSpPr>
          <p:cNvPr id="834" name="Google Shape;834;p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35" name="Google Shape;835;p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solidFill>
                  <a:schemeClr val="dk1"/>
                </a:solidFill>
              </a:rPr>
              <a:t>Exemple d’utilisation des template de l’outil zabbix pour la supervision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2" name="Google Shape;102;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7"/>
        <p:cNvGrpSpPr/>
        <p:nvPr/>
      </p:nvGrpSpPr>
      <p:grpSpPr>
        <a:xfrm>
          <a:off x="0" y="0"/>
          <a:ext cx="0" cy="0"/>
          <a:chOff x="0" y="0"/>
          <a:chExt cx="0" cy="0"/>
        </a:xfrm>
      </p:grpSpPr>
      <p:sp>
        <p:nvSpPr>
          <p:cNvPr id="858" name="Google Shape;858;p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59" name="Google Shape;859;p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solidFill>
                  <a:schemeClr val="dk1"/>
                </a:solidFill>
              </a:rPr>
              <a:t>Exemple d’utilisation des template de l’outil zabbix pour la supervision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1"/>
        <p:cNvGrpSpPr/>
        <p:nvPr/>
      </p:nvGrpSpPr>
      <p:grpSpPr>
        <a:xfrm>
          <a:off x="0" y="0"/>
          <a:ext cx="0" cy="0"/>
          <a:chOff x="0" y="0"/>
          <a:chExt cx="0" cy="0"/>
        </a:xfrm>
      </p:grpSpPr>
      <p:sp>
        <p:nvSpPr>
          <p:cNvPr id="882" name="Google Shape;882;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83" name="Google Shape;883;p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solidFill>
                  <a:schemeClr val="dk1"/>
                </a:solidFill>
              </a:rPr>
              <a:t>Exemple d’utilisation des template de l’outil zabbix pour la supervision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5"/>
        <p:cNvGrpSpPr/>
        <p:nvPr/>
      </p:nvGrpSpPr>
      <p:grpSpPr>
        <a:xfrm>
          <a:off x="0" y="0"/>
          <a:ext cx="0" cy="0"/>
          <a:chOff x="0" y="0"/>
          <a:chExt cx="0" cy="0"/>
        </a:xfrm>
      </p:grpSpPr>
      <p:sp>
        <p:nvSpPr>
          <p:cNvPr id="906" name="Google Shape;906;p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07" name="Google Shape;907;p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9"/>
        <p:cNvGrpSpPr/>
        <p:nvPr/>
      </p:nvGrpSpPr>
      <p:grpSpPr>
        <a:xfrm>
          <a:off x="0" y="0"/>
          <a:ext cx="0" cy="0"/>
          <a:chOff x="0" y="0"/>
          <a:chExt cx="0" cy="0"/>
        </a:xfrm>
      </p:grpSpPr>
      <p:sp>
        <p:nvSpPr>
          <p:cNvPr id="930" name="Google Shape;930;p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31" name="Google Shape;931;p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0"/>
        <p:cNvGrpSpPr/>
        <p:nvPr/>
      </p:nvGrpSpPr>
      <p:grpSpPr>
        <a:xfrm>
          <a:off x="0" y="0"/>
          <a:ext cx="0" cy="0"/>
          <a:chOff x="0" y="0"/>
          <a:chExt cx="0" cy="0"/>
        </a:xfrm>
      </p:grpSpPr>
      <p:sp>
        <p:nvSpPr>
          <p:cNvPr id="1011" name="Google Shape;1011;p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12" name="Google Shape;1012;p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4"/>
        <p:cNvGrpSpPr/>
        <p:nvPr/>
      </p:nvGrpSpPr>
      <p:grpSpPr>
        <a:xfrm>
          <a:off x="0" y="0"/>
          <a:ext cx="0" cy="0"/>
          <a:chOff x="0" y="0"/>
          <a:chExt cx="0" cy="0"/>
        </a:xfrm>
      </p:grpSpPr>
      <p:sp>
        <p:nvSpPr>
          <p:cNvPr id="1035" name="Google Shape;1035;p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36" name="Google Shape;1036;p3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6" name="Google Shape;136;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8" name="Google Shape;188;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4" name="Google Shape;204;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342900" algn="l" rtl="0">
              <a:lnSpc>
                <a:spcPct val="100000"/>
              </a:lnSpc>
              <a:spcBef>
                <a:spcPts val="0"/>
              </a:spcBef>
              <a:spcAft>
                <a:spcPts val="0"/>
              </a:spcAft>
              <a:buSzPts val="1800"/>
              <a:buChar char="●"/>
            </a:pPr>
            <a:r>
              <a:rPr lang="en"/>
              <a:t>Github: une plateforme de développement</a:t>
            </a:r>
            <a:endParaRPr/>
          </a:p>
          <a:p>
            <a:pPr marL="457200" lvl="0" indent="-342900" algn="l" rtl="0">
              <a:lnSpc>
                <a:spcPct val="100000"/>
              </a:lnSpc>
              <a:spcBef>
                <a:spcPts val="0"/>
              </a:spcBef>
              <a:spcAft>
                <a:spcPts val="0"/>
              </a:spcAft>
              <a:buSzPts val="1800"/>
              <a:buChar char="●"/>
            </a:pPr>
            <a:r>
              <a:rPr lang="en"/>
              <a:t>GitLab : une plateforme similaire à GitHub</a:t>
            </a:r>
            <a:endParaRPr/>
          </a:p>
          <a:p>
            <a:pPr marL="457200" lvl="0" indent="-342900" algn="l" rtl="0">
              <a:lnSpc>
                <a:spcPct val="100000"/>
              </a:lnSpc>
              <a:spcBef>
                <a:spcPts val="0"/>
              </a:spcBef>
              <a:spcAft>
                <a:spcPts val="0"/>
              </a:spcAft>
              <a:buSzPts val="1800"/>
              <a:buChar char="●"/>
            </a:pPr>
            <a:r>
              <a:rPr lang="en"/>
              <a:t>Bitbucket : une plateforme de gestion de code source</a:t>
            </a:r>
            <a:endParaRPr/>
          </a:p>
          <a:p>
            <a:pPr marL="457200" lvl="0" indent="-342900" algn="l" rtl="0">
              <a:lnSpc>
                <a:spcPct val="100000"/>
              </a:lnSpc>
              <a:spcBef>
                <a:spcPts val="0"/>
              </a:spcBef>
              <a:spcAft>
                <a:spcPts val="0"/>
              </a:spcAft>
              <a:buSzPts val="1800"/>
              <a:buChar char="●"/>
            </a:pPr>
            <a:r>
              <a:rPr lang="en"/>
              <a:t>GitKraken : une interface graphique utilisateur pour Git</a:t>
            </a:r>
            <a:endParaRPr/>
          </a:p>
          <a:p>
            <a:pPr marL="457200" lvl="0" indent="-342900" algn="l" rtl="0">
              <a:lnSpc>
                <a:spcPct val="100000"/>
              </a:lnSpc>
              <a:spcBef>
                <a:spcPts val="0"/>
              </a:spcBef>
              <a:spcAft>
                <a:spcPts val="0"/>
              </a:spcAft>
              <a:buSzPts val="1800"/>
              <a:buChar char="●"/>
            </a:pPr>
            <a:r>
              <a:rPr lang="en"/>
              <a:t>SourceTree : une autre interface graphique utilisateur pour Git</a:t>
            </a:r>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5" name="Google Shape;215;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6" name="Google Shape;256;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u="sng">
                <a:solidFill>
                  <a:schemeClr val="hlink"/>
                </a:solidFill>
                <a:hlinkClick r:id="rId3"/>
              </a:rPr>
              <a:t>Google Trends</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4" name="Google Shape;264;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solidFill>
                  <a:schemeClr val="dk1"/>
                </a:solidFill>
              </a:rPr>
              <a:t>Exemple d’utilisation des template de l’outil zabbix pour la supervision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36"/>
          <p:cNvSpPr/>
          <p:nvPr/>
        </p:nvSpPr>
        <p:spPr>
          <a:xfrm>
            <a:off x="2744013" y="756700"/>
            <a:ext cx="1081625" cy="1124950"/>
          </a:xfrm>
          <a:custGeom>
            <a:avLst/>
            <a:gdLst/>
            <a:ahLst/>
            <a:cxnLst/>
            <a:rect l="l" t="t" r="r" b="b"/>
            <a:pathLst>
              <a:path w="43265" h="44998" extrusionOk="0">
                <a:moveTo>
                  <a:pt x="0" y="44998"/>
                </a:moveTo>
                <a:lnTo>
                  <a:pt x="0" y="0"/>
                </a:lnTo>
                <a:lnTo>
                  <a:pt x="43265" y="0"/>
                </a:lnTo>
              </a:path>
            </a:pathLst>
          </a:custGeom>
          <a:noFill/>
          <a:ln w="28575" cap="flat" cmpd="sng">
            <a:solidFill>
              <a:schemeClr val="lt2"/>
            </a:solidFill>
            <a:prstDash val="solid"/>
            <a:miter lim="8000"/>
            <a:headEnd type="none" w="sm" len="sm"/>
            <a:tailEnd type="none" w="sm" len="sm"/>
          </a:ln>
        </p:spPr>
      </p:sp>
      <p:sp>
        <p:nvSpPr>
          <p:cNvPr id="11" name="Google Shape;11;p36"/>
          <p:cNvSpPr/>
          <p:nvPr/>
        </p:nvSpPr>
        <p:spPr>
          <a:xfrm rot="10800000">
            <a:off x="5318350" y="3266725"/>
            <a:ext cx="1081625" cy="1124950"/>
          </a:xfrm>
          <a:custGeom>
            <a:avLst/>
            <a:gdLst/>
            <a:ahLst/>
            <a:cxnLst/>
            <a:rect l="l" t="t" r="r" b="b"/>
            <a:pathLst>
              <a:path w="43265" h="44998" extrusionOk="0">
                <a:moveTo>
                  <a:pt x="0" y="44998"/>
                </a:moveTo>
                <a:lnTo>
                  <a:pt x="0" y="0"/>
                </a:lnTo>
                <a:lnTo>
                  <a:pt x="43265" y="0"/>
                </a:lnTo>
              </a:path>
            </a:pathLst>
          </a:custGeom>
          <a:noFill/>
          <a:ln w="28575" cap="flat" cmpd="sng">
            <a:solidFill>
              <a:schemeClr val="lt2"/>
            </a:solidFill>
            <a:prstDash val="solid"/>
            <a:miter lim="8000"/>
            <a:headEnd type="none" w="sm" len="sm"/>
            <a:tailEnd type="none" w="sm" len="sm"/>
          </a:ln>
        </p:spPr>
      </p:sp>
      <p:sp>
        <p:nvSpPr>
          <p:cNvPr id="12" name="Google Shape;12;p36"/>
          <p:cNvSpPr txBox="1">
            <a:spLocks noGrp="1"/>
          </p:cNvSpPr>
          <p:nvPr>
            <p:ph type="ctrTitle"/>
          </p:nvPr>
        </p:nvSpPr>
        <p:spPr>
          <a:xfrm>
            <a:off x="3044700" y="1444255"/>
            <a:ext cx="3054600" cy="15372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4200"/>
              <a:buNone/>
              <a:defRPr/>
            </a:lvl1pPr>
            <a:lvl2pPr lvl="1" algn="ctr">
              <a:lnSpc>
                <a:spcPct val="100000"/>
              </a:lnSpc>
              <a:spcBef>
                <a:spcPts val="0"/>
              </a:spcBef>
              <a:spcAft>
                <a:spcPts val="0"/>
              </a:spcAft>
              <a:buSzPts val="4200"/>
              <a:buNone/>
              <a:defRPr/>
            </a:lvl2pPr>
            <a:lvl3pPr lvl="2" algn="ctr">
              <a:lnSpc>
                <a:spcPct val="100000"/>
              </a:lnSpc>
              <a:spcBef>
                <a:spcPts val="0"/>
              </a:spcBef>
              <a:spcAft>
                <a:spcPts val="0"/>
              </a:spcAft>
              <a:buSzPts val="4200"/>
              <a:buNone/>
              <a:defRPr/>
            </a:lvl3pPr>
            <a:lvl4pPr lvl="3" algn="ctr">
              <a:lnSpc>
                <a:spcPct val="100000"/>
              </a:lnSpc>
              <a:spcBef>
                <a:spcPts val="0"/>
              </a:spcBef>
              <a:spcAft>
                <a:spcPts val="0"/>
              </a:spcAft>
              <a:buSzPts val="4200"/>
              <a:buNone/>
              <a:defRPr/>
            </a:lvl4pPr>
            <a:lvl5pPr lvl="4" algn="ctr">
              <a:lnSpc>
                <a:spcPct val="100000"/>
              </a:lnSpc>
              <a:spcBef>
                <a:spcPts val="0"/>
              </a:spcBef>
              <a:spcAft>
                <a:spcPts val="0"/>
              </a:spcAft>
              <a:buSzPts val="4200"/>
              <a:buNone/>
              <a:defRPr/>
            </a:lvl5pPr>
            <a:lvl6pPr lvl="5" algn="ctr">
              <a:lnSpc>
                <a:spcPct val="100000"/>
              </a:lnSpc>
              <a:spcBef>
                <a:spcPts val="0"/>
              </a:spcBef>
              <a:spcAft>
                <a:spcPts val="0"/>
              </a:spcAft>
              <a:buSzPts val="4200"/>
              <a:buNone/>
              <a:defRPr/>
            </a:lvl6pPr>
            <a:lvl7pPr lvl="6" algn="ctr">
              <a:lnSpc>
                <a:spcPct val="100000"/>
              </a:lnSpc>
              <a:spcBef>
                <a:spcPts val="0"/>
              </a:spcBef>
              <a:spcAft>
                <a:spcPts val="0"/>
              </a:spcAft>
              <a:buSzPts val="4200"/>
              <a:buNone/>
              <a:defRPr/>
            </a:lvl7pPr>
            <a:lvl8pPr lvl="7" algn="ctr">
              <a:lnSpc>
                <a:spcPct val="100000"/>
              </a:lnSpc>
              <a:spcBef>
                <a:spcPts val="0"/>
              </a:spcBef>
              <a:spcAft>
                <a:spcPts val="0"/>
              </a:spcAft>
              <a:buSzPts val="4200"/>
              <a:buNone/>
              <a:defRPr/>
            </a:lvl8pPr>
            <a:lvl9pPr lvl="8" algn="ctr">
              <a:lnSpc>
                <a:spcPct val="100000"/>
              </a:lnSpc>
              <a:spcBef>
                <a:spcPts val="0"/>
              </a:spcBef>
              <a:spcAft>
                <a:spcPts val="0"/>
              </a:spcAft>
              <a:buSzPts val="4200"/>
              <a:buNone/>
              <a:defRPr/>
            </a:lvl9pPr>
          </a:lstStyle>
          <a:p>
            <a:endParaRPr/>
          </a:p>
        </p:txBody>
      </p:sp>
      <p:sp>
        <p:nvSpPr>
          <p:cNvPr id="13" name="Google Shape;13;p36"/>
          <p:cNvSpPr txBox="1">
            <a:spLocks noGrp="1"/>
          </p:cNvSpPr>
          <p:nvPr>
            <p:ph type="subTitle" idx="1"/>
          </p:nvPr>
        </p:nvSpPr>
        <p:spPr>
          <a:xfrm>
            <a:off x="3044700" y="3116580"/>
            <a:ext cx="3054600" cy="7014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100"/>
              <a:buFont typeface="Economica"/>
              <a:buNone/>
              <a:defRPr sz="2100">
                <a:latin typeface="Economica"/>
                <a:ea typeface="Economica"/>
                <a:cs typeface="Economica"/>
                <a:sym typeface="Economica"/>
              </a:defRPr>
            </a:lvl1pPr>
            <a:lvl2pPr lvl="1" algn="ctr">
              <a:lnSpc>
                <a:spcPct val="100000"/>
              </a:lnSpc>
              <a:spcBef>
                <a:spcPts val="0"/>
              </a:spcBef>
              <a:spcAft>
                <a:spcPts val="0"/>
              </a:spcAft>
              <a:buSzPts val="2100"/>
              <a:buFont typeface="Economica"/>
              <a:buNone/>
              <a:defRPr sz="2100">
                <a:latin typeface="Economica"/>
                <a:ea typeface="Economica"/>
                <a:cs typeface="Economica"/>
                <a:sym typeface="Economica"/>
              </a:defRPr>
            </a:lvl2pPr>
            <a:lvl3pPr lvl="2" algn="ctr">
              <a:lnSpc>
                <a:spcPct val="100000"/>
              </a:lnSpc>
              <a:spcBef>
                <a:spcPts val="0"/>
              </a:spcBef>
              <a:spcAft>
                <a:spcPts val="0"/>
              </a:spcAft>
              <a:buSzPts val="2100"/>
              <a:buFont typeface="Economica"/>
              <a:buNone/>
              <a:defRPr sz="2100">
                <a:latin typeface="Economica"/>
                <a:ea typeface="Economica"/>
                <a:cs typeface="Economica"/>
                <a:sym typeface="Economica"/>
              </a:defRPr>
            </a:lvl3pPr>
            <a:lvl4pPr lvl="3" algn="ctr">
              <a:lnSpc>
                <a:spcPct val="100000"/>
              </a:lnSpc>
              <a:spcBef>
                <a:spcPts val="0"/>
              </a:spcBef>
              <a:spcAft>
                <a:spcPts val="0"/>
              </a:spcAft>
              <a:buSzPts val="2100"/>
              <a:buFont typeface="Economica"/>
              <a:buNone/>
              <a:defRPr sz="2100">
                <a:latin typeface="Economica"/>
                <a:ea typeface="Economica"/>
                <a:cs typeface="Economica"/>
                <a:sym typeface="Economica"/>
              </a:defRPr>
            </a:lvl4pPr>
            <a:lvl5pPr lvl="4" algn="ctr">
              <a:lnSpc>
                <a:spcPct val="100000"/>
              </a:lnSpc>
              <a:spcBef>
                <a:spcPts val="0"/>
              </a:spcBef>
              <a:spcAft>
                <a:spcPts val="0"/>
              </a:spcAft>
              <a:buSzPts val="2100"/>
              <a:buFont typeface="Economica"/>
              <a:buNone/>
              <a:defRPr sz="2100">
                <a:latin typeface="Economica"/>
                <a:ea typeface="Economica"/>
                <a:cs typeface="Economica"/>
                <a:sym typeface="Economica"/>
              </a:defRPr>
            </a:lvl5pPr>
            <a:lvl6pPr lvl="5" algn="ctr">
              <a:lnSpc>
                <a:spcPct val="100000"/>
              </a:lnSpc>
              <a:spcBef>
                <a:spcPts val="0"/>
              </a:spcBef>
              <a:spcAft>
                <a:spcPts val="0"/>
              </a:spcAft>
              <a:buSzPts val="2100"/>
              <a:buFont typeface="Economica"/>
              <a:buNone/>
              <a:defRPr sz="2100">
                <a:latin typeface="Economica"/>
                <a:ea typeface="Economica"/>
                <a:cs typeface="Economica"/>
                <a:sym typeface="Economica"/>
              </a:defRPr>
            </a:lvl6pPr>
            <a:lvl7pPr lvl="6" algn="ctr">
              <a:lnSpc>
                <a:spcPct val="100000"/>
              </a:lnSpc>
              <a:spcBef>
                <a:spcPts val="0"/>
              </a:spcBef>
              <a:spcAft>
                <a:spcPts val="0"/>
              </a:spcAft>
              <a:buSzPts val="2100"/>
              <a:buFont typeface="Economica"/>
              <a:buNone/>
              <a:defRPr sz="2100">
                <a:latin typeface="Economica"/>
                <a:ea typeface="Economica"/>
                <a:cs typeface="Economica"/>
                <a:sym typeface="Economica"/>
              </a:defRPr>
            </a:lvl7pPr>
            <a:lvl8pPr lvl="7" algn="ctr">
              <a:lnSpc>
                <a:spcPct val="100000"/>
              </a:lnSpc>
              <a:spcBef>
                <a:spcPts val="0"/>
              </a:spcBef>
              <a:spcAft>
                <a:spcPts val="0"/>
              </a:spcAft>
              <a:buSzPts val="2100"/>
              <a:buFont typeface="Economica"/>
              <a:buNone/>
              <a:defRPr sz="2100">
                <a:latin typeface="Economica"/>
                <a:ea typeface="Economica"/>
                <a:cs typeface="Economica"/>
                <a:sym typeface="Economica"/>
              </a:defRPr>
            </a:lvl8pPr>
            <a:lvl9pPr lvl="8" algn="ctr">
              <a:lnSpc>
                <a:spcPct val="100000"/>
              </a:lnSpc>
              <a:spcBef>
                <a:spcPts val="0"/>
              </a:spcBef>
              <a:spcAft>
                <a:spcPts val="0"/>
              </a:spcAft>
              <a:buSzPts val="2100"/>
              <a:buFont typeface="Economica"/>
              <a:buNone/>
              <a:defRPr sz="2100">
                <a:latin typeface="Economica"/>
                <a:ea typeface="Economica"/>
                <a:cs typeface="Economica"/>
                <a:sym typeface="Economica"/>
              </a:defRPr>
            </a:lvl9pPr>
          </a:lstStyle>
          <a:p>
            <a:endParaRPr/>
          </a:p>
        </p:txBody>
      </p:sp>
      <p:sp>
        <p:nvSpPr>
          <p:cNvPr id="14" name="Google Shape;14;p3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1"/>
        <p:cNvGrpSpPr/>
        <p:nvPr/>
      </p:nvGrpSpPr>
      <p:grpSpPr>
        <a:xfrm>
          <a:off x="0" y="0"/>
          <a:ext cx="0" cy="0"/>
          <a:chOff x="0" y="0"/>
          <a:chExt cx="0" cy="0"/>
        </a:xfrm>
      </p:grpSpPr>
      <p:sp>
        <p:nvSpPr>
          <p:cNvPr id="52" name="Google Shape;52;p45"/>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 name="Google Shape;53;p45"/>
          <p:cNvSpPr txBox="1">
            <a:spLocks noGrp="1"/>
          </p:cNvSpPr>
          <p:nvPr>
            <p:ph type="title" hasCustomPrompt="1"/>
          </p:nvPr>
        </p:nvSpPr>
        <p:spPr>
          <a:xfrm>
            <a:off x="311700" y="957125"/>
            <a:ext cx="8520600" cy="2128800"/>
          </a:xfrm>
          <a:prstGeom prst="rect">
            <a:avLst/>
          </a:prstGeom>
          <a:noFill/>
          <a:ln>
            <a:noFill/>
          </a:ln>
        </p:spPr>
        <p:txBody>
          <a:bodyPr spcFirstLastPara="1" wrap="square" lIns="91425" tIns="91425" rIns="91425" bIns="91425" anchor="ctr" anchorCtr="0">
            <a:normAutofit/>
          </a:bodyPr>
          <a:lstStyle>
            <a:lvl1pPr lvl="0" algn="ctr">
              <a:lnSpc>
                <a:spcPct val="100000"/>
              </a:lnSpc>
              <a:spcBef>
                <a:spcPts val="0"/>
              </a:spcBef>
              <a:spcAft>
                <a:spcPts val="0"/>
              </a:spcAft>
              <a:buClr>
                <a:schemeClr val="lt2"/>
              </a:buClr>
              <a:buSzPts val="16000"/>
              <a:buNone/>
              <a:defRPr sz="16000">
                <a:solidFill>
                  <a:schemeClr val="lt2"/>
                </a:solidFill>
              </a:defRPr>
            </a:lvl1pPr>
            <a:lvl2pPr lvl="1" algn="ctr">
              <a:lnSpc>
                <a:spcPct val="100000"/>
              </a:lnSpc>
              <a:spcBef>
                <a:spcPts val="0"/>
              </a:spcBef>
              <a:spcAft>
                <a:spcPts val="0"/>
              </a:spcAft>
              <a:buClr>
                <a:schemeClr val="lt2"/>
              </a:buClr>
              <a:buSzPts val="16000"/>
              <a:buNone/>
              <a:defRPr sz="16000">
                <a:solidFill>
                  <a:schemeClr val="lt2"/>
                </a:solidFill>
              </a:defRPr>
            </a:lvl2pPr>
            <a:lvl3pPr lvl="2" algn="ctr">
              <a:lnSpc>
                <a:spcPct val="100000"/>
              </a:lnSpc>
              <a:spcBef>
                <a:spcPts val="0"/>
              </a:spcBef>
              <a:spcAft>
                <a:spcPts val="0"/>
              </a:spcAft>
              <a:buClr>
                <a:schemeClr val="lt2"/>
              </a:buClr>
              <a:buSzPts val="16000"/>
              <a:buNone/>
              <a:defRPr sz="16000">
                <a:solidFill>
                  <a:schemeClr val="lt2"/>
                </a:solidFill>
              </a:defRPr>
            </a:lvl3pPr>
            <a:lvl4pPr lvl="3" algn="ctr">
              <a:lnSpc>
                <a:spcPct val="100000"/>
              </a:lnSpc>
              <a:spcBef>
                <a:spcPts val="0"/>
              </a:spcBef>
              <a:spcAft>
                <a:spcPts val="0"/>
              </a:spcAft>
              <a:buClr>
                <a:schemeClr val="lt2"/>
              </a:buClr>
              <a:buSzPts val="16000"/>
              <a:buNone/>
              <a:defRPr sz="16000">
                <a:solidFill>
                  <a:schemeClr val="lt2"/>
                </a:solidFill>
              </a:defRPr>
            </a:lvl4pPr>
            <a:lvl5pPr lvl="4" algn="ctr">
              <a:lnSpc>
                <a:spcPct val="100000"/>
              </a:lnSpc>
              <a:spcBef>
                <a:spcPts val="0"/>
              </a:spcBef>
              <a:spcAft>
                <a:spcPts val="0"/>
              </a:spcAft>
              <a:buClr>
                <a:schemeClr val="lt2"/>
              </a:buClr>
              <a:buSzPts val="16000"/>
              <a:buNone/>
              <a:defRPr sz="16000">
                <a:solidFill>
                  <a:schemeClr val="lt2"/>
                </a:solidFill>
              </a:defRPr>
            </a:lvl5pPr>
            <a:lvl6pPr lvl="5" algn="ctr">
              <a:lnSpc>
                <a:spcPct val="100000"/>
              </a:lnSpc>
              <a:spcBef>
                <a:spcPts val="0"/>
              </a:spcBef>
              <a:spcAft>
                <a:spcPts val="0"/>
              </a:spcAft>
              <a:buClr>
                <a:schemeClr val="lt2"/>
              </a:buClr>
              <a:buSzPts val="16000"/>
              <a:buNone/>
              <a:defRPr sz="16000">
                <a:solidFill>
                  <a:schemeClr val="lt2"/>
                </a:solidFill>
              </a:defRPr>
            </a:lvl6pPr>
            <a:lvl7pPr lvl="6" algn="ctr">
              <a:lnSpc>
                <a:spcPct val="100000"/>
              </a:lnSpc>
              <a:spcBef>
                <a:spcPts val="0"/>
              </a:spcBef>
              <a:spcAft>
                <a:spcPts val="0"/>
              </a:spcAft>
              <a:buClr>
                <a:schemeClr val="lt2"/>
              </a:buClr>
              <a:buSzPts val="16000"/>
              <a:buNone/>
              <a:defRPr sz="16000">
                <a:solidFill>
                  <a:schemeClr val="lt2"/>
                </a:solidFill>
              </a:defRPr>
            </a:lvl7pPr>
            <a:lvl8pPr lvl="7" algn="ctr">
              <a:lnSpc>
                <a:spcPct val="100000"/>
              </a:lnSpc>
              <a:spcBef>
                <a:spcPts val="0"/>
              </a:spcBef>
              <a:spcAft>
                <a:spcPts val="0"/>
              </a:spcAft>
              <a:buClr>
                <a:schemeClr val="lt2"/>
              </a:buClr>
              <a:buSzPts val="16000"/>
              <a:buNone/>
              <a:defRPr sz="16000">
                <a:solidFill>
                  <a:schemeClr val="lt2"/>
                </a:solidFill>
              </a:defRPr>
            </a:lvl8pPr>
            <a:lvl9pPr lvl="8" algn="ctr">
              <a:lnSpc>
                <a:spcPct val="100000"/>
              </a:lnSpc>
              <a:spcBef>
                <a:spcPts val="0"/>
              </a:spcBef>
              <a:spcAft>
                <a:spcPts val="0"/>
              </a:spcAft>
              <a:buClr>
                <a:schemeClr val="lt2"/>
              </a:buClr>
              <a:buSzPts val="16000"/>
              <a:buNone/>
              <a:defRPr sz="16000">
                <a:solidFill>
                  <a:schemeClr val="lt2"/>
                </a:solidFill>
              </a:defRPr>
            </a:lvl9pPr>
          </a:lstStyle>
          <a:p>
            <a:r>
              <a:t>xx%</a:t>
            </a:r>
          </a:p>
        </p:txBody>
      </p:sp>
      <p:sp>
        <p:nvSpPr>
          <p:cNvPr id="54" name="Google Shape;54;p45"/>
          <p:cNvSpPr txBox="1">
            <a:spLocks noGrp="1"/>
          </p:cNvSpPr>
          <p:nvPr>
            <p:ph type="body" idx="1"/>
          </p:nvPr>
        </p:nvSpPr>
        <p:spPr>
          <a:xfrm>
            <a:off x="311700" y="3162000"/>
            <a:ext cx="8520600" cy="1071600"/>
          </a:xfrm>
          <a:prstGeom prst="rect">
            <a:avLst/>
          </a:prstGeom>
          <a:noFill/>
          <a:ln>
            <a:noFill/>
          </a:ln>
        </p:spPr>
        <p:txBody>
          <a:bodyPr spcFirstLastPara="1" wrap="square" lIns="91425" tIns="91425" rIns="91425" bIns="91425" anchor="t" anchorCtr="0">
            <a:norm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0"/>
              </a:spcBef>
              <a:spcAft>
                <a:spcPts val="0"/>
              </a:spcAft>
              <a:buSzPts val="1400"/>
              <a:buChar char="○"/>
              <a:defRPr/>
            </a:lvl2pPr>
            <a:lvl3pPr marL="1371600" lvl="2" indent="-317500" algn="ctr">
              <a:lnSpc>
                <a:spcPct val="115000"/>
              </a:lnSpc>
              <a:spcBef>
                <a:spcPts val="0"/>
              </a:spcBef>
              <a:spcAft>
                <a:spcPts val="0"/>
              </a:spcAft>
              <a:buSzPts val="1400"/>
              <a:buChar char="■"/>
              <a:defRPr/>
            </a:lvl3pPr>
            <a:lvl4pPr marL="1828800" lvl="3" indent="-317500" algn="ctr">
              <a:lnSpc>
                <a:spcPct val="115000"/>
              </a:lnSpc>
              <a:spcBef>
                <a:spcPts val="0"/>
              </a:spcBef>
              <a:spcAft>
                <a:spcPts val="0"/>
              </a:spcAft>
              <a:buSzPts val="1400"/>
              <a:buChar char="●"/>
              <a:defRPr/>
            </a:lvl4pPr>
            <a:lvl5pPr marL="2286000" lvl="4" indent="-317500" algn="ctr">
              <a:lnSpc>
                <a:spcPct val="115000"/>
              </a:lnSpc>
              <a:spcBef>
                <a:spcPts val="0"/>
              </a:spcBef>
              <a:spcAft>
                <a:spcPts val="0"/>
              </a:spcAft>
              <a:buSzPts val="1400"/>
              <a:buChar char="○"/>
              <a:defRPr/>
            </a:lvl5pPr>
            <a:lvl6pPr marL="2743200" lvl="5" indent="-317500" algn="ctr">
              <a:lnSpc>
                <a:spcPct val="115000"/>
              </a:lnSpc>
              <a:spcBef>
                <a:spcPts val="0"/>
              </a:spcBef>
              <a:spcAft>
                <a:spcPts val="0"/>
              </a:spcAft>
              <a:buSzPts val="1400"/>
              <a:buChar char="■"/>
              <a:defRPr/>
            </a:lvl6pPr>
            <a:lvl7pPr marL="3200400" lvl="6" indent="-317500" algn="ctr">
              <a:lnSpc>
                <a:spcPct val="115000"/>
              </a:lnSpc>
              <a:spcBef>
                <a:spcPts val="0"/>
              </a:spcBef>
              <a:spcAft>
                <a:spcPts val="0"/>
              </a:spcAft>
              <a:buSzPts val="1400"/>
              <a:buChar char="●"/>
              <a:defRPr/>
            </a:lvl7pPr>
            <a:lvl8pPr marL="3657600" lvl="7" indent="-317500" algn="ctr">
              <a:lnSpc>
                <a:spcPct val="115000"/>
              </a:lnSpc>
              <a:spcBef>
                <a:spcPts val="0"/>
              </a:spcBef>
              <a:spcAft>
                <a:spcPts val="0"/>
              </a:spcAft>
              <a:buSzPts val="1400"/>
              <a:buChar char="○"/>
              <a:defRPr/>
            </a:lvl8pPr>
            <a:lvl9pPr marL="4114800" lvl="8" indent="-317500" algn="ctr">
              <a:lnSpc>
                <a:spcPct val="115000"/>
              </a:lnSpc>
              <a:spcBef>
                <a:spcPts val="0"/>
              </a:spcBef>
              <a:spcAft>
                <a:spcPts val="0"/>
              </a:spcAft>
              <a:buSzPts val="1400"/>
              <a:buChar char="■"/>
              <a:defRPr/>
            </a:lvl9pPr>
          </a:lstStyle>
          <a:p>
            <a:endParaRPr/>
          </a:p>
        </p:txBody>
      </p:sp>
      <p:sp>
        <p:nvSpPr>
          <p:cNvPr id="55" name="Google Shape;55;p4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6"/>
        <p:cNvGrpSpPr/>
        <p:nvPr/>
      </p:nvGrpSpPr>
      <p:grpSpPr>
        <a:xfrm>
          <a:off x="0" y="0"/>
          <a:ext cx="0" cy="0"/>
          <a:chOff x="0" y="0"/>
          <a:chExt cx="0" cy="0"/>
        </a:xfrm>
      </p:grpSpPr>
      <p:sp>
        <p:nvSpPr>
          <p:cNvPr id="57" name="Google Shape;57;p4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5"/>
        <p:cNvGrpSpPr/>
        <p:nvPr/>
      </p:nvGrpSpPr>
      <p:grpSpPr>
        <a:xfrm>
          <a:off x="0" y="0"/>
          <a:ext cx="0" cy="0"/>
          <a:chOff x="0" y="0"/>
          <a:chExt cx="0" cy="0"/>
        </a:xfrm>
      </p:grpSpPr>
      <p:sp>
        <p:nvSpPr>
          <p:cNvPr id="16" name="Google Shape;16;p37"/>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 name="Google Shape;17;p37"/>
          <p:cNvSpPr txBox="1">
            <a:spLocks noGrp="1"/>
          </p:cNvSpPr>
          <p:nvPr>
            <p:ph type="title"/>
          </p:nvPr>
        </p:nvSpPr>
        <p:spPr>
          <a:xfrm>
            <a:off x="311700" y="315925"/>
            <a:ext cx="8520600" cy="831300"/>
          </a:xfrm>
          <a:prstGeom prst="rect">
            <a:avLst/>
          </a:prstGeom>
          <a:noFill/>
          <a:ln>
            <a:noFill/>
          </a:ln>
        </p:spPr>
        <p:txBody>
          <a:bodyPr spcFirstLastPara="1" wrap="square" lIns="91425" tIns="91425" rIns="91425" bIns="91425" anchor="b" anchorCtr="0">
            <a:normAutofit/>
          </a:bodyPr>
          <a:lstStyle>
            <a:lvl1pPr lvl="0" algn="l">
              <a:lnSpc>
                <a:spcPct val="100000"/>
              </a:lnSpc>
              <a:spcBef>
                <a:spcPts val="0"/>
              </a:spcBef>
              <a:spcAft>
                <a:spcPts val="0"/>
              </a:spcAft>
              <a:buSzPts val="4200"/>
              <a:buNone/>
              <a:defRPr/>
            </a:lvl1pPr>
            <a:lvl2pPr lvl="1" algn="l">
              <a:lnSpc>
                <a:spcPct val="100000"/>
              </a:lnSpc>
              <a:spcBef>
                <a:spcPts val="0"/>
              </a:spcBef>
              <a:spcAft>
                <a:spcPts val="0"/>
              </a:spcAft>
              <a:buSzPts val="4200"/>
              <a:buNone/>
              <a:defRPr/>
            </a:lvl2pPr>
            <a:lvl3pPr lvl="2" algn="l">
              <a:lnSpc>
                <a:spcPct val="100000"/>
              </a:lnSpc>
              <a:spcBef>
                <a:spcPts val="0"/>
              </a:spcBef>
              <a:spcAft>
                <a:spcPts val="0"/>
              </a:spcAft>
              <a:buSzPts val="4200"/>
              <a:buNone/>
              <a:defRPr/>
            </a:lvl3pPr>
            <a:lvl4pPr lvl="3" algn="l">
              <a:lnSpc>
                <a:spcPct val="100000"/>
              </a:lnSpc>
              <a:spcBef>
                <a:spcPts val="0"/>
              </a:spcBef>
              <a:spcAft>
                <a:spcPts val="0"/>
              </a:spcAft>
              <a:buSzPts val="4200"/>
              <a:buNone/>
              <a:defRPr/>
            </a:lvl4pPr>
            <a:lvl5pPr lvl="4" algn="l">
              <a:lnSpc>
                <a:spcPct val="100000"/>
              </a:lnSpc>
              <a:spcBef>
                <a:spcPts val="0"/>
              </a:spcBef>
              <a:spcAft>
                <a:spcPts val="0"/>
              </a:spcAft>
              <a:buSzPts val="4200"/>
              <a:buNone/>
              <a:defRPr/>
            </a:lvl5pPr>
            <a:lvl6pPr lvl="5" algn="l">
              <a:lnSpc>
                <a:spcPct val="100000"/>
              </a:lnSpc>
              <a:spcBef>
                <a:spcPts val="0"/>
              </a:spcBef>
              <a:spcAft>
                <a:spcPts val="0"/>
              </a:spcAft>
              <a:buSzPts val="4200"/>
              <a:buNone/>
              <a:defRPr/>
            </a:lvl6pPr>
            <a:lvl7pPr lvl="6" algn="l">
              <a:lnSpc>
                <a:spcPct val="100000"/>
              </a:lnSpc>
              <a:spcBef>
                <a:spcPts val="0"/>
              </a:spcBef>
              <a:spcAft>
                <a:spcPts val="0"/>
              </a:spcAft>
              <a:buSzPts val="4200"/>
              <a:buNone/>
              <a:defRPr/>
            </a:lvl7pPr>
            <a:lvl8pPr lvl="7" algn="l">
              <a:lnSpc>
                <a:spcPct val="100000"/>
              </a:lnSpc>
              <a:spcBef>
                <a:spcPts val="0"/>
              </a:spcBef>
              <a:spcAft>
                <a:spcPts val="0"/>
              </a:spcAft>
              <a:buSzPts val="4200"/>
              <a:buNone/>
              <a:defRPr/>
            </a:lvl8pPr>
            <a:lvl9pPr lvl="8" algn="l">
              <a:lnSpc>
                <a:spcPct val="100000"/>
              </a:lnSpc>
              <a:spcBef>
                <a:spcPts val="0"/>
              </a:spcBef>
              <a:spcAft>
                <a:spcPts val="0"/>
              </a:spcAft>
              <a:buSzPts val="4200"/>
              <a:buNone/>
              <a:defRPr/>
            </a:lvl9pPr>
          </a:lstStyle>
          <a:p>
            <a:endParaRPr/>
          </a:p>
        </p:txBody>
      </p:sp>
      <p:sp>
        <p:nvSpPr>
          <p:cNvPr id="18" name="Google Shape;18;p37"/>
          <p:cNvSpPr txBox="1">
            <a:spLocks noGrp="1"/>
          </p:cNvSpPr>
          <p:nvPr>
            <p:ph type="body" idx="1"/>
          </p:nvPr>
        </p:nvSpPr>
        <p:spPr>
          <a:xfrm>
            <a:off x="311700" y="1225225"/>
            <a:ext cx="8520600" cy="3354000"/>
          </a:xfrm>
          <a:prstGeom prst="rect">
            <a:avLst/>
          </a:prstGeom>
          <a:noFill/>
          <a:ln>
            <a:noFill/>
          </a:ln>
        </p:spPr>
        <p:txBody>
          <a:bodyPr spcFirstLastPara="1" wrap="square" lIns="91425" tIns="91425" rIns="91425" bIns="91425" anchor="t"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19" name="Google Shape;19;p3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0"/>
        <p:cNvGrpSpPr/>
        <p:nvPr/>
      </p:nvGrpSpPr>
      <p:grpSpPr>
        <a:xfrm>
          <a:off x="0" y="0"/>
          <a:ext cx="0" cy="0"/>
          <a:chOff x="0" y="0"/>
          <a:chExt cx="0" cy="0"/>
        </a:xfrm>
      </p:grpSpPr>
      <p:sp>
        <p:nvSpPr>
          <p:cNvPr id="21" name="Google Shape;21;p38"/>
          <p:cNvSpPr/>
          <p:nvPr/>
        </p:nvSpPr>
        <p:spPr>
          <a:xfrm flipH="1">
            <a:off x="7595938" y="460225"/>
            <a:ext cx="1081625" cy="1124950"/>
          </a:xfrm>
          <a:custGeom>
            <a:avLst/>
            <a:gdLst/>
            <a:ahLst/>
            <a:cxnLst/>
            <a:rect l="l" t="t" r="r" b="b"/>
            <a:pathLst>
              <a:path w="43265" h="44998" extrusionOk="0">
                <a:moveTo>
                  <a:pt x="0" y="44998"/>
                </a:moveTo>
                <a:lnTo>
                  <a:pt x="0" y="0"/>
                </a:lnTo>
                <a:lnTo>
                  <a:pt x="43265" y="0"/>
                </a:lnTo>
              </a:path>
            </a:pathLst>
          </a:custGeom>
          <a:noFill/>
          <a:ln w="28575" cap="flat" cmpd="sng">
            <a:solidFill>
              <a:schemeClr val="lt2"/>
            </a:solidFill>
            <a:prstDash val="solid"/>
            <a:miter lim="8000"/>
            <a:headEnd type="none" w="sm" len="sm"/>
            <a:tailEnd type="none" w="sm" len="sm"/>
          </a:ln>
        </p:spPr>
      </p:sp>
      <p:sp>
        <p:nvSpPr>
          <p:cNvPr id="22" name="Google Shape;22;p38"/>
          <p:cNvSpPr/>
          <p:nvPr/>
        </p:nvSpPr>
        <p:spPr>
          <a:xfrm rot="10800000" flipH="1">
            <a:off x="466425" y="3558325"/>
            <a:ext cx="1081625" cy="1124950"/>
          </a:xfrm>
          <a:custGeom>
            <a:avLst/>
            <a:gdLst/>
            <a:ahLst/>
            <a:cxnLst/>
            <a:rect l="l" t="t" r="r" b="b"/>
            <a:pathLst>
              <a:path w="43265" h="44998" extrusionOk="0">
                <a:moveTo>
                  <a:pt x="0" y="44998"/>
                </a:moveTo>
                <a:lnTo>
                  <a:pt x="0" y="0"/>
                </a:lnTo>
                <a:lnTo>
                  <a:pt x="43265" y="0"/>
                </a:lnTo>
              </a:path>
            </a:pathLst>
          </a:custGeom>
          <a:noFill/>
          <a:ln w="28575" cap="flat" cmpd="sng">
            <a:solidFill>
              <a:schemeClr val="lt2"/>
            </a:solidFill>
            <a:prstDash val="solid"/>
            <a:miter lim="8000"/>
            <a:headEnd type="none" w="sm" len="sm"/>
            <a:tailEnd type="none" w="sm" len="sm"/>
          </a:ln>
        </p:spPr>
      </p:sp>
      <p:sp>
        <p:nvSpPr>
          <p:cNvPr id="23" name="Google Shape;23;p38"/>
          <p:cNvSpPr txBox="1">
            <a:spLocks noGrp="1"/>
          </p:cNvSpPr>
          <p:nvPr>
            <p:ph type="title"/>
          </p:nvPr>
        </p:nvSpPr>
        <p:spPr>
          <a:xfrm>
            <a:off x="773700" y="1806450"/>
            <a:ext cx="7596600" cy="1530600"/>
          </a:xfrm>
          <a:prstGeom prst="rect">
            <a:avLst/>
          </a:prstGeom>
          <a:noFill/>
          <a:ln>
            <a:noFill/>
          </a:ln>
        </p:spPr>
        <p:txBody>
          <a:bodyPr spcFirstLastPara="1" wrap="square" lIns="91425" tIns="91425" rIns="91425" bIns="91425" anchor="ctr" anchorCtr="0">
            <a:normAutofit/>
          </a:bodyPr>
          <a:lstStyle>
            <a:lvl1pPr lvl="0" algn="ctr">
              <a:lnSpc>
                <a:spcPct val="100000"/>
              </a:lnSpc>
              <a:spcBef>
                <a:spcPts val="0"/>
              </a:spcBef>
              <a:spcAft>
                <a:spcPts val="0"/>
              </a:spcAft>
              <a:buSzPts val="4200"/>
              <a:buNone/>
              <a:defRPr/>
            </a:lvl1pPr>
            <a:lvl2pPr lvl="1" algn="ctr">
              <a:lnSpc>
                <a:spcPct val="100000"/>
              </a:lnSpc>
              <a:spcBef>
                <a:spcPts val="0"/>
              </a:spcBef>
              <a:spcAft>
                <a:spcPts val="0"/>
              </a:spcAft>
              <a:buSzPts val="4200"/>
              <a:buNone/>
              <a:defRPr/>
            </a:lvl2pPr>
            <a:lvl3pPr lvl="2" algn="ctr">
              <a:lnSpc>
                <a:spcPct val="100000"/>
              </a:lnSpc>
              <a:spcBef>
                <a:spcPts val="0"/>
              </a:spcBef>
              <a:spcAft>
                <a:spcPts val="0"/>
              </a:spcAft>
              <a:buSzPts val="4200"/>
              <a:buNone/>
              <a:defRPr/>
            </a:lvl3pPr>
            <a:lvl4pPr lvl="3" algn="ctr">
              <a:lnSpc>
                <a:spcPct val="100000"/>
              </a:lnSpc>
              <a:spcBef>
                <a:spcPts val="0"/>
              </a:spcBef>
              <a:spcAft>
                <a:spcPts val="0"/>
              </a:spcAft>
              <a:buSzPts val="4200"/>
              <a:buNone/>
              <a:defRPr/>
            </a:lvl4pPr>
            <a:lvl5pPr lvl="4" algn="ctr">
              <a:lnSpc>
                <a:spcPct val="100000"/>
              </a:lnSpc>
              <a:spcBef>
                <a:spcPts val="0"/>
              </a:spcBef>
              <a:spcAft>
                <a:spcPts val="0"/>
              </a:spcAft>
              <a:buSzPts val="4200"/>
              <a:buNone/>
              <a:defRPr/>
            </a:lvl5pPr>
            <a:lvl6pPr lvl="5" algn="ctr">
              <a:lnSpc>
                <a:spcPct val="100000"/>
              </a:lnSpc>
              <a:spcBef>
                <a:spcPts val="0"/>
              </a:spcBef>
              <a:spcAft>
                <a:spcPts val="0"/>
              </a:spcAft>
              <a:buSzPts val="4200"/>
              <a:buNone/>
              <a:defRPr/>
            </a:lvl6pPr>
            <a:lvl7pPr lvl="6" algn="ctr">
              <a:lnSpc>
                <a:spcPct val="100000"/>
              </a:lnSpc>
              <a:spcBef>
                <a:spcPts val="0"/>
              </a:spcBef>
              <a:spcAft>
                <a:spcPts val="0"/>
              </a:spcAft>
              <a:buSzPts val="4200"/>
              <a:buNone/>
              <a:defRPr/>
            </a:lvl7pPr>
            <a:lvl8pPr lvl="7" algn="ctr">
              <a:lnSpc>
                <a:spcPct val="100000"/>
              </a:lnSpc>
              <a:spcBef>
                <a:spcPts val="0"/>
              </a:spcBef>
              <a:spcAft>
                <a:spcPts val="0"/>
              </a:spcAft>
              <a:buSzPts val="4200"/>
              <a:buNone/>
              <a:defRPr/>
            </a:lvl8pPr>
            <a:lvl9pPr lvl="8" algn="ctr">
              <a:lnSpc>
                <a:spcPct val="100000"/>
              </a:lnSpc>
              <a:spcBef>
                <a:spcPts val="0"/>
              </a:spcBef>
              <a:spcAft>
                <a:spcPts val="0"/>
              </a:spcAft>
              <a:buSzPts val="4200"/>
              <a:buNone/>
              <a:defRPr/>
            </a:lvl9pPr>
          </a:lstStyle>
          <a:p>
            <a:endParaRPr/>
          </a:p>
        </p:txBody>
      </p:sp>
      <p:sp>
        <p:nvSpPr>
          <p:cNvPr id="24" name="Google Shape;24;p3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5"/>
        <p:cNvGrpSpPr/>
        <p:nvPr/>
      </p:nvGrpSpPr>
      <p:grpSpPr>
        <a:xfrm>
          <a:off x="0" y="0"/>
          <a:ext cx="0" cy="0"/>
          <a:chOff x="0" y="0"/>
          <a:chExt cx="0" cy="0"/>
        </a:xfrm>
      </p:grpSpPr>
      <p:sp>
        <p:nvSpPr>
          <p:cNvPr id="26" name="Google Shape;26;p39"/>
          <p:cNvSpPr txBox="1">
            <a:spLocks noGrp="1"/>
          </p:cNvSpPr>
          <p:nvPr>
            <p:ph type="title"/>
          </p:nvPr>
        </p:nvSpPr>
        <p:spPr>
          <a:xfrm>
            <a:off x="311700" y="315925"/>
            <a:ext cx="8520600" cy="831300"/>
          </a:xfrm>
          <a:prstGeom prst="rect">
            <a:avLst/>
          </a:prstGeom>
          <a:noFill/>
          <a:ln>
            <a:noFill/>
          </a:ln>
        </p:spPr>
        <p:txBody>
          <a:bodyPr spcFirstLastPara="1" wrap="square" lIns="91425" tIns="91425" rIns="91425" bIns="91425" anchor="b" anchorCtr="0">
            <a:normAutofit/>
          </a:bodyPr>
          <a:lstStyle>
            <a:lvl1pPr lvl="0" algn="l">
              <a:lnSpc>
                <a:spcPct val="100000"/>
              </a:lnSpc>
              <a:spcBef>
                <a:spcPts val="0"/>
              </a:spcBef>
              <a:spcAft>
                <a:spcPts val="0"/>
              </a:spcAft>
              <a:buSzPts val="4200"/>
              <a:buNone/>
              <a:defRPr/>
            </a:lvl1pPr>
            <a:lvl2pPr lvl="1" algn="l">
              <a:lnSpc>
                <a:spcPct val="100000"/>
              </a:lnSpc>
              <a:spcBef>
                <a:spcPts val="0"/>
              </a:spcBef>
              <a:spcAft>
                <a:spcPts val="0"/>
              </a:spcAft>
              <a:buSzPts val="4200"/>
              <a:buNone/>
              <a:defRPr/>
            </a:lvl2pPr>
            <a:lvl3pPr lvl="2" algn="l">
              <a:lnSpc>
                <a:spcPct val="100000"/>
              </a:lnSpc>
              <a:spcBef>
                <a:spcPts val="0"/>
              </a:spcBef>
              <a:spcAft>
                <a:spcPts val="0"/>
              </a:spcAft>
              <a:buSzPts val="4200"/>
              <a:buNone/>
              <a:defRPr/>
            </a:lvl3pPr>
            <a:lvl4pPr lvl="3" algn="l">
              <a:lnSpc>
                <a:spcPct val="100000"/>
              </a:lnSpc>
              <a:spcBef>
                <a:spcPts val="0"/>
              </a:spcBef>
              <a:spcAft>
                <a:spcPts val="0"/>
              </a:spcAft>
              <a:buSzPts val="4200"/>
              <a:buNone/>
              <a:defRPr/>
            </a:lvl4pPr>
            <a:lvl5pPr lvl="4" algn="l">
              <a:lnSpc>
                <a:spcPct val="100000"/>
              </a:lnSpc>
              <a:spcBef>
                <a:spcPts val="0"/>
              </a:spcBef>
              <a:spcAft>
                <a:spcPts val="0"/>
              </a:spcAft>
              <a:buSzPts val="4200"/>
              <a:buNone/>
              <a:defRPr/>
            </a:lvl5pPr>
            <a:lvl6pPr lvl="5" algn="l">
              <a:lnSpc>
                <a:spcPct val="100000"/>
              </a:lnSpc>
              <a:spcBef>
                <a:spcPts val="0"/>
              </a:spcBef>
              <a:spcAft>
                <a:spcPts val="0"/>
              </a:spcAft>
              <a:buSzPts val="4200"/>
              <a:buNone/>
              <a:defRPr/>
            </a:lvl6pPr>
            <a:lvl7pPr lvl="6" algn="l">
              <a:lnSpc>
                <a:spcPct val="100000"/>
              </a:lnSpc>
              <a:spcBef>
                <a:spcPts val="0"/>
              </a:spcBef>
              <a:spcAft>
                <a:spcPts val="0"/>
              </a:spcAft>
              <a:buSzPts val="4200"/>
              <a:buNone/>
              <a:defRPr/>
            </a:lvl7pPr>
            <a:lvl8pPr lvl="7" algn="l">
              <a:lnSpc>
                <a:spcPct val="100000"/>
              </a:lnSpc>
              <a:spcBef>
                <a:spcPts val="0"/>
              </a:spcBef>
              <a:spcAft>
                <a:spcPts val="0"/>
              </a:spcAft>
              <a:buSzPts val="4200"/>
              <a:buNone/>
              <a:defRPr/>
            </a:lvl8pPr>
            <a:lvl9pPr lvl="8" algn="l">
              <a:lnSpc>
                <a:spcPct val="100000"/>
              </a:lnSpc>
              <a:spcBef>
                <a:spcPts val="0"/>
              </a:spcBef>
              <a:spcAft>
                <a:spcPts val="0"/>
              </a:spcAft>
              <a:buSzPts val="4200"/>
              <a:buNone/>
              <a:defRPr/>
            </a:lvl9pPr>
          </a:lstStyle>
          <a:p>
            <a:endParaRPr/>
          </a:p>
        </p:txBody>
      </p:sp>
      <p:sp>
        <p:nvSpPr>
          <p:cNvPr id="27" name="Google Shape;27;p39"/>
          <p:cNvSpPr txBox="1">
            <a:spLocks noGrp="1"/>
          </p:cNvSpPr>
          <p:nvPr>
            <p:ph type="body" idx="1"/>
          </p:nvPr>
        </p:nvSpPr>
        <p:spPr>
          <a:xfrm>
            <a:off x="311700" y="1225225"/>
            <a:ext cx="3999900" cy="33540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28" name="Google Shape;28;p39"/>
          <p:cNvSpPr txBox="1">
            <a:spLocks noGrp="1"/>
          </p:cNvSpPr>
          <p:nvPr>
            <p:ph type="body" idx="2"/>
          </p:nvPr>
        </p:nvSpPr>
        <p:spPr>
          <a:xfrm>
            <a:off x="4832400" y="1225225"/>
            <a:ext cx="3999900" cy="33540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29" name="Google Shape;29;p3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0"/>
        <p:cNvGrpSpPr/>
        <p:nvPr/>
      </p:nvGrpSpPr>
      <p:grpSpPr>
        <a:xfrm>
          <a:off x="0" y="0"/>
          <a:ext cx="0" cy="0"/>
          <a:chOff x="0" y="0"/>
          <a:chExt cx="0" cy="0"/>
        </a:xfrm>
      </p:grpSpPr>
      <p:sp>
        <p:nvSpPr>
          <p:cNvPr id="31" name="Google Shape;31;p40"/>
          <p:cNvSpPr txBox="1">
            <a:spLocks noGrp="1"/>
          </p:cNvSpPr>
          <p:nvPr>
            <p:ph type="title"/>
          </p:nvPr>
        </p:nvSpPr>
        <p:spPr>
          <a:xfrm>
            <a:off x="311700" y="315925"/>
            <a:ext cx="8520600" cy="831300"/>
          </a:xfrm>
          <a:prstGeom prst="rect">
            <a:avLst/>
          </a:prstGeom>
          <a:noFill/>
          <a:ln>
            <a:noFill/>
          </a:ln>
        </p:spPr>
        <p:txBody>
          <a:bodyPr spcFirstLastPara="1" wrap="square" lIns="91425" tIns="91425" rIns="91425" bIns="91425" anchor="b" anchorCtr="0">
            <a:normAutofit/>
          </a:bodyPr>
          <a:lstStyle>
            <a:lvl1pPr lvl="0" algn="l">
              <a:lnSpc>
                <a:spcPct val="100000"/>
              </a:lnSpc>
              <a:spcBef>
                <a:spcPts val="0"/>
              </a:spcBef>
              <a:spcAft>
                <a:spcPts val="0"/>
              </a:spcAft>
              <a:buSzPts val="4200"/>
              <a:buNone/>
              <a:defRPr/>
            </a:lvl1pPr>
            <a:lvl2pPr lvl="1" algn="l">
              <a:lnSpc>
                <a:spcPct val="100000"/>
              </a:lnSpc>
              <a:spcBef>
                <a:spcPts val="0"/>
              </a:spcBef>
              <a:spcAft>
                <a:spcPts val="0"/>
              </a:spcAft>
              <a:buSzPts val="4200"/>
              <a:buNone/>
              <a:defRPr/>
            </a:lvl2pPr>
            <a:lvl3pPr lvl="2" algn="l">
              <a:lnSpc>
                <a:spcPct val="100000"/>
              </a:lnSpc>
              <a:spcBef>
                <a:spcPts val="0"/>
              </a:spcBef>
              <a:spcAft>
                <a:spcPts val="0"/>
              </a:spcAft>
              <a:buSzPts val="4200"/>
              <a:buNone/>
              <a:defRPr/>
            </a:lvl3pPr>
            <a:lvl4pPr lvl="3" algn="l">
              <a:lnSpc>
                <a:spcPct val="100000"/>
              </a:lnSpc>
              <a:spcBef>
                <a:spcPts val="0"/>
              </a:spcBef>
              <a:spcAft>
                <a:spcPts val="0"/>
              </a:spcAft>
              <a:buSzPts val="4200"/>
              <a:buNone/>
              <a:defRPr/>
            </a:lvl4pPr>
            <a:lvl5pPr lvl="4" algn="l">
              <a:lnSpc>
                <a:spcPct val="100000"/>
              </a:lnSpc>
              <a:spcBef>
                <a:spcPts val="0"/>
              </a:spcBef>
              <a:spcAft>
                <a:spcPts val="0"/>
              </a:spcAft>
              <a:buSzPts val="4200"/>
              <a:buNone/>
              <a:defRPr/>
            </a:lvl5pPr>
            <a:lvl6pPr lvl="5" algn="l">
              <a:lnSpc>
                <a:spcPct val="100000"/>
              </a:lnSpc>
              <a:spcBef>
                <a:spcPts val="0"/>
              </a:spcBef>
              <a:spcAft>
                <a:spcPts val="0"/>
              </a:spcAft>
              <a:buSzPts val="4200"/>
              <a:buNone/>
              <a:defRPr/>
            </a:lvl6pPr>
            <a:lvl7pPr lvl="6" algn="l">
              <a:lnSpc>
                <a:spcPct val="100000"/>
              </a:lnSpc>
              <a:spcBef>
                <a:spcPts val="0"/>
              </a:spcBef>
              <a:spcAft>
                <a:spcPts val="0"/>
              </a:spcAft>
              <a:buSzPts val="4200"/>
              <a:buNone/>
              <a:defRPr/>
            </a:lvl7pPr>
            <a:lvl8pPr lvl="7" algn="l">
              <a:lnSpc>
                <a:spcPct val="100000"/>
              </a:lnSpc>
              <a:spcBef>
                <a:spcPts val="0"/>
              </a:spcBef>
              <a:spcAft>
                <a:spcPts val="0"/>
              </a:spcAft>
              <a:buSzPts val="4200"/>
              <a:buNone/>
              <a:defRPr/>
            </a:lvl8pPr>
            <a:lvl9pPr lvl="8" algn="l">
              <a:lnSpc>
                <a:spcPct val="100000"/>
              </a:lnSpc>
              <a:spcBef>
                <a:spcPts val="0"/>
              </a:spcBef>
              <a:spcAft>
                <a:spcPts val="0"/>
              </a:spcAft>
              <a:buSzPts val="4200"/>
              <a:buNone/>
              <a:defRPr/>
            </a:lvl9pPr>
          </a:lstStyle>
          <a:p>
            <a:endParaRPr/>
          </a:p>
        </p:txBody>
      </p:sp>
      <p:sp>
        <p:nvSpPr>
          <p:cNvPr id="32" name="Google Shape;32;p4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3"/>
        <p:cNvGrpSpPr/>
        <p:nvPr/>
      </p:nvGrpSpPr>
      <p:grpSpPr>
        <a:xfrm>
          <a:off x="0" y="0"/>
          <a:ext cx="0" cy="0"/>
          <a:chOff x="0" y="0"/>
          <a:chExt cx="0" cy="0"/>
        </a:xfrm>
      </p:grpSpPr>
      <p:sp>
        <p:nvSpPr>
          <p:cNvPr id="34" name="Google Shape;34;p41"/>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rm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35" name="Google Shape;35;p41"/>
          <p:cNvSpPr txBox="1">
            <a:spLocks noGrp="1"/>
          </p:cNvSpPr>
          <p:nvPr>
            <p:ph type="body" idx="1"/>
          </p:nvPr>
        </p:nvSpPr>
        <p:spPr>
          <a:xfrm>
            <a:off x="311700" y="1399400"/>
            <a:ext cx="2808000" cy="2784900"/>
          </a:xfrm>
          <a:prstGeom prst="rect">
            <a:avLst/>
          </a:prstGeom>
          <a:noFill/>
          <a:ln>
            <a:noFill/>
          </a:ln>
        </p:spPr>
        <p:txBody>
          <a:bodyPr spcFirstLastPara="1" wrap="square" lIns="91425" tIns="91425" rIns="91425" bIns="91425" anchor="t" anchorCtr="0">
            <a:norm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36" name="Google Shape;36;p4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7"/>
        <p:cNvGrpSpPr/>
        <p:nvPr/>
      </p:nvGrpSpPr>
      <p:grpSpPr>
        <a:xfrm>
          <a:off x="0" y="0"/>
          <a:ext cx="0" cy="0"/>
          <a:chOff x="0" y="0"/>
          <a:chExt cx="0" cy="0"/>
        </a:xfrm>
      </p:grpSpPr>
      <p:sp>
        <p:nvSpPr>
          <p:cNvPr id="38" name="Google Shape;38;p42"/>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 name="Google Shape;39;p42"/>
          <p:cNvSpPr txBox="1">
            <a:spLocks noGrp="1"/>
          </p:cNvSpPr>
          <p:nvPr>
            <p:ph type="title"/>
          </p:nvPr>
        </p:nvSpPr>
        <p:spPr>
          <a:xfrm>
            <a:off x="490250" y="450150"/>
            <a:ext cx="5878800" cy="40908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40" name="Google Shape;40;p4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1"/>
        <p:cNvGrpSpPr/>
        <p:nvPr/>
      </p:nvGrpSpPr>
      <p:grpSpPr>
        <a:xfrm>
          <a:off x="0" y="0"/>
          <a:ext cx="0" cy="0"/>
          <a:chOff x="0" y="0"/>
          <a:chExt cx="0" cy="0"/>
        </a:xfrm>
      </p:grpSpPr>
      <p:sp>
        <p:nvSpPr>
          <p:cNvPr id="42" name="Google Shape;42;p43"/>
          <p:cNvSpPr/>
          <p:nvPr/>
        </p:nvSpPr>
        <p:spPr>
          <a:xfrm>
            <a:off x="4572000" y="-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43" name="Google Shape;43;p43"/>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44" name="Google Shape;44;p43"/>
          <p:cNvSpPr txBox="1">
            <a:spLocks noGrp="1"/>
          </p:cNvSpPr>
          <p:nvPr>
            <p:ph type="title"/>
          </p:nvPr>
        </p:nvSpPr>
        <p:spPr>
          <a:xfrm>
            <a:off x="265500" y="929275"/>
            <a:ext cx="4045200" cy="17862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Clr>
                <a:schemeClr val="lt2"/>
              </a:buClr>
              <a:buSzPts val="4200"/>
              <a:buNone/>
              <a:defRPr>
                <a:solidFill>
                  <a:schemeClr val="lt2"/>
                </a:solidFill>
              </a:defRPr>
            </a:lvl1pPr>
            <a:lvl2pPr lvl="1" algn="ctr">
              <a:lnSpc>
                <a:spcPct val="100000"/>
              </a:lnSpc>
              <a:spcBef>
                <a:spcPts val="0"/>
              </a:spcBef>
              <a:spcAft>
                <a:spcPts val="0"/>
              </a:spcAft>
              <a:buClr>
                <a:schemeClr val="lt2"/>
              </a:buClr>
              <a:buSzPts val="4200"/>
              <a:buNone/>
              <a:defRPr>
                <a:solidFill>
                  <a:schemeClr val="lt2"/>
                </a:solidFill>
              </a:defRPr>
            </a:lvl2pPr>
            <a:lvl3pPr lvl="2" algn="ctr">
              <a:lnSpc>
                <a:spcPct val="100000"/>
              </a:lnSpc>
              <a:spcBef>
                <a:spcPts val="0"/>
              </a:spcBef>
              <a:spcAft>
                <a:spcPts val="0"/>
              </a:spcAft>
              <a:buClr>
                <a:schemeClr val="lt2"/>
              </a:buClr>
              <a:buSzPts val="4200"/>
              <a:buNone/>
              <a:defRPr>
                <a:solidFill>
                  <a:schemeClr val="lt2"/>
                </a:solidFill>
              </a:defRPr>
            </a:lvl3pPr>
            <a:lvl4pPr lvl="3" algn="ctr">
              <a:lnSpc>
                <a:spcPct val="100000"/>
              </a:lnSpc>
              <a:spcBef>
                <a:spcPts val="0"/>
              </a:spcBef>
              <a:spcAft>
                <a:spcPts val="0"/>
              </a:spcAft>
              <a:buClr>
                <a:schemeClr val="lt2"/>
              </a:buClr>
              <a:buSzPts val="4200"/>
              <a:buNone/>
              <a:defRPr>
                <a:solidFill>
                  <a:schemeClr val="lt2"/>
                </a:solidFill>
              </a:defRPr>
            </a:lvl4pPr>
            <a:lvl5pPr lvl="4" algn="ctr">
              <a:lnSpc>
                <a:spcPct val="100000"/>
              </a:lnSpc>
              <a:spcBef>
                <a:spcPts val="0"/>
              </a:spcBef>
              <a:spcAft>
                <a:spcPts val="0"/>
              </a:spcAft>
              <a:buClr>
                <a:schemeClr val="lt2"/>
              </a:buClr>
              <a:buSzPts val="4200"/>
              <a:buNone/>
              <a:defRPr>
                <a:solidFill>
                  <a:schemeClr val="lt2"/>
                </a:solidFill>
              </a:defRPr>
            </a:lvl5pPr>
            <a:lvl6pPr lvl="5" algn="ctr">
              <a:lnSpc>
                <a:spcPct val="100000"/>
              </a:lnSpc>
              <a:spcBef>
                <a:spcPts val="0"/>
              </a:spcBef>
              <a:spcAft>
                <a:spcPts val="0"/>
              </a:spcAft>
              <a:buClr>
                <a:schemeClr val="lt2"/>
              </a:buClr>
              <a:buSzPts val="4200"/>
              <a:buNone/>
              <a:defRPr>
                <a:solidFill>
                  <a:schemeClr val="lt2"/>
                </a:solidFill>
              </a:defRPr>
            </a:lvl6pPr>
            <a:lvl7pPr lvl="6" algn="ctr">
              <a:lnSpc>
                <a:spcPct val="100000"/>
              </a:lnSpc>
              <a:spcBef>
                <a:spcPts val="0"/>
              </a:spcBef>
              <a:spcAft>
                <a:spcPts val="0"/>
              </a:spcAft>
              <a:buClr>
                <a:schemeClr val="lt2"/>
              </a:buClr>
              <a:buSzPts val="4200"/>
              <a:buNone/>
              <a:defRPr>
                <a:solidFill>
                  <a:schemeClr val="lt2"/>
                </a:solidFill>
              </a:defRPr>
            </a:lvl7pPr>
            <a:lvl8pPr lvl="7" algn="ctr">
              <a:lnSpc>
                <a:spcPct val="100000"/>
              </a:lnSpc>
              <a:spcBef>
                <a:spcPts val="0"/>
              </a:spcBef>
              <a:spcAft>
                <a:spcPts val="0"/>
              </a:spcAft>
              <a:buClr>
                <a:schemeClr val="lt2"/>
              </a:buClr>
              <a:buSzPts val="4200"/>
              <a:buNone/>
              <a:defRPr>
                <a:solidFill>
                  <a:schemeClr val="lt2"/>
                </a:solidFill>
              </a:defRPr>
            </a:lvl8pPr>
            <a:lvl9pPr lvl="8" algn="ctr">
              <a:lnSpc>
                <a:spcPct val="100000"/>
              </a:lnSpc>
              <a:spcBef>
                <a:spcPts val="0"/>
              </a:spcBef>
              <a:spcAft>
                <a:spcPts val="0"/>
              </a:spcAft>
              <a:buClr>
                <a:schemeClr val="lt2"/>
              </a:buClr>
              <a:buSzPts val="4200"/>
              <a:buNone/>
              <a:defRPr>
                <a:solidFill>
                  <a:schemeClr val="lt2"/>
                </a:solidFill>
              </a:defRPr>
            </a:lvl9pPr>
          </a:lstStyle>
          <a:p>
            <a:endParaRPr/>
          </a:p>
        </p:txBody>
      </p:sp>
      <p:sp>
        <p:nvSpPr>
          <p:cNvPr id="45" name="Google Shape;45;p43"/>
          <p:cNvSpPr txBox="1">
            <a:spLocks noGrp="1"/>
          </p:cNvSpPr>
          <p:nvPr>
            <p:ph type="subTitle" idx="1"/>
          </p:nvPr>
        </p:nvSpPr>
        <p:spPr>
          <a:xfrm>
            <a:off x="265500" y="2769001"/>
            <a:ext cx="4045200" cy="15741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400"/>
              <a:buFont typeface="Economica"/>
              <a:buNone/>
              <a:defRPr sz="2400">
                <a:latin typeface="Economica"/>
                <a:ea typeface="Economica"/>
                <a:cs typeface="Economica"/>
                <a:sym typeface="Economica"/>
              </a:defRPr>
            </a:lvl1pPr>
            <a:lvl2pPr lvl="1" algn="ctr">
              <a:lnSpc>
                <a:spcPct val="100000"/>
              </a:lnSpc>
              <a:spcBef>
                <a:spcPts val="0"/>
              </a:spcBef>
              <a:spcAft>
                <a:spcPts val="0"/>
              </a:spcAft>
              <a:buSzPts val="2400"/>
              <a:buFont typeface="Economica"/>
              <a:buNone/>
              <a:defRPr sz="2400">
                <a:latin typeface="Economica"/>
                <a:ea typeface="Economica"/>
                <a:cs typeface="Economica"/>
                <a:sym typeface="Economica"/>
              </a:defRPr>
            </a:lvl2pPr>
            <a:lvl3pPr lvl="2" algn="ctr">
              <a:lnSpc>
                <a:spcPct val="100000"/>
              </a:lnSpc>
              <a:spcBef>
                <a:spcPts val="0"/>
              </a:spcBef>
              <a:spcAft>
                <a:spcPts val="0"/>
              </a:spcAft>
              <a:buSzPts val="2400"/>
              <a:buFont typeface="Economica"/>
              <a:buNone/>
              <a:defRPr sz="2400">
                <a:latin typeface="Economica"/>
                <a:ea typeface="Economica"/>
                <a:cs typeface="Economica"/>
                <a:sym typeface="Economica"/>
              </a:defRPr>
            </a:lvl3pPr>
            <a:lvl4pPr lvl="3" algn="ctr">
              <a:lnSpc>
                <a:spcPct val="100000"/>
              </a:lnSpc>
              <a:spcBef>
                <a:spcPts val="0"/>
              </a:spcBef>
              <a:spcAft>
                <a:spcPts val="0"/>
              </a:spcAft>
              <a:buSzPts val="2400"/>
              <a:buFont typeface="Economica"/>
              <a:buNone/>
              <a:defRPr sz="2400">
                <a:latin typeface="Economica"/>
                <a:ea typeface="Economica"/>
                <a:cs typeface="Economica"/>
                <a:sym typeface="Economica"/>
              </a:defRPr>
            </a:lvl4pPr>
            <a:lvl5pPr lvl="4" algn="ctr">
              <a:lnSpc>
                <a:spcPct val="100000"/>
              </a:lnSpc>
              <a:spcBef>
                <a:spcPts val="0"/>
              </a:spcBef>
              <a:spcAft>
                <a:spcPts val="0"/>
              </a:spcAft>
              <a:buSzPts val="2400"/>
              <a:buFont typeface="Economica"/>
              <a:buNone/>
              <a:defRPr sz="2400">
                <a:latin typeface="Economica"/>
                <a:ea typeface="Economica"/>
                <a:cs typeface="Economica"/>
                <a:sym typeface="Economica"/>
              </a:defRPr>
            </a:lvl5pPr>
            <a:lvl6pPr lvl="5" algn="ctr">
              <a:lnSpc>
                <a:spcPct val="100000"/>
              </a:lnSpc>
              <a:spcBef>
                <a:spcPts val="0"/>
              </a:spcBef>
              <a:spcAft>
                <a:spcPts val="0"/>
              </a:spcAft>
              <a:buSzPts val="2400"/>
              <a:buFont typeface="Economica"/>
              <a:buNone/>
              <a:defRPr sz="2400">
                <a:latin typeface="Economica"/>
                <a:ea typeface="Economica"/>
                <a:cs typeface="Economica"/>
                <a:sym typeface="Economica"/>
              </a:defRPr>
            </a:lvl6pPr>
            <a:lvl7pPr lvl="6" algn="ctr">
              <a:lnSpc>
                <a:spcPct val="100000"/>
              </a:lnSpc>
              <a:spcBef>
                <a:spcPts val="0"/>
              </a:spcBef>
              <a:spcAft>
                <a:spcPts val="0"/>
              </a:spcAft>
              <a:buSzPts val="2400"/>
              <a:buFont typeface="Economica"/>
              <a:buNone/>
              <a:defRPr sz="2400">
                <a:latin typeface="Economica"/>
                <a:ea typeface="Economica"/>
                <a:cs typeface="Economica"/>
                <a:sym typeface="Economica"/>
              </a:defRPr>
            </a:lvl7pPr>
            <a:lvl8pPr lvl="7" algn="ctr">
              <a:lnSpc>
                <a:spcPct val="100000"/>
              </a:lnSpc>
              <a:spcBef>
                <a:spcPts val="0"/>
              </a:spcBef>
              <a:spcAft>
                <a:spcPts val="0"/>
              </a:spcAft>
              <a:buSzPts val="2400"/>
              <a:buFont typeface="Economica"/>
              <a:buNone/>
              <a:defRPr sz="2400">
                <a:latin typeface="Economica"/>
                <a:ea typeface="Economica"/>
                <a:cs typeface="Economica"/>
                <a:sym typeface="Economica"/>
              </a:defRPr>
            </a:lvl8pPr>
            <a:lvl9pPr lvl="8" algn="ctr">
              <a:lnSpc>
                <a:spcPct val="100000"/>
              </a:lnSpc>
              <a:spcBef>
                <a:spcPts val="0"/>
              </a:spcBef>
              <a:spcAft>
                <a:spcPts val="0"/>
              </a:spcAft>
              <a:buSzPts val="2400"/>
              <a:buFont typeface="Economica"/>
              <a:buNone/>
              <a:defRPr sz="2400">
                <a:latin typeface="Economica"/>
                <a:ea typeface="Economica"/>
                <a:cs typeface="Economica"/>
                <a:sym typeface="Economica"/>
              </a:defRPr>
            </a:lvl9pPr>
          </a:lstStyle>
          <a:p>
            <a:endParaRPr/>
          </a:p>
        </p:txBody>
      </p:sp>
      <p:sp>
        <p:nvSpPr>
          <p:cNvPr id="46" name="Google Shape;46;p43"/>
          <p:cNvSpPr txBox="1">
            <a:spLocks noGrp="1"/>
          </p:cNvSpPr>
          <p:nvPr>
            <p:ph type="body" idx="2"/>
          </p:nvPr>
        </p:nvSpPr>
        <p:spPr>
          <a:xfrm>
            <a:off x="4939500" y="724200"/>
            <a:ext cx="3837000" cy="3695100"/>
          </a:xfrm>
          <a:prstGeom prst="rect">
            <a:avLst/>
          </a:prstGeom>
          <a:noFill/>
          <a:ln>
            <a:noFill/>
          </a:ln>
        </p:spPr>
        <p:txBody>
          <a:bodyPr spcFirstLastPara="1" wrap="square" lIns="91425" tIns="91425" rIns="91425" bIns="91425" anchor="ctr" anchorCtr="0">
            <a:normAutofit/>
          </a:bodyPr>
          <a:lstStyle>
            <a:lvl1pPr marL="457200" lvl="0" indent="-342900" algn="l">
              <a:lnSpc>
                <a:spcPct val="115000"/>
              </a:lnSpc>
              <a:spcBef>
                <a:spcPts val="0"/>
              </a:spcBef>
              <a:spcAft>
                <a:spcPts val="0"/>
              </a:spcAft>
              <a:buClr>
                <a:schemeClr val="lt1"/>
              </a:buClr>
              <a:buSzPts val="1800"/>
              <a:buChar char="●"/>
              <a:defRPr>
                <a:solidFill>
                  <a:schemeClr val="lt1"/>
                </a:solidFill>
              </a:defRPr>
            </a:lvl1pPr>
            <a:lvl2pPr marL="914400" lvl="1" indent="-317500" algn="l">
              <a:lnSpc>
                <a:spcPct val="115000"/>
              </a:lnSpc>
              <a:spcBef>
                <a:spcPts val="0"/>
              </a:spcBef>
              <a:spcAft>
                <a:spcPts val="0"/>
              </a:spcAft>
              <a:buClr>
                <a:schemeClr val="lt1"/>
              </a:buClr>
              <a:buSzPts val="1400"/>
              <a:buChar char="○"/>
              <a:defRPr>
                <a:solidFill>
                  <a:schemeClr val="lt1"/>
                </a:solidFill>
              </a:defRPr>
            </a:lvl2pPr>
            <a:lvl3pPr marL="1371600" lvl="2" indent="-317500" algn="l">
              <a:lnSpc>
                <a:spcPct val="115000"/>
              </a:lnSpc>
              <a:spcBef>
                <a:spcPts val="0"/>
              </a:spcBef>
              <a:spcAft>
                <a:spcPts val="0"/>
              </a:spcAft>
              <a:buClr>
                <a:schemeClr val="lt1"/>
              </a:buClr>
              <a:buSzPts val="1400"/>
              <a:buChar char="■"/>
              <a:defRPr>
                <a:solidFill>
                  <a:schemeClr val="lt1"/>
                </a:solidFill>
              </a:defRPr>
            </a:lvl3pPr>
            <a:lvl4pPr marL="1828800" lvl="3" indent="-317500" algn="l">
              <a:lnSpc>
                <a:spcPct val="115000"/>
              </a:lnSpc>
              <a:spcBef>
                <a:spcPts val="0"/>
              </a:spcBef>
              <a:spcAft>
                <a:spcPts val="0"/>
              </a:spcAft>
              <a:buClr>
                <a:schemeClr val="lt1"/>
              </a:buClr>
              <a:buSzPts val="1400"/>
              <a:buChar char="●"/>
              <a:defRPr>
                <a:solidFill>
                  <a:schemeClr val="lt1"/>
                </a:solidFill>
              </a:defRPr>
            </a:lvl4pPr>
            <a:lvl5pPr marL="2286000" lvl="4" indent="-317500" algn="l">
              <a:lnSpc>
                <a:spcPct val="115000"/>
              </a:lnSpc>
              <a:spcBef>
                <a:spcPts val="0"/>
              </a:spcBef>
              <a:spcAft>
                <a:spcPts val="0"/>
              </a:spcAft>
              <a:buClr>
                <a:schemeClr val="lt1"/>
              </a:buClr>
              <a:buSzPts val="1400"/>
              <a:buChar char="○"/>
              <a:defRPr>
                <a:solidFill>
                  <a:schemeClr val="lt1"/>
                </a:solidFill>
              </a:defRPr>
            </a:lvl5pPr>
            <a:lvl6pPr marL="2743200" lvl="5" indent="-317500" algn="l">
              <a:lnSpc>
                <a:spcPct val="115000"/>
              </a:lnSpc>
              <a:spcBef>
                <a:spcPts val="0"/>
              </a:spcBef>
              <a:spcAft>
                <a:spcPts val="0"/>
              </a:spcAft>
              <a:buClr>
                <a:schemeClr val="lt1"/>
              </a:buClr>
              <a:buSzPts val="1400"/>
              <a:buChar char="■"/>
              <a:defRPr>
                <a:solidFill>
                  <a:schemeClr val="lt1"/>
                </a:solidFill>
              </a:defRPr>
            </a:lvl6pPr>
            <a:lvl7pPr marL="3200400" lvl="6" indent="-317500" algn="l">
              <a:lnSpc>
                <a:spcPct val="115000"/>
              </a:lnSpc>
              <a:spcBef>
                <a:spcPts val="0"/>
              </a:spcBef>
              <a:spcAft>
                <a:spcPts val="0"/>
              </a:spcAft>
              <a:buClr>
                <a:schemeClr val="lt1"/>
              </a:buClr>
              <a:buSzPts val="1400"/>
              <a:buChar char="●"/>
              <a:defRPr>
                <a:solidFill>
                  <a:schemeClr val="lt1"/>
                </a:solidFill>
              </a:defRPr>
            </a:lvl7pPr>
            <a:lvl8pPr marL="3657600" lvl="7" indent="-317500" algn="l">
              <a:lnSpc>
                <a:spcPct val="115000"/>
              </a:lnSpc>
              <a:spcBef>
                <a:spcPts val="0"/>
              </a:spcBef>
              <a:spcAft>
                <a:spcPts val="0"/>
              </a:spcAft>
              <a:buClr>
                <a:schemeClr val="lt1"/>
              </a:buClr>
              <a:buSzPts val="1400"/>
              <a:buChar char="○"/>
              <a:defRPr>
                <a:solidFill>
                  <a:schemeClr val="lt1"/>
                </a:solidFill>
              </a:defRPr>
            </a:lvl8pPr>
            <a:lvl9pPr marL="4114800" lvl="8" indent="-317500" algn="l">
              <a:lnSpc>
                <a:spcPct val="115000"/>
              </a:lnSpc>
              <a:spcBef>
                <a:spcPts val="0"/>
              </a:spcBef>
              <a:spcAft>
                <a:spcPts val="0"/>
              </a:spcAft>
              <a:buClr>
                <a:schemeClr val="lt1"/>
              </a:buClr>
              <a:buSzPts val="1400"/>
              <a:buChar char="■"/>
              <a:defRPr>
                <a:solidFill>
                  <a:schemeClr val="lt1"/>
                </a:solidFill>
              </a:defRPr>
            </a:lvl9pPr>
          </a:lstStyle>
          <a:p>
            <a:endParaRPr/>
          </a:p>
        </p:txBody>
      </p:sp>
      <p:sp>
        <p:nvSpPr>
          <p:cNvPr id="47" name="Google Shape;47;p4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Economica"/>
                <a:ea typeface="Economica"/>
                <a:cs typeface="Economica"/>
                <a:sym typeface="Economica"/>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Economica"/>
                <a:ea typeface="Economica"/>
                <a:cs typeface="Economica"/>
                <a:sym typeface="Economica"/>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Economica"/>
                <a:ea typeface="Economica"/>
                <a:cs typeface="Economica"/>
                <a:sym typeface="Economica"/>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Economica"/>
                <a:ea typeface="Economica"/>
                <a:cs typeface="Economica"/>
                <a:sym typeface="Economica"/>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Economica"/>
                <a:ea typeface="Economica"/>
                <a:cs typeface="Economica"/>
                <a:sym typeface="Economica"/>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Economica"/>
                <a:ea typeface="Economica"/>
                <a:cs typeface="Economica"/>
                <a:sym typeface="Economica"/>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Economica"/>
                <a:ea typeface="Economica"/>
                <a:cs typeface="Economica"/>
                <a:sym typeface="Economica"/>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Economica"/>
                <a:ea typeface="Economica"/>
                <a:cs typeface="Economica"/>
                <a:sym typeface="Economica"/>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Economica"/>
                <a:ea typeface="Economica"/>
                <a:cs typeface="Economica"/>
                <a:sym typeface="Economica"/>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8"/>
        <p:cNvGrpSpPr/>
        <p:nvPr/>
      </p:nvGrpSpPr>
      <p:grpSpPr>
        <a:xfrm>
          <a:off x="0" y="0"/>
          <a:ext cx="0" cy="0"/>
          <a:chOff x="0" y="0"/>
          <a:chExt cx="0" cy="0"/>
        </a:xfrm>
      </p:grpSpPr>
      <p:sp>
        <p:nvSpPr>
          <p:cNvPr id="49" name="Google Shape;49;p44"/>
          <p:cNvSpPr txBox="1">
            <a:spLocks noGrp="1"/>
          </p:cNvSpPr>
          <p:nvPr>
            <p:ph type="body" idx="1"/>
          </p:nvPr>
        </p:nvSpPr>
        <p:spPr>
          <a:xfrm>
            <a:off x="319500" y="4218925"/>
            <a:ext cx="5998800" cy="598800"/>
          </a:xfrm>
          <a:prstGeom prst="rect">
            <a:avLst/>
          </a:prstGeom>
          <a:noFill/>
          <a:ln>
            <a:noFill/>
          </a:ln>
        </p:spPr>
        <p:txBody>
          <a:bodyPr spcFirstLastPara="1" wrap="square" lIns="91425" tIns="91425" rIns="91425" bIns="91425" anchor="ctr" anchorCtr="0">
            <a:normAutofit/>
          </a:bodyPr>
          <a:lstStyle>
            <a:lvl1pPr marL="457200" lvl="0" indent="-228600" algn="l">
              <a:lnSpc>
                <a:spcPct val="100000"/>
              </a:lnSpc>
              <a:spcBef>
                <a:spcPts val="0"/>
              </a:spcBef>
              <a:spcAft>
                <a:spcPts val="0"/>
              </a:spcAft>
              <a:buSzPts val="2400"/>
              <a:buFont typeface="Economica"/>
              <a:buNone/>
              <a:defRPr sz="2400">
                <a:latin typeface="Economica"/>
                <a:ea typeface="Economica"/>
                <a:cs typeface="Economica"/>
                <a:sym typeface="Economica"/>
              </a:defRPr>
            </a:lvl1pPr>
          </a:lstStyle>
          <a:p>
            <a:endParaRPr/>
          </a:p>
        </p:txBody>
      </p:sp>
      <p:sp>
        <p:nvSpPr>
          <p:cNvPr id="50" name="Google Shape;50;p4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luxe">
    <p:bg>
      <p:bgPr>
        <a:solidFill>
          <a:schemeClr val="lt1"/>
        </a:solidFill>
        <a:effectLst/>
      </p:bgPr>
    </p:bg>
    <p:spTree>
      <p:nvGrpSpPr>
        <p:cNvPr id="1" name="Shape 5"/>
        <p:cNvGrpSpPr/>
        <p:nvPr/>
      </p:nvGrpSpPr>
      <p:grpSpPr>
        <a:xfrm>
          <a:off x="0" y="0"/>
          <a:ext cx="0" cy="0"/>
          <a:chOff x="0" y="0"/>
          <a:chExt cx="0" cy="0"/>
        </a:xfrm>
      </p:grpSpPr>
      <p:sp>
        <p:nvSpPr>
          <p:cNvPr id="6" name="Google Shape;6;p35"/>
          <p:cNvSpPr txBox="1">
            <a:spLocks noGrp="1"/>
          </p:cNvSpPr>
          <p:nvPr>
            <p:ph type="title"/>
          </p:nvPr>
        </p:nvSpPr>
        <p:spPr>
          <a:xfrm>
            <a:off x="311700" y="315925"/>
            <a:ext cx="8520600" cy="831300"/>
          </a:xfrm>
          <a:prstGeom prst="rect">
            <a:avLst/>
          </a:prstGeom>
          <a:noFill/>
          <a:ln>
            <a:noFill/>
          </a:ln>
        </p:spPr>
        <p:txBody>
          <a:bodyPr spcFirstLastPara="1" wrap="square" lIns="91425" tIns="91425" rIns="91425" bIns="91425" anchor="b" anchorCtr="0">
            <a:normAutofit/>
          </a:bodyPr>
          <a:lstStyle>
            <a:lvl1pPr marR="0" lvl="0"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1pPr>
            <a:lvl2pPr marR="0" lvl="1"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2pPr>
            <a:lvl3pPr marR="0" lvl="2"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3pPr>
            <a:lvl4pPr marR="0" lvl="3"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4pPr>
            <a:lvl5pPr marR="0" lvl="4"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5pPr>
            <a:lvl6pPr marR="0" lvl="5"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6pPr>
            <a:lvl7pPr marR="0" lvl="6"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7pPr>
            <a:lvl8pPr marR="0" lvl="7"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8pPr>
            <a:lvl9pPr marR="0" lvl="8"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9pPr>
          </a:lstStyle>
          <a:p>
            <a:endParaRPr/>
          </a:p>
        </p:txBody>
      </p:sp>
      <p:sp>
        <p:nvSpPr>
          <p:cNvPr id="7" name="Google Shape;7;p35"/>
          <p:cNvSpPr txBox="1">
            <a:spLocks noGrp="1"/>
          </p:cNvSpPr>
          <p:nvPr>
            <p:ph type="body" idx="1"/>
          </p:nvPr>
        </p:nvSpPr>
        <p:spPr>
          <a:xfrm>
            <a:off x="311700" y="1225225"/>
            <a:ext cx="8520600" cy="3354000"/>
          </a:xfrm>
          <a:prstGeom prst="rect">
            <a:avLst/>
          </a:prstGeom>
          <a:noFill/>
          <a:ln>
            <a:noFill/>
          </a:ln>
        </p:spPr>
        <p:txBody>
          <a:bodyPr spcFirstLastPara="1" wrap="square" lIns="91425" tIns="91425" rIns="91425" bIns="91425" anchor="t" anchorCtr="0">
            <a:normAutofit/>
          </a:bodyPr>
          <a:lstStyle>
            <a:lvl1pPr marL="457200" marR="0" lvl="0" indent="-342900" algn="l" rtl="0">
              <a:lnSpc>
                <a:spcPct val="115000"/>
              </a:lnSpc>
              <a:spcBef>
                <a:spcPts val="0"/>
              </a:spcBef>
              <a:spcAft>
                <a:spcPts val="0"/>
              </a:spcAft>
              <a:buClr>
                <a:schemeClr val="dk1"/>
              </a:buClr>
              <a:buSzPts val="1800"/>
              <a:buFont typeface="Open Sans"/>
              <a:buChar char="●"/>
              <a:defRPr sz="1800" b="0" i="0" u="none" strike="noStrike" cap="none">
                <a:solidFill>
                  <a:schemeClr val="dk1"/>
                </a:solidFill>
                <a:latin typeface="Open Sans"/>
                <a:ea typeface="Open Sans"/>
                <a:cs typeface="Open Sans"/>
                <a:sym typeface="Open Sans"/>
              </a:defRPr>
            </a:lvl1pPr>
            <a:lvl2pPr marL="914400" marR="0" lvl="1" indent="-317500" algn="l" rtl="0">
              <a:lnSpc>
                <a:spcPct val="115000"/>
              </a:lnSpc>
              <a:spcBef>
                <a:spcPts val="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2pPr>
            <a:lvl3pPr marL="1371600" marR="0" lvl="2" indent="-317500" algn="l" rtl="0">
              <a:lnSpc>
                <a:spcPct val="115000"/>
              </a:lnSpc>
              <a:spcBef>
                <a:spcPts val="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3pPr>
            <a:lvl4pPr marL="1828800" marR="0" lvl="3" indent="-317500" algn="l" rtl="0">
              <a:lnSpc>
                <a:spcPct val="115000"/>
              </a:lnSpc>
              <a:spcBef>
                <a:spcPts val="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4pPr>
            <a:lvl5pPr marL="2286000" marR="0" lvl="4" indent="-317500" algn="l" rtl="0">
              <a:lnSpc>
                <a:spcPct val="115000"/>
              </a:lnSpc>
              <a:spcBef>
                <a:spcPts val="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5pPr>
            <a:lvl6pPr marL="2743200" marR="0" lvl="5" indent="-317500" algn="l" rtl="0">
              <a:lnSpc>
                <a:spcPct val="115000"/>
              </a:lnSpc>
              <a:spcBef>
                <a:spcPts val="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6pPr>
            <a:lvl7pPr marL="3200400" marR="0" lvl="6" indent="-317500" algn="l" rtl="0">
              <a:lnSpc>
                <a:spcPct val="115000"/>
              </a:lnSpc>
              <a:spcBef>
                <a:spcPts val="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7pPr>
            <a:lvl8pPr marL="3657600" marR="0" lvl="7" indent="-317500" algn="l" rtl="0">
              <a:lnSpc>
                <a:spcPct val="115000"/>
              </a:lnSpc>
              <a:spcBef>
                <a:spcPts val="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8pPr>
            <a:lvl9pPr marL="4114800" marR="0" lvl="8" indent="-317500" algn="l" rtl="0">
              <a:lnSpc>
                <a:spcPct val="115000"/>
              </a:lnSpc>
              <a:spcBef>
                <a:spcPts val="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9pPr>
          </a:lstStyle>
          <a:p>
            <a:endParaRPr/>
          </a:p>
        </p:txBody>
      </p:sp>
      <p:sp>
        <p:nvSpPr>
          <p:cNvPr id="8" name="Google Shape;8;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9pPr>
          </a:lstStyle>
          <a:p>
            <a:pPr marL="0" lvl="0" indent="0" algn="r" rtl="0">
              <a:spcBef>
                <a:spcPts val="0"/>
              </a:spcBef>
              <a:spcAft>
                <a:spcPts val="0"/>
              </a:spcAft>
              <a:buNone/>
            </a:pPr>
            <a:fld id="{00000000-1234-1234-1234-123412341234}" type="slidenum">
              <a:rPr lang="en"/>
              <a:t>‹N°›</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hyperlink" Target="https://github.com/jasonadsit/NetworkDeviceConfigs" TargetMode="External"/></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zabbix/community-templates"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3" Type="http://schemas.openxmlformats.org/officeDocument/2006/relationships/hyperlink" Target="https://gist.github.com/maprangzth/bcae27869e2ff18638a6a545075dfb7f"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7.jpg"/><Relationship Id="rId3" Type="http://schemas.openxmlformats.org/officeDocument/2006/relationships/image" Target="../media/image2.jpg"/><Relationship Id="rId7" Type="http://schemas.openxmlformats.org/officeDocument/2006/relationships/image" Target="../media/image6.jp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jpg"/><Relationship Id="rId5" Type="http://schemas.openxmlformats.org/officeDocument/2006/relationships/image" Target="../media/image4.jpg"/><Relationship Id="rId4" Type="http://schemas.openxmlformats.org/officeDocument/2006/relationships/image" Target="../media/image3.jpg"/></Relationships>
</file>

<file path=ppt/slides/_rels/slide20.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2.jpg"/><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themeOverride" Target="../theme/themeOverride1.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Google Shape;62;p1"/>
          <p:cNvSpPr txBox="1">
            <a:spLocks noGrp="1"/>
          </p:cNvSpPr>
          <p:nvPr>
            <p:ph type="ctrTitle"/>
          </p:nvPr>
        </p:nvSpPr>
        <p:spPr>
          <a:xfrm>
            <a:off x="2963207" y="1160559"/>
            <a:ext cx="3404087" cy="15372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ct val="111111"/>
              <a:buNone/>
            </a:pPr>
            <a:r>
              <a:rPr lang="en" sz="4400" b="1" dirty="0"/>
              <a:t>GIT:</a:t>
            </a:r>
            <a:br>
              <a:rPr lang="en" sz="4400" b="1" dirty="0"/>
            </a:br>
            <a:r>
              <a:rPr lang="en" sz="4400" b="1" dirty="0"/>
              <a:t>Git Pour Les Non Dévloppeurs </a:t>
            </a:r>
            <a:endParaRPr sz="4400" b="1" dirty="0"/>
          </a:p>
        </p:txBody>
      </p:sp>
      <p:sp>
        <p:nvSpPr>
          <p:cNvPr id="63" name="Google Shape;63;p1"/>
          <p:cNvSpPr txBox="1">
            <a:spLocks noGrp="1"/>
          </p:cNvSpPr>
          <p:nvPr>
            <p:ph type="subTitle" idx="1"/>
          </p:nvPr>
        </p:nvSpPr>
        <p:spPr>
          <a:xfrm>
            <a:off x="3044700" y="3116579"/>
            <a:ext cx="3054600" cy="701400"/>
          </a:xfrm>
          <a:prstGeom prst="rect">
            <a:avLst/>
          </a:prstGeom>
          <a:noFill/>
          <a:ln>
            <a:noFill/>
          </a:ln>
        </p:spPr>
        <p:txBody>
          <a:bodyPr spcFirstLastPara="1" wrap="square" lIns="91425" tIns="91425" rIns="91425" bIns="91425" anchor="ctr" anchorCtr="0">
            <a:normAutofit fontScale="92500" lnSpcReduction="20000"/>
          </a:bodyPr>
          <a:lstStyle/>
          <a:p>
            <a:pPr marL="0" lvl="0" indent="0" algn="ctr" rtl="0">
              <a:lnSpc>
                <a:spcPct val="100000"/>
              </a:lnSpc>
              <a:spcBef>
                <a:spcPts val="0"/>
              </a:spcBef>
              <a:spcAft>
                <a:spcPts val="0"/>
              </a:spcAft>
              <a:buSzPct val="108108"/>
              <a:buNone/>
            </a:pPr>
            <a:r>
              <a:rPr lang="en" b="1" dirty="0"/>
              <a:t>Classe</a:t>
            </a:r>
            <a:r>
              <a:rPr lang="en" dirty="0"/>
              <a:t> : 1ALINFO2</a:t>
            </a:r>
            <a:endParaRPr dirty="0"/>
          </a:p>
          <a:p>
            <a:pPr marL="0" lvl="0" indent="0" algn="ctr" rtl="0">
              <a:lnSpc>
                <a:spcPct val="100000"/>
              </a:lnSpc>
              <a:spcBef>
                <a:spcPts val="0"/>
              </a:spcBef>
              <a:spcAft>
                <a:spcPts val="0"/>
              </a:spcAft>
              <a:buSzPct val="108108"/>
              <a:buNone/>
            </a:pPr>
            <a:r>
              <a:rPr lang="fr-FR" b="1" dirty="0"/>
              <a:t>Enseignant</a:t>
            </a:r>
            <a:r>
              <a:rPr lang="en" b="1" dirty="0"/>
              <a:t> </a:t>
            </a:r>
            <a:r>
              <a:rPr lang="en" dirty="0"/>
              <a:t>: M.Atef Maddouri</a:t>
            </a:r>
            <a:endParaRPr dirty="0"/>
          </a:p>
        </p:txBody>
      </p:sp>
      <p:pic>
        <p:nvPicPr>
          <p:cNvPr id="64" name="Google Shape;64;p1" descr="Text&#10;&#10;Description automatically generated"/>
          <p:cNvPicPr preferRelativeResize="0"/>
          <p:nvPr/>
        </p:nvPicPr>
        <p:blipFill rotWithShape="1">
          <a:blip r:embed="rId3">
            <a:alphaModFix/>
          </a:blip>
          <a:srcRect/>
          <a:stretch/>
        </p:blipFill>
        <p:spPr>
          <a:xfrm>
            <a:off x="154051" y="93522"/>
            <a:ext cx="2194666" cy="980949"/>
          </a:xfrm>
          <a:prstGeom prst="rect">
            <a:avLst/>
          </a:prstGeom>
          <a:noFill/>
          <a:ln>
            <a:noFill/>
          </a:ln>
        </p:spPr>
      </p:pic>
      <p:grpSp>
        <p:nvGrpSpPr>
          <p:cNvPr id="65" name="Google Shape;65;p1"/>
          <p:cNvGrpSpPr/>
          <p:nvPr/>
        </p:nvGrpSpPr>
        <p:grpSpPr>
          <a:xfrm rot="5400000" flipH="1">
            <a:off x="-122400" y="2351260"/>
            <a:ext cx="1923589" cy="4155628"/>
            <a:chOff x="7350442" y="2608992"/>
            <a:chExt cx="777239" cy="1673160"/>
          </a:xfrm>
        </p:grpSpPr>
        <p:sp>
          <p:nvSpPr>
            <p:cNvPr id="66" name="Google Shape;66;p1"/>
            <p:cNvSpPr/>
            <p:nvPr/>
          </p:nvSpPr>
          <p:spPr>
            <a:xfrm>
              <a:off x="7486745" y="2608992"/>
              <a:ext cx="300894" cy="898874"/>
            </a:xfrm>
            <a:custGeom>
              <a:avLst/>
              <a:gdLst/>
              <a:ahLst/>
              <a:cxnLst/>
              <a:rect l="l" t="t" r="r" b="b"/>
              <a:pathLst>
                <a:path w="300894" h="898874" extrusionOk="0">
                  <a:moveTo>
                    <a:pt x="16764" y="858488"/>
                  </a:moveTo>
                  <a:cubicBezTo>
                    <a:pt x="7334" y="860203"/>
                    <a:pt x="0" y="868585"/>
                    <a:pt x="0" y="878491"/>
                  </a:cubicBezTo>
                  <a:cubicBezTo>
                    <a:pt x="0" y="889730"/>
                    <a:pt x="9144" y="898874"/>
                    <a:pt x="20288" y="898874"/>
                  </a:cubicBezTo>
                  <a:cubicBezTo>
                    <a:pt x="31528" y="898874"/>
                    <a:pt x="40672" y="889730"/>
                    <a:pt x="40672" y="878491"/>
                  </a:cubicBezTo>
                  <a:cubicBezTo>
                    <a:pt x="40672" y="868585"/>
                    <a:pt x="33433" y="860203"/>
                    <a:pt x="23908" y="858488"/>
                  </a:cubicBezTo>
                  <a:lnTo>
                    <a:pt x="23908" y="733997"/>
                  </a:lnTo>
                  <a:lnTo>
                    <a:pt x="300895" y="457009"/>
                  </a:lnTo>
                  <a:lnTo>
                    <a:pt x="300895" y="0"/>
                  </a:lnTo>
                  <a:lnTo>
                    <a:pt x="293751" y="0"/>
                  </a:lnTo>
                  <a:lnTo>
                    <a:pt x="293751" y="454057"/>
                  </a:lnTo>
                  <a:lnTo>
                    <a:pt x="16764" y="731044"/>
                  </a:lnTo>
                  <a:lnTo>
                    <a:pt x="16764" y="858488"/>
                  </a:lnTo>
                  <a:close/>
                  <a:moveTo>
                    <a:pt x="33528" y="878491"/>
                  </a:moveTo>
                  <a:cubicBezTo>
                    <a:pt x="33528" y="885825"/>
                    <a:pt x="27622" y="891730"/>
                    <a:pt x="20288" y="891730"/>
                  </a:cubicBezTo>
                  <a:cubicBezTo>
                    <a:pt x="13049" y="891730"/>
                    <a:pt x="7144" y="885825"/>
                    <a:pt x="7144" y="878491"/>
                  </a:cubicBezTo>
                  <a:cubicBezTo>
                    <a:pt x="7144" y="872490"/>
                    <a:pt x="11239" y="867347"/>
                    <a:pt x="16764" y="865918"/>
                  </a:cubicBezTo>
                  <a:cubicBezTo>
                    <a:pt x="17907" y="865537"/>
                    <a:pt x="19050" y="865346"/>
                    <a:pt x="20288" y="865346"/>
                  </a:cubicBezTo>
                  <a:cubicBezTo>
                    <a:pt x="21526" y="865346"/>
                    <a:pt x="22765" y="865537"/>
                    <a:pt x="23908" y="865918"/>
                  </a:cubicBezTo>
                  <a:cubicBezTo>
                    <a:pt x="29527" y="867442"/>
                    <a:pt x="33528" y="872490"/>
                    <a:pt x="33528" y="878491"/>
                  </a:cubicBezTo>
                  <a:close/>
                </a:path>
              </a:pathLst>
            </a:custGeom>
            <a:solidFill>
              <a:schemeClr val="accent1"/>
            </a:solidFill>
            <a:ln>
              <a:noFill/>
            </a:ln>
            <a:effectLst>
              <a:outerShdw blurRad="200025" dist="19050" dir="5400000" algn="bl" rotWithShape="0">
                <a:schemeClr val="accent1">
                  <a:alpha val="66666"/>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7" name="Google Shape;67;p1"/>
            <p:cNvSpPr/>
            <p:nvPr/>
          </p:nvSpPr>
          <p:spPr>
            <a:xfrm>
              <a:off x="7430357" y="3185731"/>
              <a:ext cx="149161" cy="440054"/>
            </a:xfrm>
            <a:custGeom>
              <a:avLst/>
              <a:gdLst/>
              <a:ahLst/>
              <a:cxnLst/>
              <a:rect l="l" t="t" r="r" b="b"/>
              <a:pathLst>
                <a:path w="149161" h="440054" extrusionOk="0">
                  <a:moveTo>
                    <a:pt x="123349" y="30861"/>
                  </a:moveTo>
                  <a:cubicBezTo>
                    <a:pt x="125921" y="32575"/>
                    <a:pt x="129064" y="33528"/>
                    <a:pt x="132397" y="33528"/>
                  </a:cubicBezTo>
                  <a:cubicBezTo>
                    <a:pt x="141637" y="33528"/>
                    <a:pt x="149162" y="26003"/>
                    <a:pt x="149162" y="16764"/>
                  </a:cubicBezTo>
                  <a:cubicBezTo>
                    <a:pt x="149162" y="7525"/>
                    <a:pt x="141637" y="0"/>
                    <a:pt x="132397" y="0"/>
                  </a:cubicBezTo>
                  <a:cubicBezTo>
                    <a:pt x="123158" y="0"/>
                    <a:pt x="115634" y="7525"/>
                    <a:pt x="115634" y="16764"/>
                  </a:cubicBezTo>
                  <a:cubicBezTo>
                    <a:pt x="115634" y="20098"/>
                    <a:pt x="116586" y="23146"/>
                    <a:pt x="118301" y="25813"/>
                  </a:cubicBezTo>
                  <a:lnTo>
                    <a:pt x="16764" y="127349"/>
                  </a:lnTo>
                  <a:lnTo>
                    <a:pt x="16764" y="399669"/>
                  </a:lnTo>
                  <a:cubicBezTo>
                    <a:pt x="7334" y="401384"/>
                    <a:pt x="0" y="409765"/>
                    <a:pt x="0" y="419671"/>
                  </a:cubicBezTo>
                  <a:cubicBezTo>
                    <a:pt x="0" y="430911"/>
                    <a:pt x="9144" y="440055"/>
                    <a:pt x="20288" y="440055"/>
                  </a:cubicBezTo>
                  <a:cubicBezTo>
                    <a:pt x="31528" y="440055"/>
                    <a:pt x="40672" y="430911"/>
                    <a:pt x="40672" y="419671"/>
                  </a:cubicBezTo>
                  <a:cubicBezTo>
                    <a:pt x="40672" y="409765"/>
                    <a:pt x="33433" y="401384"/>
                    <a:pt x="23908" y="399669"/>
                  </a:cubicBezTo>
                  <a:lnTo>
                    <a:pt x="23908" y="130302"/>
                  </a:lnTo>
                  <a:lnTo>
                    <a:pt x="123349" y="30861"/>
                  </a:lnTo>
                  <a:close/>
                  <a:moveTo>
                    <a:pt x="33623" y="419671"/>
                  </a:moveTo>
                  <a:cubicBezTo>
                    <a:pt x="33623" y="427006"/>
                    <a:pt x="27718" y="432911"/>
                    <a:pt x="20384" y="432911"/>
                  </a:cubicBezTo>
                  <a:cubicBezTo>
                    <a:pt x="13145" y="432911"/>
                    <a:pt x="7239" y="427006"/>
                    <a:pt x="7239" y="419671"/>
                  </a:cubicBezTo>
                  <a:cubicBezTo>
                    <a:pt x="7239" y="413671"/>
                    <a:pt x="11335" y="408527"/>
                    <a:pt x="16859" y="407098"/>
                  </a:cubicBezTo>
                  <a:cubicBezTo>
                    <a:pt x="18002" y="406717"/>
                    <a:pt x="19145" y="406527"/>
                    <a:pt x="20384" y="406527"/>
                  </a:cubicBezTo>
                  <a:cubicBezTo>
                    <a:pt x="21622" y="406527"/>
                    <a:pt x="22860" y="406717"/>
                    <a:pt x="24003" y="407098"/>
                  </a:cubicBezTo>
                  <a:cubicBezTo>
                    <a:pt x="29623" y="408622"/>
                    <a:pt x="33623" y="413671"/>
                    <a:pt x="33623" y="419671"/>
                  </a:cubicBezTo>
                  <a:close/>
                </a:path>
              </a:pathLst>
            </a:custGeom>
            <a:solidFill>
              <a:schemeClr val="accent1"/>
            </a:solidFill>
            <a:ln>
              <a:noFill/>
            </a:ln>
            <a:effectLst>
              <a:outerShdw blurRad="200025" dist="19050" dir="5400000" algn="bl" rotWithShape="0">
                <a:schemeClr val="accent1">
                  <a:alpha val="66666"/>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8" name="Google Shape;68;p1"/>
            <p:cNvSpPr/>
            <p:nvPr/>
          </p:nvSpPr>
          <p:spPr>
            <a:xfrm>
              <a:off x="7350442" y="2713767"/>
              <a:ext cx="389000" cy="777335"/>
            </a:xfrm>
            <a:custGeom>
              <a:avLst/>
              <a:gdLst/>
              <a:ahLst/>
              <a:cxnLst/>
              <a:rect l="l" t="t" r="r" b="b"/>
              <a:pathLst>
                <a:path w="389000" h="777335" extrusionOk="0">
                  <a:moveTo>
                    <a:pt x="297466" y="400812"/>
                  </a:moveTo>
                  <a:lnTo>
                    <a:pt x="188976" y="400812"/>
                  </a:lnTo>
                  <a:lnTo>
                    <a:pt x="16669" y="573024"/>
                  </a:lnTo>
                  <a:lnTo>
                    <a:pt x="16669" y="736949"/>
                  </a:lnTo>
                  <a:cubicBezTo>
                    <a:pt x="7144" y="738664"/>
                    <a:pt x="0" y="747046"/>
                    <a:pt x="0" y="757047"/>
                  </a:cubicBezTo>
                  <a:cubicBezTo>
                    <a:pt x="0" y="768191"/>
                    <a:pt x="9049" y="777335"/>
                    <a:pt x="20288" y="777335"/>
                  </a:cubicBezTo>
                  <a:cubicBezTo>
                    <a:pt x="31432" y="777335"/>
                    <a:pt x="40576" y="768191"/>
                    <a:pt x="40576" y="757047"/>
                  </a:cubicBezTo>
                  <a:cubicBezTo>
                    <a:pt x="40576" y="747046"/>
                    <a:pt x="33242" y="738664"/>
                    <a:pt x="23813" y="736949"/>
                  </a:cubicBezTo>
                  <a:lnTo>
                    <a:pt x="23813" y="575977"/>
                  </a:lnTo>
                  <a:lnTo>
                    <a:pt x="191929" y="407956"/>
                  </a:lnTo>
                  <a:lnTo>
                    <a:pt x="300418" y="407956"/>
                  </a:lnTo>
                  <a:lnTo>
                    <a:pt x="372237" y="336042"/>
                  </a:lnTo>
                  <a:lnTo>
                    <a:pt x="372237" y="40291"/>
                  </a:lnTo>
                  <a:cubicBezTo>
                    <a:pt x="381667" y="38576"/>
                    <a:pt x="389001" y="30289"/>
                    <a:pt x="389001" y="20288"/>
                  </a:cubicBezTo>
                  <a:cubicBezTo>
                    <a:pt x="389001" y="9049"/>
                    <a:pt x="379857" y="0"/>
                    <a:pt x="368713" y="0"/>
                  </a:cubicBezTo>
                  <a:cubicBezTo>
                    <a:pt x="357473" y="0"/>
                    <a:pt x="348329" y="9049"/>
                    <a:pt x="348329" y="20288"/>
                  </a:cubicBezTo>
                  <a:cubicBezTo>
                    <a:pt x="348329" y="30289"/>
                    <a:pt x="355568" y="38576"/>
                    <a:pt x="365093" y="40291"/>
                  </a:cubicBezTo>
                  <a:lnTo>
                    <a:pt x="365093" y="333089"/>
                  </a:lnTo>
                  <a:lnTo>
                    <a:pt x="297466" y="400812"/>
                  </a:lnTo>
                  <a:close/>
                  <a:moveTo>
                    <a:pt x="33433" y="757047"/>
                  </a:moveTo>
                  <a:cubicBezTo>
                    <a:pt x="33433" y="764286"/>
                    <a:pt x="27527" y="770192"/>
                    <a:pt x="20288" y="770192"/>
                  </a:cubicBezTo>
                  <a:cubicBezTo>
                    <a:pt x="13049" y="770192"/>
                    <a:pt x="7144" y="764286"/>
                    <a:pt x="7144" y="757047"/>
                  </a:cubicBezTo>
                  <a:cubicBezTo>
                    <a:pt x="7144" y="750951"/>
                    <a:pt x="11144" y="745903"/>
                    <a:pt x="16669" y="744379"/>
                  </a:cubicBezTo>
                  <a:cubicBezTo>
                    <a:pt x="17812" y="743998"/>
                    <a:pt x="19050" y="743807"/>
                    <a:pt x="20288" y="743807"/>
                  </a:cubicBezTo>
                  <a:cubicBezTo>
                    <a:pt x="21526" y="743807"/>
                    <a:pt x="22669" y="743998"/>
                    <a:pt x="23813" y="744379"/>
                  </a:cubicBezTo>
                  <a:cubicBezTo>
                    <a:pt x="29337" y="745808"/>
                    <a:pt x="33433" y="750951"/>
                    <a:pt x="33433" y="757047"/>
                  </a:cubicBezTo>
                  <a:close/>
                  <a:moveTo>
                    <a:pt x="355473" y="20288"/>
                  </a:moveTo>
                  <a:cubicBezTo>
                    <a:pt x="355473" y="13049"/>
                    <a:pt x="361379" y="7144"/>
                    <a:pt x="368713" y="7144"/>
                  </a:cubicBezTo>
                  <a:cubicBezTo>
                    <a:pt x="375952" y="7144"/>
                    <a:pt x="381857" y="13049"/>
                    <a:pt x="381857" y="20288"/>
                  </a:cubicBezTo>
                  <a:cubicBezTo>
                    <a:pt x="381857" y="26289"/>
                    <a:pt x="377761" y="31432"/>
                    <a:pt x="372237" y="32861"/>
                  </a:cubicBezTo>
                  <a:cubicBezTo>
                    <a:pt x="371094" y="33242"/>
                    <a:pt x="369951" y="33433"/>
                    <a:pt x="368713" y="33433"/>
                  </a:cubicBezTo>
                  <a:cubicBezTo>
                    <a:pt x="367474" y="33433"/>
                    <a:pt x="366236" y="33242"/>
                    <a:pt x="365093" y="32861"/>
                  </a:cubicBezTo>
                  <a:cubicBezTo>
                    <a:pt x="359473" y="31337"/>
                    <a:pt x="355473" y="26289"/>
                    <a:pt x="355473" y="20288"/>
                  </a:cubicBezTo>
                  <a:close/>
                </a:path>
              </a:pathLst>
            </a:custGeom>
            <a:solidFill>
              <a:schemeClr val="accent1"/>
            </a:solidFill>
            <a:ln>
              <a:noFill/>
            </a:ln>
            <a:effectLst>
              <a:outerShdw blurRad="200025" dist="19050" dir="5400000" algn="bl" rotWithShape="0">
                <a:schemeClr val="accent1">
                  <a:alpha val="66666"/>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9" name="Google Shape;69;p1"/>
            <p:cNvSpPr/>
            <p:nvPr/>
          </p:nvSpPr>
          <p:spPr>
            <a:xfrm>
              <a:off x="7860696" y="2608992"/>
              <a:ext cx="266985" cy="1341405"/>
            </a:xfrm>
            <a:custGeom>
              <a:avLst/>
              <a:gdLst/>
              <a:ahLst/>
              <a:cxnLst/>
              <a:rect l="l" t="t" r="r" b="b"/>
              <a:pathLst>
                <a:path w="266985" h="1341405" extrusionOk="0">
                  <a:moveTo>
                    <a:pt x="266986" y="744569"/>
                  </a:moveTo>
                  <a:lnTo>
                    <a:pt x="266986" y="0"/>
                  </a:lnTo>
                  <a:lnTo>
                    <a:pt x="259842" y="0"/>
                  </a:lnTo>
                  <a:lnTo>
                    <a:pt x="259842" y="741617"/>
                  </a:lnTo>
                  <a:lnTo>
                    <a:pt x="13145" y="988314"/>
                  </a:lnTo>
                  <a:lnTo>
                    <a:pt x="13145" y="1308259"/>
                  </a:lnTo>
                  <a:cubicBezTo>
                    <a:pt x="5620" y="1309878"/>
                    <a:pt x="0" y="1316546"/>
                    <a:pt x="0" y="1324642"/>
                  </a:cubicBezTo>
                  <a:cubicBezTo>
                    <a:pt x="0" y="1333881"/>
                    <a:pt x="7525" y="1341406"/>
                    <a:pt x="16764" y="1341406"/>
                  </a:cubicBezTo>
                  <a:cubicBezTo>
                    <a:pt x="26003" y="1341406"/>
                    <a:pt x="33528" y="1333881"/>
                    <a:pt x="33528" y="1324642"/>
                  </a:cubicBezTo>
                  <a:cubicBezTo>
                    <a:pt x="33528" y="1316641"/>
                    <a:pt x="27908" y="1309973"/>
                    <a:pt x="20384" y="1308259"/>
                  </a:cubicBezTo>
                  <a:lnTo>
                    <a:pt x="20384" y="991267"/>
                  </a:lnTo>
                  <a:lnTo>
                    <a:pt x="266986" y="744569"/>
                  </a:lnTo>
                  <a:close/>
                </a:path>
              </a:pathLst>
            </a:custGeom>
            <a:solidFill>
              <a:schemeClr val="accent1"/>
            </a:solidFill>
            <a:ln>
              <a:noFill/>
            </a:ln>
            <a:effectLst>
              <a:outerShdw blurRad="200025" dist="19050" dir="5400000" algn="bl" rotWithShape="0">
                <a:schemeClr val="accent1">
                  <a:alpha val="66666"/>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0" name="Google Shape;70;p1"/>
            <p:cNvSpPr/>
            <p:nvPr/>
          </p:nvSpPr>
          <p:spPr>
            <a:xfrm>
              <a:off x="7616094" y="2608992"/>
              <a:ext cx="370998" cy="1562195"/>
            </a:xfrm>
            <a:custGeom>
              <a:avLst/>
              <a:gdLst/>
              <a:ahLst/>
              <a:cxnLst/>
              <a:rect l="l" t="t" r="r" b="b"/>
              <a:pathLst>
                <a:path w="370998" h="1562195" extrusionOk="0">
                  <a:moveTo>
                    <a:pt x="158496" y="1521905"/>
                  </a:moveTo>
                  <a:lnTo>
                    <a:pt x="158496" y="1225868"/>
                  </a:lnTo>
                  <a:lnTo>
                    <a:pt x="95155" y="1162431"/>
                  </a:lnTo>
                  <a:lnTo>
                    <a:pt x="95155" y="939070"/>
                  </a:lnTo>
                  <a:lnTo>
                    <a:pt x="156210" y="878014"/>
                  </a:lnTo>
                  <a:lnTo>
                    <a:pt x="156210" y="839534"/>
                  </a:lnTo>
                  <a:lnTo>
                    <a:pt x="317659" y="678085"/>
                  </a:lnTo>
                  <a:cubicBezTo>
                    <a:pt x="320897" y="680466"/>
                    <a:pt x="324898" y="681800"/>
                    <a:pt x="329184" y="681800"/>
                  </a:cubicBezTo>
                  <a:cubicBezTo>
                    <a:pt x="340423" y="681800"/>
                    <a:pt x="349568" y="672655"/>
                    <a:pt x="349568" y="661511"/>
                  </a:cubicBezTo>
                  <a:cubicBezTo>
                    <a:pt x="349568" y="650272"/>
                    <a:pt x="340423" y="641128"/>
                    <a:pt x="329184" y="641128"/>
                  </a:cubicBezTo>
                  <a:cubicBezTo>
                    <a:pt x="318040" y="641128"/>
                    <a:pt x="308896" y="650272"/>
                    <a:pt x="308896" y="661511"/>
                  </a:cubicBezTo>
                  <a:cubicBezTo>
                    <a:pt x="308896" y="665797"/>
                    <a:pt x="310229" y="669798"/>
                    <a:pt x="312611" y="673037"/>
                  </a:cubicBezTo>
                  <a:lnTo>
                    <a:pt x="267843" y="717804"/>
                  </a:lnTo>
                  <a:lnTo>
                    <a:pt x="267843" y="635413"/>
                  </a:lnTo>
                  <a:lnTo>
                    <a:pt x="370999" y="532257"/>
                  </a:lnTo>
                  <a:lnTo>
                    <a:pt x="370999" y="273844"/>
                  </a:lnTo>
                  <a:lnTo>
                    <a:pt x="319183" y="222028"/>
                  </a:lnTo>
                  <a:lnTo>
                    <a:pt x="319183" y="0"/>
                  </a:lnTo>
                  <a:lnTo>
                    <a:pt x="312039" y="0"/>
                  </a:lnTo>
                  <a:lnTo>
                    <a:pt x="312039" y="503777"/>
                  </a:lnTo>
                  <a:lnTo>
                    <a:pt x="16669" y="799147"/>
                  </a:lnTo>
                  <a:lnTo>
                    <a:pt x="16669" y="1479995"/>
                  </a:lnTo>
                  <a:cubicBezTo>
                    <a:pt x="7144" y="1481709"/>
                    <a:pt x="0" y="1490091"/>
                    <a:pt x="0" y="1500092"/>
                  </a:cubicBezTo>
                  <a:cubicBezTo>
                    <a:pt x="0" y="1511237"/>
                    <a:pt x="9049" y="1520381"/>
                    <a:pt x="20288" y="1520381"/>
                  </a:cubicBezTo>
                  <a:cubicBezTo>
                    <a:pt x="31528" y="1520381"/>
                    <a:pt x="40577" y="1511237"/>
                    <a:pt x="40577" y="1500092"/>
                  </a:cubicBezTo>
                  <a:cubicBezTo>
                    <a:pt x="40577" y="1490091"/>
                    <a:pt x="33338" y="1481709"/>
                    <a:pt x="23813" y="1479995"/>
                  </a:cubicBezTo>
                  <a:lnTo>
                    <a:pt x="23813" y="802100"/>
                  </a:lnTo>
                  <a:lnTo>
                    <a:pt x="319183" y="506730"/>
                  </a:lnTo>
                  <a:lnTo>
                    <a:pt x="319183" y="232124"/>
                  </a:lnTo>
                  <a:lnTo>
                    <a:pt x="363855" y="276796"/>
                  </a:lnTo>
                  <a:lnTo>
                    <a:pt x="363855" y="529304"/>
                  </a:lnTo>
                  <a:lnTo>
                    <a:pt x="260699" y="632460"/>
                  </a:lnTo>
                  <a:lnTo>
                    <a:pt x="260699" y="724948"/>
                  </a:lnTo>
                  <a:lnTo>
                    <a:pt x="260699" y="724948"/>
                  </a:lnTo>
                  <a:lnTo>
                    <a:pt x="149066" y="836485"/>
                  </a:lnTo>
                  <a:lnTo>
                    <a:pt x="149066" y="874967"/>
                  </a:lnTo>
                  <a:lnTo>
                    <a:pt x="95155" y="928973"/>
                  </a:lnTo>
                  <a:lnTo>
                    <a:pt x="95155" y="821341"/>
                  </a:lnTo>
                  <a:lnTo>
                    <a:pt x="178498" y="738092"/>
                  </a:lnTo>
                  <a:cubicBezTo>
                    <a:pt x="181737" y="740473"/>
                    <a:pt x="185738" y="741807"/>
                    <a:pt x="190024" y="741807"/>
                  </a:cubicBezTo>
                  <a:cubicBezTo>
                    <a:pt x="201263" y="741807"/>
                    <a:pt x="210312" y="732663"/>
                    <a:pt x="210312" y="721423"/>
                  </a:cubicBezTo>
                  <a:cubicBezTo>
                    <a:pt x="210312" y="710279"/>
                    <a:pt x="201263" y="701135"/>
                    <a:pt x="190024" y="701135"/>
                  </a:cubicBezTo>
                  <a:cubicBezTo>
                    <a:pt x="178784" y="701135"/>
                    <a:pt x="169736" y="710279"/>
                    <a:pt x="169736" y="721423"/>
                  </a:cubicBezTo>
                  <a:cubicBezTo>
                    <a:pt x="169736" y="725805"/>
                    <a:pt x="171069" y="729805"/>
                    <a:pt x="173355" y="733044"/>
                  </a:cubicBezTo>
                  <a:lnTo>
                    <a:pt x="88011" y="818388"/>
                  </a:lnTo>
                  <a:lnTo>
                    <a:pt x="88011" y="1165384"/>
                  </a:lnTo>
                  <a:lnTo>
                    <a:pt x="151352" y="1228820"/>
                  </a:lnTo>
                  <a:lnTo>
                    <a:pt x="151352" y="1521905"/>
                  </a:lnTo>
                  <a:cubicBezTo>
                    <a:pt x="141732" y="1523524"/>
                    <a:pt x="134493" y="1531906"/>
                    <a:pt x="134493" y="1541907"/>
                  </a:cubicBezTo>
                  <a:cubicBezTo>
                    <a:pt x="134493" y="1553147"/>
                    <a:pt x="143542" y="1562195"/>
                    <a:pt x="154781" y="1562195"/>
                  </a:cubicBezTo>
                  <a:cubicBezTo>
                    <a:pt x="166021" y="1562195"/>
                    <a:pt x="175070" y="1553147"/>
                    <a:pt x="175070" y="1541907"/>
                  </a:cubicBezTo>
                  <a:cubicBezTo>
                    <a:pt x="175070" y="1532001"/>
                    <a:pt x="167926" y="1523714"/>
                    <a:pt x="158496" y="1521905"/>
                  </a:cubicBezTo>
                  <a:close/>
                  <a:moveTo>
                    <a:pt x="316039" y="661511"/>
                  </a:moveTo>
                  <a:cubicBezTo>
                    <a:pt x="316039" y="654177"/>
                    <a:pt x="321945" y="648272"/>
                    <a:pt x="329184" y="648272"/>
                  </a:cubicBezTo>
                  <a:cubicBezTo>
                    <a:pt x="336518" y="648272"/>
                    <a:pt x="342424" y="654177"/>
                    <a:pt x="342424" y="661511"/>
                  </a:cubicBezTo>
                  <a:cubicBezTo>
                    <a:pt x="342424" y="668750"/>
                    <a:pt x="336518" y="674656"/>
                    <a:pt x="329184" y="674656"/>
                  </a:cubicBezTo>
                  <a:cubicBezTo>
                    <a:pt x="326898" y="674656"/>
                    <a:pt x="324707" y="674084"/>
                    <a:pt x="322802" y="672941"/>
                  </a:cubicBezTo>
                  <a:cubicBezTo>
                    <a:pt x="320707" y="671798"/>
                    <a:pt x="318897" y="669988"/>
                    <a:pt x="317754" y="667893"/>
                  </a:cubicBezTo>
                  <a:cubicBezTo>
                    <a:pt x="316611" y="665988"/>
                    <a:pt x="316039" y="663797"/>
                    <a:pt x="316039" y="661511"/>
                  </a:cubicBezTo>
                  <a:close/>
                  <a:moveTo>
                    <a:pt x="33433" y="1500092"/>
                  </a:moveTo>
                  <a:cubicBezTo>
                    <a:pt x="33433" y="1507331"/>
                    <a:pt x="27527" y="1513237"/>
                    <a:pt x="20288" y="1513237"/>
                  </a:cubicBezTo>
                  <a:cubicBezTo>
                    <a:pt x="13049" y="1513237"/>
                    <a:pt x="7144" y="1507331"/>
                    <a:pt x="7144" y="1500092"/>
                  </a:cubicBezTo>
                  <a:cubicBezTo>
                    <a:pt x="7144" y="1493996"/>
                    <a:pt x="11144" y="1488948"/>
                    <a:pt x="16669" y="1487424"/>
                  </a:cubicBezTo>
                  <a:cubicBezTo>
                    <a:pt x="17812" y="1487043"/>
                    <a:pt x="19050" y="1486853"/>
                    <a:pt x="20288" y="1486853"/>
                  </a:cubicBezTo>
                  <a:cubicBezTo>
                    <a:pt x="21527" y="1486853"/>
                    <a:pt x="22670" y="1487043"/>
                    <a:pt x="23813" y="1487424"/>
                  </a:cubicBezTo>
                  <a:cubicBezTo>
                    <a:pt x="29337" y="1488853"/>
                    <a:pt x="33433" y="1493996"/>
                    <a:pt x="33433" y="1500092"/>
                  </a:cubicBezTo>
                  <a:close/>
                  <a:moveTo>
                    <a:pt x="176879" y="721423"/>
                  </a:moveTo>
                  <a:cubicBezTo>
                    <a:pt x="176879" y="714184"/>
                    <a:pt x="182785" y="708279"/>
                    <a:pt x="190024" y="708279"/>
                  </a:cubicBezTo>
                  <a:cubicBezTo>
                    <a:pt x="197263" y="708279"/>
                    <a:pt x="203168" y="714184"/>
                    <a:pt x="203168" y="721423"/>
                  </a:cubicBezTo>
                  <a:cubicBezTo>
                    <a:pt x="203168" y="728758"/>
                    <a:pt x="197263" y="734663"/>
                    <a:pt x="190024" y="734663"/>
                  </a:cubicBezTo>
                  <a:cubicBezTo>
                    <a:pt x="187738" y="734663"/>
                    <a:pt x="185547" y="734092"/>
                    <a:pt x="183642" y="732949"/>
                  </a:cubicBezTo>
                  <a:cubicBezTo>
                    <a:pt x="181546" y="731806"/>
                    <a:pt x="179737" y="730091"/>
                    <a:pt x="178594" y="727901"/>
                  </a:cubicBezTo>
                  <a:cubicBezTo>
                    <a:pt x="177451" y="725996"/>
                    <a:pt x="176879" y="723805"/>
                    <a:pt x="176879" y="721423"/>
                  </a:cubicBezTo>
                  <a:close/>
                  <a:moveTo>
                    <a:pt x="154781" y="1555052"/>
                  </a:moveTo>
                  <a:cubicBezTo>
                    <a:pt x="147542" y="1555052"/>
                    <a:pt x="141637" y="1549146"/>
                    <a:pt x="141637" y="1541907"/>
                  </a:cubicBezTo>
                  <a:cubicBezTo>
                    <a:pt x="141637" y="1535811"/>
                    <a:pt x="145733" y="1530763"/>
                    <a:pt x="151352" y="1529239"/>
                  </a:cubicBezTo>
                  <a:cubicBezTo>
                    <a:pt x="152495" y="1528953"/>
                    <a:pt x="153638" y="1528763"/>
                    <a:pt x="154781" y="1528763"/>
                  </a:cubicBezTo>
                  <a:cubicBezTo>
                    <a:pt x="156115" y="1528763"/>
                    <a:pt x="157353" y="1528953"/>
                    <a:pt x="158496" y="1529334"/>
                  </a:cubicBezTo>
                  <a:cubicBezTo>
                    <a:pt x="163925" y="1530953"/>
                    <a:pt x="167926" y="1536002"/>
                    <a:pt x="167926" y="1541907"/>
                  </a:cubicBezTo>
                  <a:cubicBezTo>
                    <a:pt x="167926" y="1549146"/>
                    <a:pt x="162020" y="1555052"/>
                    <a:pt x="154781" y="1555052"/>
                  </a:cubicBezTo>
                  <a:close/>
                </a:path>
              </a:pathLst>
            </a:custGeom>
            <a:solidFill>
              <a:schemeClr val="accent1"/>
            </a:solidFill>
            <a:ln>
              <a:noFill/>
            </a:ln>
            <a:effectLst>
              <a:outerShdw blurRad="200025" dist="19050" dir="5400000" algn="bl" rotWithShape="0">
                <a:schemeClr val="accent1">
                  <a:alpha val="66666"/>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1" name="Google Shape;71;p1"/>
            <p:cNvSpPr/>
            <p:nvPr/>
          </p:nvSpPr>
          <p:spPr>
            <a:xfrm>
              <a:off x="7666005" y="3837621"/>
              <a:ext cx="75628" cy="444531"/>
            </a:xfrm>
            <a:custGeom>
              <a:avLst/>
              <a:gdLst/>
              <a:ahLst/>
              <a:cxnLst/>
              <a:rect l="l" t="t" r="r" b="b"/>
              <a:pathLst>
                <a:path w="75628" h="444531" extrusionOk="0">
                  <a:moveTo>
                    <a:pt x="58865" y="404146"/>
                  </a:moveTo>
                  <a:lnTo>
                    <a:pt x="58865" y="53816"/>
                  </a:lnTo>
                  <a:lnTo>
                    <a:pt x="30861" y="25813"/>
                  </a:lnTo>
                  <a:cubicBezTo>
                    <a:pt x="32576" y="23241"/>
                    <a:pt x="33528" y="20098"/>
                    <a:pt x="33528" y="16764"/>
                  </a:cubicBezTo>
                  <a:cubicBezTo>
                    <a:pt x="33528" y="7525"/>
                    <a:pt x="26003" y="0"/>
                    <a:pt x="16764" y="0"/>
                  </a:cubicBezTo>
                  <a:cubicBezTo>
                    <a:pt x="7525" y="0"/>
                    <a:pt x="0" y="7525"/>
                    <a:pt x="0" y="16764"/>
                  </a:cubicBezTo>
                  <a:cubicBezTo>
                    <a:pt x="0" y="26003"/>
                    <a:pt x="7525" y="33528"/>
                    <a:pt x="16764" y="33528"/>
                  </a:cubicBezTo>
                  <a:cubicBezTo>
                    <a:pt x="20098" y="33528"/>
                    <a:pt x="23146" y="32480"/>
                    <a:pt x="25813" y="30861"/>
                  </a:cubicBezTo>
                  <a:lnTo>
                    <a:pt x="25813" y="30861"/>
                  </a:lnTo>
                  <a:lnTo>
                    <a:pt x="51721" y="56769"/>
                  </a:lnTo>
                  <a:lnTo>
                    <a:pt x="51721" y="404146"/>
                  </a:lnTo>
                  <a:cubicBezTo>
                    <a:pt x="42196" y="405860"/>
                    <a:pt x="34957" y="414242"/>
                    <a:pt x="34957" y="424148"/>
                  </a:cubicBezTo>
                  <a:cubicBezTo>
                    <a:pt x="34957" y="435388"/>
                    <a:pt x="44101" y="444532"/>
                    <a:pt x="55341" y="444532"/>
                  </a:cubicBezTo>
                  <a:cubicBezTo>
                    <a:pt x="66485" y="444532"/>
                    <a:pt x="75629" y="435388"/>
                    <a:pt x="75629" y="424148"/>
                  </a:cubicBezTo>
                  <a:cubicBezTo>
                    <a:pt x="75629" y="414242"/>
                    <a:pt x="68294" y="405860"/>
                    <a:pt x="58865" y="404146"/>
                  </a:cubicBezTo>
                  <a:close/>
                  <a:moveTo>
                    <a:pt x="55341" y="437388"/>
                  </a:moveTo>
                  <a:cubicBezTo>
                    <a:pt x="48006" y="437388"/>
                    <a:pt x="42101" y="431483"/>
                    <a:pt x="42101" y="424148"/>
                  </a:cubicBezTo>
                  <a:cubicBezTo>
                    <a:pt x="42101" y="418147"/>
                    <a:pt x="46101" y="413099"/>
                    <a:pt x="51721" y="411575"/>
                  </a:cubicBezTo>
                  <a:cubicBezTo>
                    <a:pt x="52864" y="411194"/>
                    <a:pt x="54102" y="411004"/>
                    <a:pt x="55341" y="411004"/>
                  </a:cubicBezTo>
                  <a:cubicBezTo>
                    <a:pt x="56579" y="411004"/>
                    <a:pt x="57722" y="411194"/>
                    <a:pt x="58865" y="411575"/>
                  </a:cubicBezTo>
                  <a:cubicBezTo>
                    <a:pt x="64389" y="413004"/>
                    <a:pt x="68485" y="418147"/>
                    <a:pt x="68485" y="424148"/>
                  </a:cubicBezTo>
                  <a:cubicBezTo>
                    <a:pt x="68485" y="431483"/>
                    <a:pt x="62579" y="437388"/>
                    <a:pt x="55341" y="437388"/>
                  </a:cubicBezTo>
                  <a:close/>
                </a:path>
              </a:pathLst>
            </a:custGeom>
            <a:solidFill>
              <a:schemeClr val="accent1"/>
            </a:solidFill>
            <a:ln>
              <a:noFill/>
            </a:ln>
            <a:effectLst>
              <a:outerShdw blurRad="200025" dist="19050" dir="5400000" algn="bl" rotWithShape="0">
                <a:schemeClr val="accent1">
                  <a:alpha val="66666"/>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2" name="Google Shape;72;p1"/>
            <p:cNvSpPr/>
            <p:nvPr/>
          </p:nvSpPr>
          <p:spPr>
            <a:xfrm>
              <a:off x="7350442" y="3539870"/>
              <a:ext cx="240982" cy="701039"/>
            </a:xfrm>
            <a:custGeom>
              <a:avLst/>
              <a:gdLst/>
              <a:ahLst/>
              <a:cxnLst/>
              <a:rect l="l" t="t" r="r" b="b"/>
              <a:pathLst>
                <a:path w="240982" h="701039" extrusionOk="0">
                  <a:moveTo>
                    <a:pt x="227838" y="667893"/>
                  </a:moveTo>
                  <a:lnTo>
                    <a:pt x="227838" y="410146"/>
                  </a:lnTo>
                  <a:lnTo>
                    <a:pt x="160210" y="342519"/>
                  </a:lnTo>
                  <a:lnTo>
                    <a:pt x="160210" y="214503"/>
                  </a:lnTo>
                  <a:cubicBezTo>
                    <a:pt x="169545" y="212693"/>
                    <a:pt x="176689" y="204407"/>
                    <a:pt x="176689" y="194596"/>
                  </a:cubicBezTo>
                  <a:cubicBezTo>
                    <a:pt x="176689" y="183356"/>
                    <a:pt x="167545" y="174308"/>
                    <a:pt x="156400" y="174308"/>
                  </a:cubicBezTo>
                  <a:cubicBezTo>
                    <a:pt x="145161" y="174308"/>
                    <a:pt x="136017" y="183356"/>
                    <a:pt x="136017" y="194596"/>
                  </a:cubicBezTo>
                  <a:cubicBezTo>
                    <a:pt x="136017" y="204597"/>
                    <a:pt x="143446" y="212979"/>
                    <a:pt x="153067" y="214598"/>
                  </a:cubicBezTo>
                  <a:lnTo>
                    <a:pt x="153067" y="345472"/>
                  </a:lnTo>
                  <a:lnTo>
                    <a:pt x="220694" y="413099"/>
                  </a:lnTo>
                  <a:lnTo>
                    <a:pt x="220694" y="493681"/>
                  </a:lnTo>
                  <a:lnTo>
                    <a:pt x="103441" y="376428"/>
                  </a:lnTo>
                  <a:lnTo>
                    <a:pt x="103441" y="216122"/>
                  </a:lnTo>
                  <a:lnTo>
                    <a:pt x="23813" y="136493"/>
                  </a:lnTo>
                  <a:lnTo>
                    <a:pt x="23813" y="40291"/>
                  </a:lnTo>
                  <a:cubicBezTo>
                    <a:pt x="33242" y="38576"/>
                    <a:pt x="40576" y="30290"/>
                    <a:pt x="40576" y="20288"/>
                  </a:cubicBezTo>
                  <a:cubicBezTo>
                    <a:pt x="40576" y="9144"/>
                    <a:pt x="31432" y="0"/>
                    <a:pt x="20288" y="0"/>
                  </a:cubicBezTo>
                  <a:cubicBezTo>
                    <a:pt x="9049" y="0"/>
                    <a:pt x="0" y="9144"/>
                    <a:pt x="0" y="20288"/>
                  </a:cubicBezTo>
                  <a:cubicBezTo>
                    <a:pt x="0" y="30290"/>
                    <a:pt x="7144" y="38576"/>
                    <a:pt x="16669" y="40291"/>
                  </a:cubicBezTo>
                  <a:lnTo>
                    <a:pt x="16669" y="139446"/>
                  </a:lnTo>
                  <a:lnTo>
                    <a:pt x="96298" y="219075"/>
                  </a:lnTo>
                  <a:lnTo>
                    <a:pt x="96298" y="379381"/>
                  </a:lnTo>
                  <a:lnTo>
                    <a:pt x="220694" y="503777"/>
                  </a:lnTo>
                  <a:lnTo>
                    <a:pt x="220694" y="667893"/>
                  </a:lnTo>
                  <a:cubicBezTo>
                    <a:pt x="213169" y="669512"/>
                    <a:pt x="207454" y="676180"/>
                    <a:pt x="207454" y="684276"/>
                  </a:cubicBezTo>
                  <a:cubicBezTo>
                    <a:pt x="207454" y="693515"/>
                    <a:pt x="214979" y="701040"/>
                    <a:pt x="224218" y="701040"/>
                  </a:cubicBezTo>
                  <a:cubicBezTo>
                    <a:pt x="233458" y="701040"/>
                    <a:pt x="240982" y="693515"/>
                    <a:pt x="240982" y="684276"/>
                  </a:cubicBezTo>
                  <a:cubicBezTo>
                    <a:pt x="240887" y="676275"/>
                    <a:pt x="235267" y="669608"/>
                    <a:pt x="227838" y="667893"/>
                  </a:cubicBezTo>
                  <a:close/>
                  <a:moveTo>
                    <a:pt x="143161" y="194596"/>
                  </a:moveTo>
                  <a:cubicBezTo>
                    <a:pt x="143161" y="187357"/>
                    <a:pt x="149066" y="181451"/>
                    <a:pt x="156400" y="181451"/>
                  </a:cubicBezTo>
                  <a:cubicBezTo>
                    <a:pt x="163639" y="181451"/>
                    <a:pt x="169545" y="187357"/>
                    <a:pt x="169545" y="194596"/>
                  </a:cubicBezTo>
                  <a:cubicBezTo>
                    <a:pt x="169545" y="200501"/>
                    <a:pt x="165640" y="205550"/>
                    <a:pt x="160210" y="207074"/>
                  </a:cubicBezTo>
                  <a:cubicBezTo>
                    <a:pt x="158972" y="207550"/>
                    <a:pt x="157734" y="207740"/>
                    <a:pt x="156400" y="207740"/>
                  </a:cubicBezTo>
                  <a:cubicBezTo>
                    <a:pt x="155257" y="207740"/>
                    <a:pt x="154114" y="207550"/>
                    <a:pt x="153067" y="207264"/>
                  </a:cubicBezTo>
                  <a:cubicBezTo>
                    <a:pt x="147352" y="205835"/>
                    <a:pt x="143161" y="200692"/>
                    <a:pt x="143161" y="194596"/>
                  </a:cubicBezTo>
                  <a:close/>
                  <a:moveTo>
                    <a:pt x="7144" y="20288"/>
                  </a:moveTo>
                  <a:cubicBezTo>
                    <a:pt x="7144" y="13049"/>
                    <a:pt x="13049" y="7144"/>
                    <a:pt x="20288" y="7144"/>
                  </a:cubicBezTo>
                  <a:cubicBezTo>
                    <a:pt x="27527" y="7144"/>
                    <a:pt x="33433" y="13049"/>
                    <a:pt x="33433" y="20288"/>
                  </a:cubicBezTo>
                  <a:cubicBezTo>
                    <a:pt x="33433" y="26289"/>
                    <a:pt x="29337" y="31433"/>
                    <a:pt x="23813" y="32861"/>
                  </a:cubicBezTo>
                  <a:cubicBezTo>
                    <a:pt x="22669" y="33242"/>
                    <a:pt x="21526" y="33433"/>
                    <a:pt x="20288" y="33433"/>
                  </a:cubicBezTo>
                  <a:cubicBezTo>
                    <a:pt x="19050" y="33433"/>
                    <a:pt x="17812" y="33242"/>
                    <a:pt x="16669" y="32861"/>
                  </a:cubicBezTo>
                  <a:cubicBezTo>
                    <a:pt x="11144" y="31337"/>
                    <a:pt x="7144" y="26289"/>
                    <a:pt x="7144" y="20288"/>
                  </a:cubicBezTo>
                  <a:close/>
                </a:path>
              </a:pathLst>
            </a:custGeom>
            <a:solidFill>
              <a:schemeClr val="accent1"/>
            </a:solidFill>
            <a:ln>
              <a:noFill/>
            </a:ln>
            <a:effectLst>
              <a:outerShdw blurRad="200025" dist="19050" dir="5400000" algn="bl" rotWithShape="0">
                <a:schemeClr val="accent1">
                  <a:alpha val="66666"/>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3" name="Google Shape;73;p1"/>
            <p:cNvSpPr/>
            <p:nvPr/>
          </p:nvSpPr>
          <p:spPr>
            <a:xfrm>
              <a:off x="7557897" y="2823590"/>
              <a:ext cx="322706" cy="857440"/>
            </a:xfrm>
            <a:custGeom>
              <a:avLst/>
              <a:gdLst/>
              <a:ahLst/>
              <a:cxnLst/>
              <a:rect l="l" t="t" r="r" b="b"/>
              <a:pathLst>
                <a:path w="322706" h="857440" extrusionOk="0">
                  <a:moveTo>
                    <a:pt x="20098" y="824293"/>
                  </a:moveTo>
                  <a:lnTo>
                    <a:pt x="20098" y="561213"/>
                  </a:lnTo>
                  <a:lnTo>
                    <a:pt x="309563" y="271748"/>
                  </a:lnTo>
                  <a:lnTo>
                    <a:pt x="309563" y="33147"/>
                  </a:lnTo>
                  <a:cubicBezTo>
                    <a:pt x="317087" y="31528"/>
                    <a:pt x="322707" y="24860"/>
                    <a:pt x="322707" y="16764"/>
                  </a:cubicBezTo>
                  <a:cubicBezTo>
                    <a:pt x="322707" y="7525"/>
                    <a:pt x="315182" y="0"/>
                    <a:pt x="305943" y="0"/>
                  </a:cubicBezTo>
                  <a:cubicBezTo>
                    <a:pt x="296704" y="0"/>
                    <a:pt x="289179" y="7525"/>
                    <a:pt x="289179" y="16764"/>
                  </a:cubicBezTo>
                  <a:cubicBezTo>
                    <a:pt x="289179" y="24765"/>
                    <a:pt x="294799" y="31432"/>
                    <a:pt x="302323" y="33147"/>
                  </a:cubicBezTo>
                  <a:lnTo>
                    <a:pt x="302323" y="268796"/>
                  </a:lnTo>
                  <a:lnTo>
                    <a:pt x="12859" y="558260"/>
                  </a:lnTo>
                  <a:lnTo>
                    <a:pt x="12859" y="824389"/>
                  </a:lnTo>
                  <a:cubicBezTo>
                    <a:pt x="5524" y="826103"/>
                    <a:pt x="0" y="832771"/>
                    <a:pt x="0" y="840676"/>
                  </a:cubicBezTo>
                  <a:cubicBezTo>
                    <a:pt x="0" y="849916"/>
                    <a:pt x="7525" y="857441"/>
                    <a:pt x="16764" y="857441"/>
                  </a:cubicBezTo>
                  <a:cubicBezTo>
                    <a:pt x="26003" y="857441"/>
                    <a:pt x="33528" y="849916"/>
                    <a:pt x="33528" y="840676"/>
                  </a:cubicBezTo>
                  <a:cubicBezTo>
                    <a:pt x="33528" y="832580"/>
                    <a:pt x="27718" y="825818"/>
                    <a:pt x="20098" y="824293"/>
                  </a:cubicBezTo>
                  <a:close/>
                </a:path>
              </a:pathLst>
            </a:custGeom>
            <a:solidFill>
              <a:schemeClr val="accent1"/>
            </a:solidFill>
            <a:ln>
              <a:noFill/>
            </a:ln>
            <a:effectLst>
              <a:outerShdw blurRad="200025" dist="19050" dir="5400000" algn="bl" rotWithShape="0">
                <a:schemeClr val="accent1">
                  <a:alpha val="66666"/>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74" name="Google Shape;74;p1"/>
          <p:cNvGrpSpPr/>
          <p:nvPr/>
        </p:nvGrpSpPr>
        <p:grpSpPr>
          <a:xfrm rot="-5400000">
            <a:off x="7031810" y="-1096866"/>
            <a:ext cx="1923589" cy="4155628"/>
            <a:chOff x="7350442" y="2608992"/>
            <a:chExt cx="777239" cy="1673160"/>
          </a:xfrm>
        </p:grpSpPr>
        <p:sp>
          <p:nvSpPr>
            <p:cNvPr id="75" name="Google Shape;75;p1"/>
            <p:cNvSpPr/>
            <p:nvPr/>
          </p:nvSpPr>
          <p:spPr>
            <a:xfrm>
              <a:off x="7486745" y="2608992"/>
              <a:ext cx="300894" cy="898874"/>
            </a:xfrm>
            <a:custGeom>
              <a:avLst/>
              <a:gdLst/>
              <a:ahLst/>
              <a:cxnLst/>
              <a:rect l="l" t="t" r="r" b="b"/>
              <a:pathLst>
                <a:path w="300894" h="898874" extrusionOk="0">
                  <a:moveTo>
                    <a:pt x="16764" y="858488"/>
                  </a:moveTo>
                  <a:cubicBezTo>
                    <a:pt x="7334" y="860203"/>
                    <a:pt x="0" y="868585"/>
                    <a:pt x="0" y="878491"/>
                  </a:cubicBezTo>
                  <a:cubicBezTo>
                    <a:pt x="0" y="889730"/>
                    <a:pt x="9144" y="898874"/>
                    <a:pt x="20288" y="898874"/>
                  </a:cubicBezTo>
                  <a:cubicBezTo>
                    <a:pt x="31528" y="898874"/>
                    <a:pt x="40672" y="889730"/>
                    <a:pt x="40672" y="878491"/>
                  </a:cubicBezTo>
                  <a:cubicBezTo>
                    <a:pt x="40672" y="868585"/>
                    <a:pt x="33433" y="860203"/>
                    <a:pt x="23908" y="858488"/>
                  </a:cubicBezTo>
                  <a:lnTo>
                    <a:pt x="23908" y="733997"/>
                  </a:lnTo>
                  <a:lnTo>
                    <a:pt x="300895" y="457009"/>
                  </a:lnTo>
                  <a:lnTo>
                    <a:pt x="300895" y="0"/>
                  </a:lnTo>
                  <a:lnTo>
                    <a:pt x="293751" y="0"/>
                  </a:lnTo>
                  <a:lnTo>
                    <a:pt x="293751" y="454057"/>
                  </a:lnTo>
                  <a:lnTo>
                    <a:pt x="16764" y="731044"/>
                  </a:lnTo>
                  <a:lnTo>
                    <a:pt x="16764" y="858488"/>
                  </a:lnTo>
                  <a:close/>
                  <a:moveTo>
                    <a:pt x="33528" y="878491"/>
                  </a:moveTo>
                  <a:cubicBezTo>
                    <a:pt x="33528" y="885825"/>
                    <a:pt x="27622" y="891730"/>
                    <a:pt x="20288" y="891730"/>
                  </a:cubicBezTo>
                  <a:cubicBezTo>
                    <a:pt x="13049" y="891730"/>
                    <a:pt x="7144" y="885825"/>
                    <a:pt x="7144" y="878491"/>
                  </a:cubicBezTo>
                  <a:cubicBezTo>
                    <a:pt x="7144" y="872490"/>
                    <a:pt x="11239" y="867347"/>
                    <a:pt x="16764" y="865918"/>
                  </a:cubicBezTo>
                  <a:cubicBezTo>
                    <a:pt x="17907" y="865537"/>
                    <a:pt x="19050" y="865346"/>
                    <a:pt x="20288" y="865346"/>
                  </a:cubicBezTo>
                  <a:cubicBezTo>
                    <a:pt x="21526" y="865346"/>
                    <a:pt x="22765" y="865537"/>
                    <a:pt x="23908" y="865918"/>
                  </a:cubicBezTo>
                  <a:cubicBezTo>
                    <a:pt x="29527" y="867442"/>
                    <a:pt x="33528" y="872490"/>
                    <a:pt x="33528" y="878491"/>
                  </a:cubicBezTo>
                  <a:close/>
                </a:path>
              </a:pathLst>
            </a:custGeom>
            <a:solidFill>
              <a:schemeClr val="accent1"/>
            </a:solidFill>
            <a:ln>
              <a:noFill/>
            </a:ln>
            <a:effectLst>
              <a:outerShdw blurRad="200025" dist="19050" dir="5400000" algn="bl" rotWithShape="0">
                <a:schemeClr val="accent1">
                  <a:alpha val="66666"/>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6" name="Google Shape;76;p1"/>
            <p:cNvSpPr/>
            <p:nvPr/>
          </p:nvSpPr>
          <p:spPr>
            <a:xfrm>
              <a:off x="7430357" y="3185731"/>
              <a:ext cx="149161" cy="440054"/>
            </a:xfrm>
            <a:custGeom>
              <a:avLst/>
              <a:gdLst/>
              <a:ahLst/>
              <a:cxnLst/>
              <a:rect l="l" t="t" r="r" b="b"/>
              <a:pathLst>
                <a:path w="149161" h="440054" extrusionOk="0">
                  <a:moveTo>
                    <a:pt x="123349" y="30861"/>
                  </a:moveTo>
                  <a:cubicBezTo>
                    <a:pt x="125921" y="32575"/>
                    <a:pt x="129064" y="33528"/>
                    <a:pt x="132397" y="33528"/>
                  </a:cubicBezTo>
                  <a:cubicBezTo>
                    <a:pt x="141637" y="33528"/>
                    <a:pt x="149162" y="26003"/>
                    <a:pt x="149162" y="16764"/>
                  </a:cubicBezTo>
                  <a:cubicBezTo>
                    <a:pt x="149162" y="7525"/>
                    <a:pt x="141637" y="0"/>
                    <a:pt x="132397" y="0"/>
                  </a:cubicBezTo>
                  <a:cubicBezTo>
                    <a:pt x="123158" y="0"/>
                    <a:pt x="115634" y="7525"/>
                    <a:pt x="115634" y="16764"/>
                  </a:cubicBezTo>
                  <a:cubicBezTo>
                    <a:pt x="115634" y="20098"/>
                    <a:pt x="116586" y="23146"/>
                    <a:pt x="118301" y="25813"/>
                  </a:cubicBezTo>
                  <a:lnTo>
                    <a:pt x="16764" y="127349"/>
                  </a:lnTo>
                  <a:lnTo>
                    <a:pt x="16764" y="399669"/>
                  </a:lnTo>
                  <a:cubicBezTo>
                    <a:pt x="7334" y="401384"/>
                    <a:pt x="0" y="409765"/>
                    <a:pt x="0" y="419671"/>
                  </a:cubicBezTo>
                  <a:cubicBezTo>
                    <a:pt x="0" y="430911"/>
                    <a:pt x="9144" y="440055"/>
                    <a:pt x="20288" y="440055"/>
                  </a:cubicBezTo>
                  <a:cubicBezTo>
                    <a:pt x="31528" y="440055"/>
                    <a:pt x="40672" y="430911"/>
                    <a:pt x="40672" y="419671"/>
                  </a:cubicBezTo>
                  <a:cubicBezTo>
                    <a:pt x="40672" y="409765"/>
                    <a:pt x="33433" y="401384"/>
                    <a:pt x="23908" y="399669"/>
                  </a:cubicBezTo>
                  <a:lnTo>
                    <a:pt x="23908" y="130302"/>
                  </a:lnTo>
                  <a:lnTo>
                    <a:pt x="123349" y="30861"/>
                  </a:lnTo>
                  <a:close/>
                  <a:moveTo>
                    <a:pt x="33623" y="419671"/>
                  </a:moveTo>
                  <a:cubicBezTo>
                    <a:pt x="33623" y="427006"/>
                    <a:pt x="27718" y="432911"/>
                    <a:pt x="20384" y="432911"/>
                  </a:cubicBezTo>
                  <a:cubicBezTo>
                    <a:pt x="13145" y="432911"/>
                    <a:pt x="7239" y="427006"/>
                    <a:pt x="7239" y="419671"/>
                  </a:cubicBezTo>
                  <a:cubicBezTo>
                    <a:pt x="7239" y="413671"/>
                    <a:pt x="11335" y="408527"/>
                    <a:pt x="16859" y="407098"/>
                  </a:cubicBezTo>
                  <a:cubicBezTo>
                    <a:pt x="18002" y="406717"/>
                    <a:pt x="19145" y="406527"/>
                    <a:pt x="20384" y="406527"/>
                  </a:cubicBezTo>
                  <a:cubicBezTo>
                    <a:pt x="21622" y="406527"/>
                    <a:pt x="22860" y="406717"/>
                    <a:pt x="24003" y="407098"/>
                  </a:cubicBezTo>
                  <a:cubicBezTo>
                    <a:pt x="29623" y="408622"/>
                    <a:pt x="33623" y="413671"/>
                    <a:pt x="33623" y="419671"/>
                  </a:cubicBezTo>
                  <a:close/>
                </a:path>
              </a:pathLst>
            </a:custGeom>
            <a:solidFill>
              <a:schemeClr val="accent1"/>
            </a:solidFill>
            <a:ln>
              <a:noFill/>
            </a:ln>
            <a:effectLst>
              <a:outerShdw blurRad="200025" dist="19050" dir="5400000" algn="bl" rotWithShape="0">
                <a:schemeClr val="accent1">
                  <a:alpha val="66666"/>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7" name="Google Shape;77;p1"/>
            <p:cNvSpPr/>
            <p:nvPr/>
          </p:nvSpPr>
          <p:spPr>
            <a:xfrm>
              <a:off x="7350442" y="2713767"/>
              <a:ext cx="389000" cy="777335"/>
            </a:xfrm>
            <a:custGeom>
              <a:avLst/>
              <a:gdLst/>
              <a:ahLst/>
              <a:cxnLst/>
              <a:rect l="l" t="t" r="r" b="b"/>
              <a:pathLst>
                <a:path w="389000" h="777335" extrusionOk="0">
                  <a:moveTo>
                    <a:pt x="297466" y="400812"/>
                  </a:moveTo>
                  <a:lnTo>
                    <a:pt x="188976" y="400812"/>
                  </a:lnTo>
                  <a:lnTo>
                    <a:pt x="16669" y="573024"/>
                  </a:lnTo>
                  <a:lnTo>
                    <a:pt x="16669" y="736949"/>
                  </a:lnTo>
                  <a:cubicBezTo>
                    <a:pt x="7144" y="738664"/>
                    <a:pt x="0" y="747046"/>
                    <a:pt x="0" y="757047"/>
                  </a:cubicBezTo>
                  <a:cubicBezTo>
                    <a:pt x="0" y="768191"/>
                    <a:pt x="9049" y="777335"/>
                    <a:pt x="20288" y="777335"/>
                  </a:cubicBezTo>
                  <a:cubicBezTo>
                    <a:pt x="31432" y="777335"/>
                    <a:pt x="40576" y="768191"/>
                    <a:pt x="40576" y="757047"/>
                  </a:cubicBezTo>
                  <a:cubicBezTo>
                    <a:pt x="40576" y="747046"/>
                    <a:pt x="33242" y="738664"/>
                    <a:pt x="23813" y="736949"/>
                  </a:cubicBezTo>
                  <a:lnTo>
                    <a:pt x="23813" y="575977"/>
                  </a:lnTo>
                  <a:lnTo>
                    <a:pt x="191929" y="407956"/>
                  </a:lnTo>
                  <a:lnTo>
                    <a:pt x="300418" y="407956"/>
                  </a:lnTo>
                  <a:lnTo>
                    <a:pt x="372237" y="336042"/>
                  </a:lnTo>
                  <a:lnTo>
                    <a:pt x="372237" y="40291"/>
                  </a:lnTo>
                  <a:cubicBezTo>
                    <a:pt x="381667" y="38576"/>
                    <a:pt x="389001" y="30289"/>
                    <a:pt x="389001" y="20288"/>
                  </a:cubicBezTo>
                  <a:cubicBezTo>
                    <a:pt x="389001" y="9049"/>
                    <a:pt x="379857" y="0"/>
                    <a:pt x="368713" y="0"/>
                  </a:cubicBezTo>
                  <a:cubicBezTo>
                    <a:pt x="357473" y="0"/>
                    <a:pt x="348329" y="9049"/>
                    <a:pt x="348329" y="20288"/>
                  </a:cubicBezTo>
                  <a:cubicBezTo>
                    <a:pt x="348329" y="30289"/>
                    <a:pt x="355568" y="38576"/>
                    <a:pt x="365093" y="40291"/>
                  </a:cubicBezTo>
                  <a:lnTo>
                    <a:pt x="365093" y="333089"/>
                  </a:lnTo>
                  <a:lnTo>
                    <a:pt x="297466" y="400812"/>
                  </a:lnTo>
                  <a:close/>
                  <a:moveTo>
                    <a:pt x="33433" y="757047"/>
                  </a:moveTo>
                  <a:cubicBezTo>
                    <a:pt x="33433" y="764286"/>
                    <a:pt x="27527" y="770192"/>
                    <a:pt x="20288" y="770192"/>
                  </a:cubicBezTo>
                  <a:cubicBezTo>
                    <a:pt x="13049" y="770192"/>
                    <a:pt x="7144" y="764286"/>
                    <a:pt x="7144" y="757047"/>
                  </a:cubicBezTo>
                  <a:cubicBezTo>
                    <a:pt x="7144" y="750951"/>
                    <a:pt x="11144" y="745903"/>
                    <a:pt x="16669" y="744379"/>
                  </a:cubicBezTo>
                  <a:cubicBezTo>
                    <a:pt x="17812" y="743998"/>
                    <a:pt x="19050" y="743807"/>
                    <a:pt x="20288" y="743807"/>
                  </a:cubicBezTo>
                  <a:cubicBezTo>
                    <a:pt x="21526" y="743807"/>
                    <a:pt x="22669" y="743998"/>
                    <a:pt x="23813" y="744379"/>
                  </a:cubicBezTo>
                  <a:cubicBezTo>
                    <a:pt x="29337" y="745808"/>
                    <a:pt x="33433" y="750951"/>
                    <a:pt x="33433" y="757047"/>
                  </a:cubicBezTo>
                  <a:close/>
                  <a:moveTo>
                    <a:pt x="355473" y="20288"/>
                  </a:moveTo>
                  <a:cubicBezTo>
                    <a:pt x="355473" y="13049"/>
                    <a:pt x="361379" y="7144"/>
                    <a:pt x="368713" y="7144"/>
                  </a:cubicBezTo>
                  <a:cubicBezTo>
                    <a:pt x="375952" y="7144"/>
                    <a:pt x="381857" y="13049"/>
                    <a:pt x="381857" y="20288"/>
                  </a:cubicBezTo>
                  <a:cubicBezTo>
                    <a:pt x="381857" y="26289"/>
                    <a:pt x="377761" y="31432"/>
                    <a:pt x="372237" y="32861"/>
                  </a:cubicBezTo>
                  <a:cubicBezTo>
                    <a:pt x="371094" y="33242"/>
                    <a:pt x="369951" y="33433"/>
                    <a:pt x="368713" y="33433"/>
                  </a:cubicBezTo>
                  <a:cubicBezTo>
                    <a:pt x="367474" y="33433"/>
                    <a:pt x="366236" y="33242"/>
                    <a:pt x="365093" y="32861"/>
                  </a:cubicBezTo>
                  <a:cubicBezTo>
                    <a:pt x="359473" y="31337"/>
                    <a:pt x="355473" y="26289"/>
                    <a:pt x="355473" y="20288"/>
                  </a:cubicBezTo>
                  <a:close/>
                </a:path>
              </a:pathLst>
            </a:custGeom>
            <a:solidFill>
              <a:schemeClr val="accent1"/>
            </a:solidFill>
            <a:ln>
              <a:noFill/>
            </a:ln>
            <a:effectLst>
              <a:outerShdw blurRad="200025" dist="19050" dir="5400000" algn="bl" rotWithShape="0">
                <a:schemeClr val="accent1">
                  <a:alpha val="66666"/>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8" name="Google Shape;78;p1"/>
            <p:cNvSpPr/>
            <p:nvPr/>
          </p:nvSpPr>
          <p:spPr>
            <a:xfrm>
              <a:off x="7860696" y="2608992"/>
              <a:ext cx="266985" cy="1341405"/>
            </a:xfrm>
            <a:custGeom>
              <a:avLst/>
              <a:gdLst/>
              <a:ahLst/>
              <a:cxnLst/>
              <a:rect l="l" t="t" r="r" b="b"/>
              <a:pathLst>
                <a:path w="266985" h="1341405" extrusionOk="0">
                  <a:moveTo>
                    <a:pt x="266986" y="744569"/>
                  </a:moveTo>
                  <a:lnTo>
                    <a:pt x="266986" y="0"/>
                  </a:lnTo>
                  <a:lnTo>
                    <a:pt x="259842" y="0"/>
                  </a:lnTo>
                  <a:lnTo>
                    <a:pt x="259842" y="741617"/>
                  </a:lnTo>
                  <a:lnTo>
                    <a:pt x="13145" y="988314"/>
                  </a:lnTo>
                  <a:lnTo>
                    <a:pt x="13145" y="1308259"/>
                  </a:lnTo>
                  <a:cubicBezTo>
                    <a:pt x="5620" y="1309878"/>
                    <a:pt x="0" y="1316546"/>
                    <a:pt x="0" y="1324642"/>
                  </a:cubicBezTo>
                  <a:cubicBezTo>
                    <a:pt x="0" y="1333881"/>
                    <a:pt x="7525" y="1341406"/>
                    <a:pt x="16764" y="1341406"/>
                  </a:cubicBezTo>
                  <a:cubicBezTo>
                    <a:pt x="26003" y="1341406"/>
                    <a:pt x="33528" y="1333881"/>
                    <a:pt x="33528" y="1324642"/>
                  </a:cubicBezTo>
                  <a:cubicBezTo>
                    <a:pt x="33528" y="1316641"/>
                    <a:pt x="27908" y="1309973"/>
                    <a:pt x="20384" y="1308259"/>
                  </a:cubicBezTo>
                  <a:lnTo>
                    <a:pt x="20384" y="991267"/>
                  </a:lnTo>
                  <a:lnTo>
                    <a:pt x="266986" y="744569"/>
                  </a:lnTo>
                  <a:close/>
                </a:path>
              </a:pathLst>
            </a:custGeom>
            <a:solidFill>
              <a:schemeClr val="accent1"/>
            </a:solidFill>
            <a:ln>
              <a:noFill/>
            </a:ln>
            <a:effectLst>
              <a:outerShdw blurRad="200025" dist="19050" dir="5400000" algn="bl" rotWithShape="0">
                <a:schemeClr val="accent1">
                  <a:alpha val="66666"/>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9" name="Google Shape;79;p1"/>
            <p:cNvSpPr/>
            <p:nvPr/>
          </p:nvSpPr>
          <p:spPr>
            <a:xfrm>
              <a:off x="7616094" y="2608992"/>
              <a:ext cx="370998" cy="1562195"/>
            </a:xfrm>
            <a:custGeom>
              <a:avLst/>
              <a:gdLst/>
              <a:ahLst/>
              <a:cxnLst/>
              <a:rect l="l" t="t" r="r" b="b"/>
              <a:pathLst>
                <a:path w="370998" h="1562195" extrusionOk="0">
                  <a:moveTo>
                    <a:pt x="158496" y="1521905"/>
                  </a:moveTo>
                  <a:lnTo>
                    <a:pt x="158496" y="1225868"/>
                  </a:lnTo>
                  <a:lnTo>
                    <a:pt x="95155" y="1162431"/>
                  </a:lnTo>
                  <a:lnTo>
                    <a:pt x="95155" y="939070"/>
                  </a:lnTo>
                  <a:lnTo>
                    <a:pt x="156210" y="878014"/>
                  </a:lnTo>
                  <a:lnTo>
                    <a:pt x="156210" y="839534"/>
                  </a:lnTo>
                  <a:lnTo>
                    <a:pt x="317659" y="678085"/>
                  </a:lnTo>
                  <a:cubicBezTo>
                    <a:pt x="320897" y="680466"/>
                    <a:pt x="324898" y="681800"/>
                    <a:pt x="329184" y="681800"/>
                  </a:cubicBezTo>
                  <a:cubicBezTo>
                    <a:pt x="340423" y="681800"/>
                    <a:pt x="349568" y="672655"/>
                    <a:pt x="349568" y="661511"/>
                  </a:cubicBezTo>
                  <a:cubicBezTo>
                    <a:pt x="349568" y="650272"/>
                    <a:pt x="340423" y="641128"/>
                    <a:pt x="329184" y="641128"/>
                  </a:cubicBezTo>
                  <a:cubicBezTo>
                    <a:pt x="318040" y="641128"/>
                    <a:pt x="308896" y="650272"/>
                    <a:pt x="308896" y="661511"/>
                  </a:cubicBezTo>
                  <a:cubicBezTo>
                    <a:pt x="308896" y="665797"/>
                    <a:pt x="310229" y="669798"/>
                    <a:pt x="312611" y="673037"/>
                  </a:cubicBezTo>
                  <a:lnTo>
                    <a:pt x="267843" y="717804"/>
                  </a:lnTo>
                  <a:lnTo>
                    <a:pt x="267843" y="635413"/>
                  </a:lnTo>
                  <a:lnTo>
                    <a:pt x="370999" y="532257"/>
                  </a:lnTo>
                  <a:lnTo>
                    <a:pt x="370999" y="273844"/>
                  </a:lnTo>
                  <a:lnTo>
                    <a:pt x="319183" y="222028"/>
                  </a:lnTo>
                  <a:lnTo>
                    <a:pt x="319183" y="0"/>
                  </a:lnTo>
                  <a:lnTo>
                    <a:pt x="312039" y="0"/>
                  </a:lnTo>
                  <a:lnTo>
                    <a:pt x="312039" y="503777"/>
                  </a:lnTo>
                  <a:lnTo>
                    <a:pt x="16669" y="799147"/>
                  </a:lnTo>
                  <a:lnTo>
                    <a:pt x="16669" y="1479995"/>
                  </a:lnTo>
                  <a:cubicBezTo>
                    <a:pt x="7144" y="1481709"/>
                    <a:pt x="0" y="1490091"/>
                    <a:pt x="0" y="1500092"/>
                  </a:cubicBezTo>
                  <a:cubicBezTo>
                    <a:pt x="0" y="1511237"/>
                    <a:pt x="9049" y="1520381"/>
                    <a:pt x="20288" y="1520381"/>
                  </a:cubicBezTo>
                  <a:cubicBezTo>
                    <a:pt x="31528" y="1520381"/>
                    <a:pt x="40577" y="1511237"/>
                    <a:pt x="40577" y="1500092"/>
                  </a:cubicBezTo>
                  <a:cubicBezTo>
                    <a:pt x="40577" y="1490091"/>
                    <a:pt x="33338" y="1481709"/>
                    <a:pt x="23813" y="1479995"/>
                  </a:cubicBezTo>
                  <a:lnTo>
                    <a:pt x="23813" y="802100"/>
                  </a:lnTo>
                  <a:lnTo>
                    <a:pt x="319183" y="506730"/>
                  </a:lnTo>
                  <a:lnTo>
                    <a:pt x="319183" y="232124"/>
                  </a:lnTo>
                  <a:lnTo>
                    <a:pt x="363855" y="276796"/>
                  </a:lnTo>
                  <a:lnTo>
                    <a:pt x="363855" y="529304"/>
                  </a:lnTo>
                  <a:lnTo>
                    <a:pt x="260699" y="632460"/>
                  </a:lnTo>
                  <a:lnTo>
                    <a:pt x="260699" y="724948"/>
                  </a:lnTo>
                  <a:lnTo>
                    <a:pt x="260699" y="724948"/>
                  </a:lnTo>
                  <a:lnTo>
                    <a:pt x="149066" y="836485"/>
                  </a:lnTo>
                  <a:lnTo>
                    <a:pt x="149066" y="874967"/>
                  </a:lnTo>
                  <a:lnTo>
                    <a:pt x="95155" y="928973"/>
                  </a:lnTo>
                  <a:lnTo>
                    <a:pt x="95155" y="821341"/>
                  </a:lnTo>
                  <a:lnTo>
                    <a:pt x="178498" y="738092"/>
                  </a:lnTo>
                  <a:cubicBezTo>
                    <a:pt x="181737" y="740473"/>
                    <a:pt x="185738" y="741807"/>
                    <a:pt x="190024" y="741807"/>
                  </a:cubicBezTo>
                  <a:cubicBezTo>
                    <a:pt x="201263" y="741807"/>
                    <a:pt x="210312" y="732663"/>
                    <a:pt x="210312" y="721423"/>
                  </a:cubicBezTo>
                  <a:cubicBezTo>
                    <a:pt x="210312" y="710279"/>
                    <a:pt x="201263" y="701135"/>
                    <a:pt x="190024" y="701135"/>
                  </a:cubicBezTo>
                  <a:cubicBezTo>
                    <a:pt x="178784" y="701135"/>
                    <a:pt x="169736" y="710279"/>
                    <a:pt x="169736" y="721423"/>
                  </a:cubicBezTo>
                  <a:cubicBezTo>
                    <a:pt x="169736" y="725805"/>
                    <a:pt x="171069" y="729805"/>
                    <a:pt x="173355" y="733044"/>
                  </a:cubicBezTo>
                  <a:lnTo>
                    <a:pt x="88011" y="818388"/>
                  </a:lnTo>
                  <a:lnTo>
                    <a:pt x="88011" y="1165384"/>
                  </a:lnTo>
                  <a:lnTo>
                    <a:pt x="151352" y="1228820"/>
                  </a:lnTo>
                  <a:lnTo>
                    <a:pt x="151352" y="1521905"/>
                  </a:lnTo>
                  <a:cubicBezTo>
                    <a:pt x="141732" y="1523524"/>
                    <a:pt x="134493" y="1531906"/>
                    <a:pt x="134493" y="1541907"/>
                  </a:cubicBezTo>
                  <a:cubicBezTo>
                    <a:pt x="134493" y="1553147"/>
                    <a:pt x="143542" y="1562195"/>
                    <a:pt x="154781" y="1562195"/>
                  </a:cubicBezTo>
                  <a:cubicBezTo>
                    <a:pt x="166021" y="1562195"/>
                    <a:pt x="175070" y="1553147"/>
                    <a:pt x="175070" y="1541907"/>
                  </a:cubicBezTo>
                  <a:cubicBezTo>
                    <a:pt x="175070" y="1532001"/>
                    <a:pt x="167926" y="1523714"/>
                    <a:pt x="158496" y="1521905"/>
                  </a:cubicBezTo>
                  <a:close/>
                  <a:moveTo>
                    <a:pt x="316039" y="661511"/>
                  </a:moveTo>
                  <a:cubicBezTo>
                    <a:pt x="316039" y="654177"/>
                    <a:pt x="321945" y="648272"/>
                    <a:pt x="329184" y="648272"/>
                  </a:cubicBezTo>
                  <a:cubicBezTo>
                    <a:pt x="336518" y="648272"/>
                    <a:pt x="342424" y="654177"/>
                    <a:pt x="342424" y="661511"/>
                  </a:cubicBezTo>
                  <a:cubicBezTo>
                    <a:pt x="342424" y="668750"/>
                    <a:pt x="336518" y="674656"/>
                    <a:pt x="329184" y="674656"/>
                  </a:cubicBezTo>
                  <a:cubicBezTo>
                    <a:pt x="326898" y="674656"/>
                    <a:pt x="324707" y="674084"/>
                    <a:pt x="322802" y="672941"/>
                  </a:cubicBezTo>
                  <a:cubicBezTo>
                    <a:pt x="320707" y="671798"/>
                    <a:pt x="318897" y="669988"/>
                    <a:pt x="317754" y="667893"/>
                  </a:cubicBezTo>
                  <a:cubicBezTo>
                    <a:pt x="316611" y="665988"/>
                    <a:pt x="316039" y="663797"/>
                    <a:pt x="316039" y="661511"/>
                  </a:cubicBezTo>
                  <a:close/>
                  <a:moveTo>
                    <a:pt x="33433" y="1500092"/>
                  </a:moveTo>
                  <a:cubicBezTo>
                    <a:pt x="33433" y="1507331"/>
                    <a:pt x="27527" y="1513237"/>
                    <a:pt x="20288" y="1513237"/>
                  </a:cubicBezTo>
                  <a:cubicBezTo>
                    <a:pt x="13049" y="1513237"/>
                    <a:pt x="7144" y="1507331"/>
                    <a:pt x="7144" y="1500092"/>
                  </a:cubicBezTo>
                  <a:cubicBezTo>
                    <a:pt x="7144" y="1493996"/>
                    <a:pt x="11144" y="1488948"/>
                    <a:pt x="16669" y="1487424"/>
                  </a:cubicBezTo>
                  <a:cubicBezTo>
                    <a:pt x="17812" y="1487043"/>
                    <a:pt x="19050" y="1486853"/>
                    <a:pt x="20288" y="1486853"/>
                  </a:cubicBezTo>
                  <a:cubicBezTo>
                    <a:pt x="21527" y="1486853"/>
                    <a:pt x="22670" y="1487043"/>
                    <a:pt x="23813" y="1487424"/>
                  </a:cubicBezTo>
                  <a:cubicBezTo>
                    <a:pt x="29337" y="1488853"/>
                    <a:pt x="33433" y="1493996"/>
                    <a:pt x="33433" y="1500092"/>
                  </a:cubicBezTo>
                  <a:close/>
                  <a:moveTo>
                    <a:pt x="176879" y="721423"/>
                  </a:moveTo>
                  <a:cubicBezTo>
                    <a:pt x="176879" y="714184"/>
                    <a:pt x="182785" y="708279"/>
                    <a:pt x="190024" y="708279"/>
                  </a:cubicBezTo>
                  <a:cubicBezTo>
                    <a:pt x="197263" y="708279"/>
                    <a:pt x="203168" y="714184"/>
                    <a:pt x="203168" y="721423"/>
                  </a:cubicBezTo>
                  <a:cubicBezTo>
                    <a:pt x="203168" y="728758"/>
                    <a:pt x="197263" y="734663"/>
                    <a:pt x="190024" y="734663"/>
                  </a:cubicBezTo>
                  <a:cubicBezTo>
                    <a:pt x="187738" y="734663"/>
                    <a:pt x="185547" y="734092"/>
                    <a:pt x="183642" y="732949"/>
                  </a:cubicBezTo>
                  <a:cubicBezTo>
                    <a:pt x="181546" y="731806"/>
                    <a:pt x="179737" y="730091"/>
                    <a:pt x="178594" y="727901"/>
                  </a:cubicBezTo>
                  <a:cubicBezTo>
                    <a:pt x="177451" y="725996"/>
                    <a:pt x="176879" y="723805"/>
                    <a:pt x="176879" y="721423"/>
                  </a:cubicBezTo>
                  <a:close/>
                  <a:moveTo>
                    <a:pt x="154781" y="1555052"/>
                  </a:moveTo>
                  <a:cubicBezTo>
                    <a:pt x="147542" y="1555052"/>
                    <a:pt x="141637" y="1549146"/>
                    <a:pt x="141637" y="1541907"/>
                  </a:cubicBezTo>
                  <a:cubicBezTo>
                    <a:pt x="141637" y="1535811"/>
                    <a:pt x="145733" y="1530763"/>
                    <a:pt x="151352" y="1529239"/>
                  </a:cubicBezTo>
                  <a:cubicBezTo>
                    <a:pt x="152495" y="1528953"/>
                    <a:pt x="153638" y="1528763"/>
                    <a:pt x="154781" y="1528763"/>
                  </a:cubicBezTo>
                  <a:cubicBezTo>
                    <a:pt x="156115" y="1528763"/>
                    <a:pt x="157353" y="1528953"/>
                    <a:pt x="158496" y="1529334"/>
                  </a:cubicBezTo>
                  <a:cubicBezTo>
                    <a:pt x="163925" y="1530953"/>
                    <a:pt x="167926" y="1536002"/>
                    <a:pt x="167926" y="1541907"/>
                  </a:cubicBezTo>
                  <a:cubicBezTo>
                    <a:pt x="167926" y="1549146"/>
                    <a:pt x="162020" y="1555052"/>
                    <a:pt x="154781" y="1555052"/>
                  </a:cubicBezTo>
                  <a:close/>
                </a:path>
              </a:pathLst>
            </a:custGeom>
            <a:solidFill>
              <a:schemeClr val="accent1"/>
            </a:solidFill>
            <a:ln>
              <a:noFill/>
            </a:ln>
            <a:effectLst>
              <a:outerShdw blurRad="200025" dist="19050" dir="5400000" algn="bl" rotWithShape="0">
                <a:schemeClr val="accent1">
                  <a:alpha val="66666"/>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0" name="Google Shape;80;p1"/>
            <p:cNvSpPr/>
            <p:nvPr/>
          </p:nvSpPr>
          <p:spPr>
            <a:xfrm>
              <a:off x="7666005" y="3837621"/>
              <a:ext cx="75628" cy="444531"/>
            </a:xfrm>
            <a:custGeom>
              <a:avLst/>
              <a:gdLst/>
              <a:ahLst/>
              <a:cxnLst/>
              <a:rect l="l" t="t" r="r" b="b"/>
              <a:pathLst>
                <a:path w="75628" h="444531" extrusionOk="0">
                  <a:moveTo>
                    <a:pt x="58865" y="404146"/>
                  </a:moveTo>
                  <a:lnTo>
                    <a:pt x="58865" y="53816"/>
                  </a:lnTo>
                  <a:lnTo>
                    <a:pt x="30861" y="25813"/>
                  </a:lnTo>
                  <a:cubicBezTo>
                    <a:pt x="32576" y="23241"/>
                    <a:pt x="33528" y="20098"/>
                    <a:pt x="33528" y="16764"/>
                  </a:cubicBezTo>
                  <a:cubicBezTo>
                    <a:pt x="33528" y="7525"/>
                    <a:pt x="26003" y="0"/>
                    <a:pt x="16764" y="0"/>
                  </a:cubicBezTo>
                  <a:cubicBezTo>
                    <a:pt x="7525" y="0"/>
                    <a:pt x="0" y="7525"/>
                    <a:pt x="0" y="16764"/>
                  </a:cubicBezTo>
                  <a:cubicBezTo>
                    <a:pt x="0" y="26003"/>
                    <a:pt x="7525" y="33528"/>
                    <a:pt x="16764" y="33528"/>
                  </a:cubicBezTo>
                  <a:cubicBezTo>
                    <a:pt x="20098" y="33528"/>
                    <a:pt x="23146" y="32480"/>
                    <a:pt x="25813" y="30861"/>
                  </a:cubicBezTo>
                  <a:lnTo>
                    <a:pt x="25813" y="30861"/>
                  </a:lnTo>
                  <a:lnTo>
                    <a:pt x="51721" y="56769"/>
                  </a:lnTo>
                  <a:lnTo>
                    <a:pt x="51721" y="404146"/>
                  </a:lnTo>
                  <a:cubicBezTo>
                    <a:pt x="42196" y="405860"/>
                    <a:pt x="34957" y="414242"/>
                    <a:pt x="34957" y="424148"/>
                  </a:cubicBezTo>
                  <a:cubicBezTo>
                    <a:pt x="34957" y="435388"/>
                    <a:pt x="44101" y="444532"/>
                    <a:pt x="55341" y="444532"/>
                  </a:cubicBezTo>
                  <a:cubicBezTo>
                    <a:pt x="66485" y="444532"/>
                    <a:pt x="75629" y="435388"/>
                    <a:pt x="75629" y="424148"/>
                  </a:cubicBezTo>
                  <a:cubicBezTo>
                    <a:pt x="75629" y="414242"/>
                    <a:pt x="68294" y="405860"/>
                    <a:pt x="58865" y="404146"/>
                  </a:cubicBezTo>
                  <a:close/>
                  <a:moveTo>
                    <a:pt x="55341" y="437388"/>
                  </a:moveTo>
                  <a:cubicBezTo>
                    <a:pt x="48006" y="437388"/>
                    <a:pt x="42101" y="431483"/>
                    <a:pt x="42101" y="424148"/>
                  </a:cubicBezTo>
                  <a:cubicBezTo>
                    <a:pt x="42101" y="418147"/>
                    <a:pt x="46101" y="413099"/>
                    <a:pt x="51721" y="411575"/>
                  </a:cubicBezTo>
                  <a:cubicBezTo>
                    <a:pt x="52864" y="411194"/>
                    <a:pt x="54102" y="411004"/>
                    <a:pt x="55341" y="411004"/>
                  </a:cubicBezTo>
                  <a:cubicBezTo>
                    <a:pt x="56579" y="411004"/>
                    <a:pt x="57722" y="411194"/>
                    <a:pt x="58865" y="411575"/>
                  </a:cubicBezTo>
                  <a:cubicBezTo>
                    <a:pt x="64389" y="413004"/>
                    <a:pt x="68485" y="418147"/>
                    <a:pt x="68485" y="424148"/>
                  </a:cubicBezTo>
                  <a:cubicBezTo>
                    <a:pt x="68485" y="431483"/>
                    <a:pt x="62579" y="437388"/>
                    <a:pt x="55341" y="437388"/>
                  </a:cubicBezTo>
                  <a:close/>
                </a:path>
              </a:pathLst>
            </a:custGeom>
            <a:solidFill>
              <a:schemeClr val="accent1"/>
            </a:solidFill>
            <a:ln>
              <a:noFill/>
            </a:ln>
            <a:effectLst>
              <a:outerShdw blurRad="200025" dist="19050" dir="5400000" algn="bl" rotWithShape="0">
                <a:schemeClr val="accent1">
                  <a:alpha val="66666"/>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1" name="Google Shape;81;p1"/>
            <p:cNvSpPr/>
            <p:nvPr/>
          </p:nvSpPr>
          <p:spPr>
            <a:xfrm>
              <a:off x="7350442" y="3539870"/>
              <a:ext cx="240982" cy="701039"/>
            </a:xfrm>
            <a:custGeom>
              <a:avLst/>
              <a:gdLst/>
              <a:ahLst/>
              <a:cxnLst/>
              <a:rect l="l" t="t" r="r" b="b"/>
              <a:pathLst>
                <a:path w="240982" h="701039" extrusionOk="0">
                  <a:moveTo>
                    <a:pt x="227838" y="667893"/>
                  </a:moveTo>
                  <a:lnTo>
                    <a:pt x="227838" y="410146"/>
                  </a:lnTo>
                  <a:lnTo>
                    <a:pt x="160210" y="342519"/>
                  </a:lnTo>
                  <a:lnTo>
                    <a:pt x="160210" y="214503"/>
                  </a:lnTo>
                  <a:cubicBezTo>
                    <a:pt x="169545" y="212693"/>
                    <a:pt x="176689" y="204407"/>
                    <a:pt x="176689" y="194596"/>
                  </a:cubicBezTo>
                  <a:cubicBezTo>
                    <a:pt x="176689" y="183356"/>
                    <a:pt x="167545" y="174308"/>
                    <a:pt x="156400" y="174308"/>
                  </a:cubicBezTo>
                  <a:cubicBezTo>
                    <a:pt x="145161" y="174308"/>
                    <a:pt x="136017" y="183356"/>
                    <a:pt x="136017" y="194596"/>
                  </a:cubicBezTo>
                  <a:cubicBezTo>
                    <a:pt x="136017" y="204597"/>
                    <a:pt x="143446" y="212979"/>
                    <a:pt x="153067" y="214598"/>
                  </a:cubicBezTo>
                  <a:lnTo>
                    <a:pt x="153067" y="345472"/>
                  </a:lnTo>
                  <a:lnTo>
                    <a:pt x="220694" y="413099"/>
                  </a:lnTo>
                  <a:lnTo>
                    <a:pt x="220694" y="493681"/>
                  </a:lnTo>
                  <a:lnTo>
                    <a:pt x="103441" y="376428"/>
                  </a:lnTo>
                  <a:lnTo>
                    <a:pt x="103441" y="216122"/>
                  </a:lnTo>
                  <a:lnTo>
                    <a:pt x="23813" y="136493"/>
                  </a:lnTo>
                  <a:lnTo>
                    <a:pt x="23813" y="40291"/>
                  </a:lnTo>
                  <a:cubicBezTo>
                    <a:pt x="33242" y="38576"/>
                    <a:pt x="40576" y="30290"/>
                    <a:pt x="40576" y="20288"/>
                  </a:cubicBezTo>
                  <a:cubicBezTo>
                    <a:pt x="40576" y="9144"/>
                    <a:pt x="31432" y="0"/>
                    <a:pt x="20288" y="0"/>
                  </a:cubicBezTo>
                  <a:cubicBezTo>
                    <a:pt x="9049" y="0"/>
                    <a:pt x="0" y="9144"/>
                    <a:pt x="0" y="20288"/>
                  </a:cubicBezTo>
                  <a:cubicBezTo>
                    <a:pt x="0" y="30290"/>
                    <a:pt x="7144" y="38576"/>
                    <a:pt x="16669" y="40291"/>
                  </a:cubicBezTo>
                  <a:lnTo>
                    <a:pt x="16669" y="139446"/>
                  </a:lnTo>
                  <a:lnTo>
                    <a:pt x="96298" y="219075"/>
                  </a:lnTo>
                  <a:lnTo>
                    <a:pt x="96298" y="379381"/>
                  </a:lnTo>
                  <a:lnTo>
                    <a:pt x="220694" y="503777"/>
                  </a:lnTo>
                  <a:lnTo>
                    <a:pt x="220694" y="667893"/>
                  </a:lnTo>
                  <a:cubicBezTo>
                    <a:pt x="213169" y="669512"/>
                    <a:pt x="207454" y="676180"/>
                    <a:pt x="207454" y="684276"/>
                  </a:cubicBezTo>
                  <a:cubicBezTo>
                    <a:pt x="207454" y="693515"/>
                    <a:pt x="214979" y="701040"/>
                    <a:pt x="224218" y="701040"/>
                  </a:cubicBezTo>
                  <a:cubicBezTo>
                    <a:pt x="233458" y="701040"/>
                    <a:pt x="240982" y="693515"/>
                    <a:pt x="240982" y="684276"/>
                  </a:cubicBezTo>
                  <a:cubicBezTo>
                    <a:pt x="240887" y="676275"/>
                    <a:pt x="235267" y="669608"/>
                    <a:pt x="227838" y="667893"/>
                  </a:cubicBezTo>
                  <a:close/>
                  <a:moveTo>
                    <a:pt x="143161" y="194596"/>
                  </a:moveTo>
                  <a:cubicBezTo>
                    <a:pt x="143161" y="187357"/>
                    <a:pt x="149066" y="181451"/>
                    <a:pt x="156400" y="181451"/>
                  </a:cubicBezTo>
                  <a:cubicBezTo>
                    <a:pt x="163639" y="181451"/>
                    <a:pt x="169545" y="187357"/>
                    <a:pt x="169545" y="194596"/>
                  </a:cubicBezTo>
                  <a:cubicBezTo>
                    <a:pt x="169545" y="200501"/>
                    <a:pt x="165640" y="205550"/>
                    <a:pt x="160210" y="207074"/>
                  </a:cubicBezTo>
                  <a:cubicBezTo>
                    <a:pt x="158972" y="207550"/>
                    <a:pt x="157734" y="207740"/>
                    <a:pt x="156400" y="207740"/>
                  </a:cubicBezTo>
                  <a:cubicBezTo>
                    <a:pt x="155257" y="207740"/>
                    <a:pt x="154114" y="207550"/>
                    <a:pt x="153067" y="207264"/>
                  </a:cubicBezTo>
                  <a:cubicBezTo>
                    <a:pt x="147352" y="205835"/>
                    <a:pt x="143161" y="200692"/>
                    <a:pt x="143161" y="194596"/>
                  </a:cubicBezTo>
                  <a:close/>
                  <a:moveTo>
                    <a:pt x="7144" y="20288"/>
                  </a:moveTo>
                  <a:cubicBezTo>
                    <a:pt x="7144" y="13049"/>
                    <a:pt x="13049" y="7144"/>
                    <a:pt x="20288" y="7144"/>
                  </a:cubicBezTo>
                  <a:cubicBezTo>
                    <a:pt x="27527" y="7144"/>
                    <a:pt x="33433" y="13049"/>
                    <a:pt x="33433" y="20288"/>
                  </a:cubicBezTo>
                  <a:cubicBezTo>
                    <a:pt x="33433" y="26289"/>
                    <a:pt x="29337" y="31433"/>
                    <a:pt x="23813" y="32861"/>
                  </a:cubicBezTo>
                  <a:cubicBezTo>
                    <a:pt x="22669" y="33242"/>
                    <a:pt x="21526" y="33433"/>
                    <a:pt x="20288" y="33433"/>
                  </a:cubicBezTo>
                  <a:cubicBezTo>
                    <a:pt x="19050" y="33433"/>
                    <a:pt x="17812" y="33242"/>
                    <a:pt x="16669" y="32861"/>
                  </a:cubicBezTo>
                  <a:cubicBezTo>
                    <a:pt x="11144" y="31337"/>
                    <a:pt x="7144" y="26289"/>
                    <a:pt x="7144" y="20288"/>
                  </a:cubicBezTo>
                  <a:close/>
                </a:path>
              </a:pathLst>
            </a:custGeom>
            <a:solidFill>
              <a:schemeClr val="accent1"/>
            </a:solidFill>
            <a:ln>
              <a:noFill/>
            </a:ln>
            <a:effectLst>
              <a:outerShdw blurRad="200025" dist="19050" dir="5400000" algn="bl" rotWithShape="0">
                <a:schemeClr val="accent1">
                  <a:alpha val="66666"/>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2" name="Google Shape;82;p1"/>
            <p:cNvSpPr/>
            <p:nvPr/>
          </p:nvSpPr>
          <p:spPr>
            <a:xfrm>
              <a:off x="7557897" y="2823590"/>
              <a:ext cx="322706" cy="857440"/>
            </a:xfrm>
            <a:custGeom>
              <a:avLst/>
              <a:gdLst/>
              <a:ahLst/>
              <a:cxnLst/>
              <a:rect l="l" t="t" r="r" b="b"/>
              <a:pathLst>
                <a:path w="322706" h="857440" extrusionOk="0">
                  <a:moveTo>
                    <a:pt x="20098" y="824293"/>
                  </a:moveTo>
                  <a:lnTo>
                    <a:pt x="20098" y="561213"/>
                  </a:lnTo>
                  <a:lnTo>
                    <a:pt x="309563" y="271748"/>
                  </a:lnTo>
                  <a:lnTo>
                    <a:pt x="309563" y="33147"/>
                  </a:lnTo>
                  <a:cubicBezTo>
                    <a:pt x="317087" y="31528"/>
                    <a:pt x="322707" y="24860"/>
                    <a:pt x="322707" y="16764"/>
                  </a:cubicBezTo>
                  <a:cubicBezTo>
                    <a:pt x="322707" y="7525"/>
                    <a:pt x="315182" y="0"/>
                    <a:pt x="305943" y="0"/>
                  </a:cubicBezTo>
                  <a:cubicBezTo>
                    <a:pt x="296704" y="0"/>
                    <a:pt x="289179" y="7525"/>
                    <a:pt x="289179" y="16764"/>
                  </a:cubicBezTo>
                  <a:cubicBezTo>
                    <a:pt x="289179" y="24765"/>
                    <a:pt x="294799" y="31432"/>
                    <a:pt x="302323" y="33147"/>
                  </a:cubicBezTo>
                  <a:lnTo>
                    <a:pt x="302323" y="268796"/>
                  </a:lnTo>
                  <a:lnTo>
                    <a:pt x="12859" y="558260"/>
                  </a:lnTo>
                  <a:lnTo>
                    <a:pt x="12859" y="824389"/>
                  </a:lnTo>
                  <a:cubicBezTo>
                    <a:pt x="5524" y="826103"/>
                    <a:pt x="0" y="832771"/>
                    <a:pt x="0" y="840676"/>
                  </a:cubicBezTo>
                  <a:cubicBezTo>
                    <a:pt x="0" y="849916"/>
                    <a:pt x="7525" y="857441"/>
                    <a:pt x="16764" y="857441"/>
                  </a:cubicBezTo>
                  <a:cubicBezTo>
                    <a:pt x="26003" y="857441"/>
                    <a:pt x="33528" y="849916"/>
                    <a:pt x="33528" y="840676"/>
                  </a:cubicBezTo>
                  <a:cubicBezTo>
                    <a:pt x="33528" y="832580"/>
                    <a:pt x="27718" y="825818"/>
                    <a:pt x="20098" y="824293"/>
                  </a:cubicBezTo>
                  <a:close/>
                </a:path>
              </a:pathLst>
            </a:custGeom>
            <a:solidFill>
              <a:schemeClr val="accent1"/>
            </a:solidFill>
            <a:ln>
              <a:noFill/>
            </a:ln>
            <a:effectLst>
              <a:outerShdw blurRad="200025" dist="19050" dir="5400000" algn="bl" rotWithShape="0">
                <a:schemeClr val="accent1">
                  <a:alpha val="66666"/>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p10"/>
          <p:cNvSpPr txBox="1">
            <a:spLocks noGrp="1"/>
          </p:cNvSpPr>
          <p:nvPr>
            <p:ph type="title"/>
          </p:nvPr>
        </p:nvSpPr>
        <p:spPr>
          <a:xfrm>
            <a:off x="311700" y="315925"/>
            <a:ext cx="8520600" cy="831300"/>
          </a:xfrm>
          <a:prstGeom prst="rect">
            <a:avLst/>
          </a:prstGeom>
          <a:noFill/>
          <a:ln>
            <a:noFill/>
          </a:ln>
        </p:spPr>
        <p:txBody>
          <a:bodyPr spcFirstLastPara="1" wrap="square" lIns="91425" tIns="91425" rIns="91425" bIns="91425" anchor="b" anchorCtr="0">
            <a:normAutofit/>
          </a:bodyPr>
          <a:lstStyle/>
          <a:p>
            <a:pPr marL="0" lvl="0" indent="0" algn="l" rtl="0">
              <a:lnSpc>
                <a:spcPct val="100000"/>
              </a:lnSpc>
              <a:spcBef>
                <a:spcPts val="0"/>
              </a:spcBef>
              <a:spcAft>
                <a:spcPts val="0"/>
              </a:spcAft>
              <a:buSzPts val="4200"/>
              <a:buNone/>
            </a:pPr>
            <a:r>
              <a:rPr lang="en" b="1" dirty="0"/>
              <a:t>Introduction</a:t>
            </a:r>
            <a:endParaRPr b="1" dirty="0"/>
          </a:p>
        </p:txBody>
      </p:sp>
      <p:sp>
        <p:nvSpPr>
          <p:cNvPr id="275" name="Google Shape;275;p10"/>
          <p:cNvSpPr txBox="1">
            <a:spLocks noGrp="1"/>
          </p:cNvSpPr>
          <p:nvPr>
            <p:ph type="body" idx="1"/>
          </p:nvPr>
        </p:nvSpPr>
        <p:spPr>
          <a:xfrm>
            <a:off x="6709718" y="-14687"/>
            <a:ext cx="3697800" cy="501000"/>
          </a:xfrm>
          <a:prstGeom prst="rect">
            <a:avLst/>
          </a:prstGeom>
          <a:noFill/>
          <a:ln>
            <a:noFill/>
          </a:ln>
        </p:spPr>
        <p:txBody>
          <a:bodyPr spcFirstLastPara="1" wrap="square" lIns="91425" tIns="91425" rIns="91425" bIns="91425" anchor="t" anchorCtr="0">
            <a:normAutofit fontScale="25000" lnSpcReduction="20000"/>
          </a:bodyPr>
          <a:lstStyle/>
          <a:p>
            <a:pPr marL="0" lvl="0" indent="0" algn="ctr" rtl="0">
              <a:lnSpc>
                <a:spcPct val="115000"/>
              </a:lnSpc>
              <a:spcBef>
                <a:spcPts val="0"/>
              </a:spcBef>
              <a:spcAft>
                <a:spcPts val="1200"/>
              </a:spcAft>
              <a:buSzPct val="159999"/>
              <a:buNone/>
            </a:pPr>
            <a:r>
              <a:rPr lang="en" sz="4200" b="1" dirty="0">
                <a:latin typeface="Economica"/>
                <a:sym typeface="Economica"/>
              </a:rPr>
              <a:t>Les utilisateurs de Git</a:t>
            </a:r>
            <a:endParaRPr sz="4200" b="1" dirty="0">
              <a:latin typeface="Economica"/>
              <a:sym typeface="Economica"/>
            </a:endParaRPr>
          </a:p>
        </p:txBody>
      </p:sp>
      <p:sp>
        <p:nvSpPr>
          <p:cNvPr id="276" name="Google Shape;276;p10"/>
          <p:cNvSpPr txBox="1"/>
          <p:nvPr/>
        </p:nvSpPr>
        <p:spPr>
          <a:xfrm>
            <a:off x="1691640" y="4444999"/>
            <a:ext cx="5996700" cy="484325"/>
          </a:xfrm>
          <a:prstGeom prst="rect">
            <a:avLst/>
          </a:prstGeom>
          <a:noFill/>
          <a:ln>
            <a:noFill/>
          </a:ln>
        </p:spPr>
        <p:txBody>
          <a:bodyPr spcFirstLastPara="1" wrap="square" lIns="91425" tIns="91425" rIns="91425" bIns="91425" anchor="ctr" anchorCtr="0">
            <a:normAutofit fontScale="55000" lnSpcReduction="20000"/>
          </a:bodyPr>
          <a:lstStyle/>
          <a:p>
            <a:pPr marL="0" marR="0" lvl="0" indent="0" algn="ctr" rtl="0">
              <a:lnSpc>
                <a:spcPct val="115000"/>
              </a:lnSpc>
              <a:spcBef>
                <a:spcPts val="0"/>
              </a:spcBef>
              <a:spcAft>
                <a:spcPts val="1200"/>
              </a:spcAft>
              <a:buClr>
                <a:schemeClr val="dk1"/>
              </a:buClr>
              <a:buSzPct val="181818"/>
              <a:buFont typeface="Open Sans"/>
              <a:buNone/>
            </a:pPr>
            <a:endParaRPr sz="1800" b="1" i="1" u="sng" strike="noStrike" cap="none">
              <a:solidFill>
                <a:schemeClr val="dk1"/>
              </a:solidFill>
              <a:latin typeface="Open Sans"/>
              <a:ea typeface="Open Sans"/>
              <a:cs typeface="Open Sans"/>
              <a:sym typeface="Open Sans"/>
            </a:endParaRPr>
          </a:p>
        </p:txBody>
      </p:sp>
      <p:pic>
        <p:nvPicPr>
          <p:cNvPr id="277" name="Google Shape;277;p10" descr="Users Icon #109764 - Free Icons Library"/>
          <p:cNvPicPr preferRelativeResize="0"/>
          <p:nvPr/>
        </p:nvPicPr>
        <p:blipFill rotWithShape="1">
          <a:blip r:embed="rId3">
            <a:alphaModFix/>
          </a:blip>
          <a:srcRect/>
          <a:stretch/>
        </p:blipFill>
        <p:spPr>
          <a:xfrm>
            <a:off x="6783630" y="1190992"/>
            <a:ext cx="1809419" cy="1809419"/>
          </a:xfrm>
          <a:prstGeom prst="rect">
            <a:avLst/>
          </a:prstGeom>
          <a:noFill/>
          <a:ln>
            <a:noFill/>
          </a:ln>
        </p:spPr>
      </p:pic>
      <p:pic>
        <p:nvPicPr>
          <p:cNvPr id="278" name="Google Shape;278;p10" descr="Clinical Trial Financial Solutions - Clinical Trial Payments - Greenphire"/>
          <p:cNvPicPr preferRelativeResize="0"/>
          <p:nvPr/>
        </p:nvPicPr>
        <p:blipFill rotWithShape="1">
          <a:blip r:embed="rId4">
            <a:alphaModFix/>
          </a:blip>
          <a:srcRect/>
          <a:stretch/>
        </p:blipFill>
        <p:spPr>
          <a:xfrm>
            <a:off x="197649" y="1073357"/>
            <a:ext cx="2101702" cy="2103651"/>
          </a:xfrm>
          <a:prstGeom prst="rect">
            <a:avLst/>
          </a:prstGeom>
          <a:noFill/>
          <a:ln>
            <a:noFill/>
          </a:ln>
        </p:spPr>
      </p:pic>
      <p:pic>
        <p:nvPicPr>
          <p:cNvPr id="279" name="Google Shape;279;p10" descr="Great Love | FOUNDER LAND"/>
          <p:cNvPicPr preferRelativeResize="0"/>
          <p:nvPr/>
        </p:nvPicPr>
        <p:blipFill rotWithShape="1">
          <a:blip r:embed="rId5">
            <a:alphaModFix/>
          </a:blip>
          <a:srcRect/>
          <a:stretch/>
        </p:blipFill>
        <p:spPr>
          <a:xfrm>
            <a:off x="3636781" y="1239308"/>
            <a:ext cx="1809419" cy="1809419"/>
          </a:xfrm>
          <a:prstGeom prst="rect">
            <a:avLst/>
          </a:prstGeom>
          <a:solidFill>
            <a:schemeClr val="accent6">
              <a:lumMod val="75000"/>
            </a:schemeClr>
          </a:solidFill>
          <a:ln>
            <a:noFill/>
          </a:ln>
        </p:spPr>
      </p:pic>
      <p:sp>
        <p:nvSpPr>
          <p:cNvPr id="280" name="Google Shape;280;p10"/>
          <p:cNvSpPr txBox="1"/>
          <p:nvPr/>
        </p:nvSpPr>
        <p:spPr>
          <a:xfrm>
            <a:off x="224612" y="3051941"/>
            <a:ext cx="2101701"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 b="1" dirty="0">
                <a:solidFill>
                  <a:schemeClr val="dk1"/>
                </a:solidFill>
                <a:latin typeface="Fira Sans"/>
                <a:ea typeface="Open Sans"/>
                <a:cs typeface="Open Sans"/>
              </a:rPr>
              <a:t>Les administrateur réseaux et système</a:t>
            </a:r>
            <a:endParaRPr dirty="0"/>
          </a:p>
        </p:txBody>
      </p:sp>
      <p:sp>
        <p:nvSpPr>
          <p:cNvPr id="281" name="Google Shape;281;p10"/>
          <p:cNvSpPr txBox="1"/>
          <p:nvPr/>
        </p:nvSpPr>
        <p:spPr>
          <a:xfrm>
            <a:off x="3979538" y="3137435"/>
            <a:ext cx="1184924"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b="1" dirty="0">
                <a:solidFill>
                  <a:schemeClr val="dk1"/>
                </a:solidFill>
                <a:latin typeface="Fira Sans"/>
                <a:ea typeface="Open Sans"/>
                <a:cs typeface="Open Sans"/>
              </a:rPr>
              <a:t>Les DevOps</a:t>
            </a:r>
            <a:endParaRPr b="1" dirty="0">
              <a:solidFill>
                <a:schemeClr val="dk1"/>
              </a:solidFill>
              <a:latin typeface="Fira Sans"/>
              <a:ea typeface="Open Sans"/>
              <a:cs typeface="Open Sans"/>
            </a:endParaRPr>
          </a:p>
        </p:txBody>
      </p:sp>
      <p:sp>
        <p:nvSpPr>
          <p:cNvPr id="282" name="Google Shape;282;p10"/>
          <p:cNvSpPr txBox="1"/>
          <p:nvPr/>
        </p:nvSpPr>
        <p:spPr>
          <a:xfrm>
            <a:off x="7251083" y="3176781"/>
            <a:ext cx="874512"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b="1" dirty="0">
                <a:solidFill>
                  <a:schemeClr val="dk1"/>
                </a:solidFill>
                <a:latin typeface="Fira Sans"/>
                <a:ea typeface="Open Sans"/>
                <a:cs typeface="Open Sans"/>
              </a:rPr>
              <a:t>Autres</a:t>
            </a:r>
            <a:endParaRPr b="1" dirty="0">
              <a:solidFill>
                <a:schemeClr val="dk1"/>
              </a:solidFill>
              <a:latin typeface="Fira Sans"/>
              <a:ea typeface="Open Sans"/>
              <a:cs typeface="Open Sans"/>
            </a:endParaRPr>
          </a:p>
        </p:txBody>
      </p:sp>
      <p:grpSp>
        <p:nvGrpSpPr>
          <p:cNvPr id="283" name="Google Shape;283;p10"/>
          <p:cNvGrpSpPr/>
          <p:nvPr/>
        </p:nvGrpSpPr>
        <p:grpSpPr>
          <a:xfrm rot="5400000">
            <a:off x="7541289" y="2887813"/>
            <a:ext cx="1491554" cy="3154695"/>
            <a:chOff x="7350442" y="2608992"/>
            <a:chExt cx="777239" cy="1673160"/>
          </a:xfrm>
        </p:grpSpPr>
        <p:sp>
          <p:nvSpPr>
            <p:cNvPr id="284" name="Google Shape;284;p10"/>
            <p:cNvSpPr/>
            <p:nvPr/>
          </p:nvSpPr>
          <p:spPr>
            <a:xfrm>
              <a:off x="7486745" y="2608992"/>
              <a:ext cx="300894" cy="898874"/>
            </a:xfrm>
            <a:custGeom>
              <a:avLst/>
              <a:gdLst/>
              <a:ahLst/>
              <a:cxnLst/>
              <a:rect l="l" t="t" r="r" b="b"/>
              <a:pathLst>
                <a:path w="300894" h="898874" extrusionOk="0">
                  <a:moveTo>
                    <a:pt x="16764" y="858488"/>
                  </a:moveTo>
                  <a:cubicBezTo>
                    <a:pt x="7334" y="860203"/>
                    <a:pt x="0" y="868585"/>
                    <a:pt x="0" y="878491"/>
                  </a:cubicBezTo>
                  <a:cubicBezTo>
                    <a:pt x="0" y="889730"/>
                    <a:pt x="9144" y="898874"/>
                    <a:pt x="20288" y="898874"/>
                  </a:cubicBezTo>
                  <a:cubicBezTo>
                    <a:pt x="31528" y="898874"/>
                    <a:pt x="40672" y="889730"/>
                    <a:pt x="40672" y="878491"/>
                  </a:cubicBezTo>
                  <a:cubicBezTo>
                    <a:pt x="40672" y="868585"/>
                    <a:pt x="33433" y="860203"/>
                    <a:pt x="23908" y="858488"/>
                  </a:cubicBezTo>
                  <a:lnTo>
                    <a:pt x="23908" y="733997"/>
                  </a:lnTo>
                  <a:lnTo>
                    <a:pt x="300895" y="457009"/>
                  </a:lnTo>
                  <a:lnTo>
                    <a:pt x="300895" y="0"/>
                  </a:lnTo>
                  <a:lnTo>
                    <a:pt x="293751" y="0"/>
                  </a:lnTo>
                  <a:lnTo>
                    <a:pt x="293751" y="454057"/>
                  </a:lnTo>
                  <a:lnTo>
                    <a:pt x="16764" y="731044"/>
                  </a:lnTo>
                  <a:lnTo>
                    <a:pt x="16764" y="858488"/>
                  </a:lnTo>
                  <a:close/>
                  <a:moveTo>
                    <a:pt x="33528" y="878491"/>
                  </a:moveTo>
                  <a:cubicBezTo>
                    <a:pt x="33528" y="885825"/>
                    <a:pt x="27622" y="891730"/>
                    <a:pt x="20288" y="891730"/>
                  </a:cubicBezTo>
                  <a:cubicBezTo>
                    <a:pt x="13049" y="891730"/>
                    <a:pt x="7144" y="885825"/>
                    <a:pt x="7144" y="878491"/>
                  </a:cubicBezTo>
                  <a:cubicBezTo>
                    <a:pt x="7144" y="872490"/>
                    <a:pt x="11239" y="867347"/>
                    <a:pt x="16764" y="865918"/>
                  </a:cubicBezTo>
                  <a:cubicBezTo>
                    <a:pt x="17907" y="865537"/>
                    <a:pt x="19050" y="865346"/>
                    <a:pt x="20288" y="865346"/>
                  </a:cubicBezTo>
                  <a:cubicBezTo>
                    <a:pt x="21526" y="865346"/>
                    <a:pt x="22765" y="865537"/>
                    <a:pt x="23908" y="865918"/>
                  </a:cubicBezTo>
                  <a:cubicBezTo>
                    <a:pt x="29527" y="867442"/>
                    <a:pt x="33528" y="872490"/>
                    <a:pt x="33528" y="878491"/>
                  </a:cubicBezTo>
                  <a:close/>
                </a:path>
              </a:pathLst>
            </a:custGeom>
            <a:solidFill>
              <a:schemeClr val="accent1"/>
            </a:solidFill>
            <a:ln>
              <a:noFill/>
            </a:ln>
            <a:effectLst>
              <a:outerShdw blurRad="200025" dist="19050" dir="5400000" algn="bl" rotWithShape="0">
                <a:schemeClr val="accent1">
                  <a:alpha val="66666"/>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85" name="Google Shape;285;p10"/>
            <p:cNvSpPr/>
            <p:nvPr/>
          </p:nvSpPr>
          <p:spPr>
            <a:xfrm>
              <a:off x="7430357" y="3185731"/>
              <a:ext cx="149161" cy="440054"/>
            </a:xfrm>
            <a:custGeom>
              <a:avLst/>
              <a:gdLst/>
              <a:ahLst/>
              <a:cxnLst/>
              <a:rect l="l" t="t" r="r" b="b"/>
              <a:pathLst>
                <a:path w="149161" h="440054" extrusionOk="0">
                  <a:moveTo>
                    <a:pt x="123349" y="30861"/>
                  </a:moveTo>
                  <a:cubicBezTo>
                    <a:pt x="125921" y="32575"/>
                    <a:pt x="129064" y="33528"/>
                    <a:pt x="132397" y="33528"/>
                  </a:cubicBezTo>
                  <a:cubicBezTo>
                    <a:pt x="141637" y="33528"/>
                    <a:pt x="149162" y="26003"/>
                    <a:pt x="149162" y="16764"/>
                  </a:cubicBezTo>
                  <a:cubicBezTo>
                    <a:pt x="149162" y="7525"/>
                    <a:pt x="141637" y="0"/>
                    <a:pt x="132397" y="0"/>
                  </a:cubicBezTo>
                  <a:cubicBezTo>
                    <a:pt x="123158" y="0"/>
                    <a:pt x="115634" y="7525"/>
                    <a:pt x="115634" y="16764"/>
                  </a:cubicBezTo>
                  <a:cubicBezTo>
                    <a:pt x="115634" y="20098"/>
                    <a:pt x="116586" y="23146"/>
                    <a:pt x="118301" y="25813"/>
                  </a:cubicBezTo>
                  <a:lnTo>
                    <a:pt x="16764" y="127349"/>
                  </a:lnTo>
                  <a:lnTo>
                    <a:pt x="16764" y="399669"/>
                  </a:lnTo>
                  <a:cubicBezTo>
                    <a:pt x="7334" y="401384"/>
                    <a:pt x="0" y="409765"/>
                    <a:pt x="0" y="419671"/>
                  </a:cubicBezTo>
                  <a:cubicBezTo>
                    <a:pt x="0" y="430911"/>
                    <a:pt x="9144" y="440055"/>
                    <a:pt x="20288" y="440055"/>
                  </a:cubicBezTo>
                  <a:cubicBezTo>
                    <a:pt x="31528" y="440055"/>
                    <a:pt x="40672" y="430911"/>
                    <a:pt x="40672" y="419671"/>
                  </a:cubicBezTo>
                  <a:cubicBezTo>
                    <a:pt x="40672" y="409765"/>
                    <a:pt x="33433" y="401384"/>
                    <a:pt x="23908" y="399669"/>
                  </a:cubicBezTo>
                  <a:lnTo>
                    <a:pt x="23908" y="130302"/>
                  </a:lnTo>
                  <a:lnTo>
                    <a:pt x="123349" y="30861"/>
                  </a:lnTo>
                  <a:close/>
                  <a:moveTo>
                    <a:pt x="33623" y="419671"/>
                  </a:moveTo>
                  <a:cubicBezTo>
                    <a:pt x="33623" y="427006"/>
                    <a:pt x="27718" y="432911"/>
                    <a:pt x="20384" y="432911"/>
                  </a:cubicBezTo>
                  <a:cubicBezTo>
                    <a:pt x="13145" y="432911"/>
                    <a:pt x="7239" y="427006"/>
                    <a:pt x="7239" y="419671"/>
                  </a:cubicBezTo>
                  <a:cubicBezTo>
                    <a:pt x="7239" y="413671"/>
                    <a:pt x="11335" y="408527"/>
                    <a:pt x="16859" y="407098"/>
                  </a:cubicBezTo>
                  <a:cubicBezTo>
                    <a:pt x="18002" y="406717"/>
                    <a:pt x="19145" y="406527"/>
                    <a:pt x="20384" y="406527"/>
                  </a:cubicBezTo>
                  <a:cubicBezTo>
                    <a:pt x="21622" y="406527"/>
                    <a:pt x="22860" y="406717"/>
                    <a:pt x="24003" y="407098"/>
                  </a:cubicBezTo>
                  <a:cubicBezTo>
                    <a:pt x="29623" y="408622"/>
                    <a:pt x="33623" y="413671"/>
                    <a:pt x="33623" y="419671"/>
                  </a:cubicBezTo>
                  <a:close/>
                </a:path>
              </a:pathLst>
            </a:custGeom>
            <a:solidFill>
              <a:schemeClr val="accent1"/>
            </a:solidFill>
            <a:ln>
              <a:noFill/>
            </a:ln>
            <a:effectLst>
              <a:outerShdw blurRad="200025" dist="19050" dir="5400000" algn="bl" rotWithShape="0">
                <a:schemeClr val="accent1">
                  <a:alpha val="66666"/>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86" name="Google Shape;286;p10"/>
            <p:cNvSpPr/>
            <p:nvPr/>
          </p:nvSpPr>
          <p:spPr>
            <a:xfrm>
              <a:off x="7350442" y="2713767"/>
              <a:ext cx="389000" cy="777335"/>
            </a:xfrm>
            <a:custGeom>
              <a:avLst/>
              <a:gdLst/>
              <a:ahLst/>
              <a:cxnLst/>
              <a:rect l="l" t="t" r="r" b="b"/>
              <a:pathLst>
                <a:path w="389000" h="777335" extrusionOk="0">
                  <a:moveTo>
                    <a:pt x="297466" y="400812"/>
                  </a:moveTo>
                  <a:lnTo>
                    <a:pt x="188976" y="400812"/>
                  </a:lnTo>
                  <a:lnTo>
                    <a:pt x="16669" y="573024"/>
                  </a:lnTo>
                  <a:lnTo>
                    <a:pt x="16669" y="736949"/>
                  </a:lnTo>
                  <a:cubicBezTo>
                    <a:pt x="7144" y="738664"/>
                    <a:pt x="0" y="747046"/>
                    <a:pt x="0" y="757047"/>
                  </a:cubicBezTo>
                  <a:cubicBezTo>
                    <a:pt x="0" y="768191"/>
                    <a:pt x="9049" y="777335"/>
                    <a:pt x="20288" y="777335"/>
                  </a:cubicBezTo>
                  <a:cubicBezTo>
                    <a:pt x="31432" y="777335"/>
                    <a:pt x="40576" y="768191"/>
                    <a:pt x="40576" y="757047"/>
                  </a:cubicBezTo>
                  <a:cubicBezTo>
                    <a:pt x="40576" y="747046"/>
                    <a:pt x="33242" y="738664"/>
                    <a:pt x="23813" y="736949"/>
                  </a:cubicBezTo>
                  <a:lnTo>
                    <a:pt x="23813" y="575977"/>
                  </a:lnTo>
                  <a:lnTo>
                    <a:pt x="191929" y="407956"/>
                  </a:lnTo>
                  <a:lnTo>
                    <a:pt x="300418" y="407956"/>
                  </a:lnTo>
                  <a:lnTo>
                    <a:pt x="372237" y="336042"/>
                  </a:lnTo>
                  <a:lnTo>
                    <a:pt x="372237" y="40291"/>
                  </a:lnTo>
                  <a:cubicBezTo>
                    <a:pt x="381667" y="38576"/>
                    <a:pt x="389001" y="30289"/>
                    <a:pt x="389001" y="20288"/>
                  </a:cubicBezTo>
                  <a:cubicBezTo>
                    <a:pt x="389001" y="9049"/>
                    <a:pt x="379857" y="0"/>
                    <a:pt x="368713" y="0"/>
                  </a:cubicBezTo>
                  <a:cubicBezTo>
                    <a:pt x="357473" y="0"/>
                    <a:pt x="348329" y="9049"/>
                    <a:pt x="348329" y="20288"/>
                  </a:cubicBezTo>
                  <a:cubicBezTo>
                    <a:pt x="348329" y="30289"/>
                    <a:pt x="355568" y="38576"/>
                    <a:pt x="365093" y="40291"/>
                  </a:cubicBezTo>
                  <a:lnTo>
                    <a:pt x="365093" y="333089"/>
                  </a:lnTo>
                  <a:lnTo>
                    <a:pt x="297466" y="400812"/>
                  </a:lnTo>
                  <a:close/>
                  <a:moveTo>
                    <a:pt x="33433" y="757047"/>
                  </a:moveTo>
                  <a:cubicBezTo>
                    <a:pt x="33433" y="764286"/>
                    <a:pt x="27527" y="770192"/>
                    <a:pt x="20288" y="770192"/>
                  </a:cubicBezTo>
                  <a:cubicBezTo>
                    <a:pt x="13049" y="770192"/>
                    <a:pt x="7144" y="764286"/>
                    <a:pt x="7144" y="757047"/>
                  </a:cubicBezTo>
                  <a:cubicBezTo>
                    <a:pt x="7144" y="750951"/>
                    <a:pt x="11144" y="745903"/>
                    <a:pt x="16669" y="744379"/>
                  </a:cubicBezTo>
                  <a:cubicBezTo>
                    <a:pt x="17812" y="743998"/>
                    <a:pt x="19050" y="743807"/>
                    <a:pt x="20288" y="743807"/>
                  </a:cubicBezTo>
                  <a:cubicBezTo>
                    <a:pt x="21526" y="743807"/>
                    <a:pt x="22669" y="743998"/>
                    <a:pt x="23813" y="744379"/>
                  </a:cubicBezTo>
                  <a:cubicBezTo>
                    <a:pt x="29337" y="745808"/>
                    <a:pt x="33433" y="750951"/>
                    <a:pt x="33433" y="757047"/>
                  </a:cubicBezTo>
                  <a:close/>
                  <a:moveTo>
                    <a:pt x="355473" y="20288"/>
                  </a:moveTo>
                  <a:cubicBezTo>
                    <a:pt x="355473" y="13049"/>
                    <a:pt x="361379" y="7144"/>
                    <a:pt x="368713" y="7144"/>
                  </a:cubicBezTo>
                  <a:cubicBezTo>
                    <a:pt x="375952" y="7144"/>
                    <a:pt x="381857" y="13049"/>
                    <a:pt x="381857" y="20288"/>
                  </a:cubicBezTo>
                  <a:cubicBezTo>
                    <a:pt x="381857" y="26289"/>
                    <a:pt x="377761" y="31432"/>
                    <a:pt x="372237" y="32861"/>
                  </a:cubicBezTo>
                  <a:cubicBezTo>
                    <a:pt x="371094" y="33242"/>
                    <a:pt x="369951" y="33433"/>
                    <a:pt x="368713" y="33433"/>
                  </a:cubicBezTo>
                  <a:cubicBezTo>
                    <a:pt x="367474" y="33433"/>
                    <a:pt x="366236" y="33242"/>
                    <a:pt x="365093" y="32861"/>
                  </a:cubicBezTo>
                  <a:cubicBezTo>
                    <a:pt x="359473" y="31337"/>
                    <a:pt x="355473" y="26289"/>
                    <a:pt x="355473" y="20288"/>
                  </a:cubicBezTo>
                  <a:close/>
                </a:path>
              </a:pathLst>
            </a:custGeom>
            <a:solidFill>
              <a:schemeClr val="accent1"/>
            </a:solidFill>
            <a:ln>
              <a:noFill/>
            </a:ln>
            <a:effectLst>
              <a:outerShdw blurRad="200025" dist="19050" dir="5400000" algn="bl" rotWithShape="0">
                <a:schemeClr val="accent1">
                  <a:alpha val="66666"/>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87" name="Google Shape;287;p10"/>
            <p:cNvSpPr/>
            <p:nvPr/>
          </p:nvSpPr>
          <p:spPr>
            <a:xfrm>
              <a:off x="7860696" y="2608992"/>
              <a:ext cx="266985" cy="1341405"/>
            </a:xfrm>
            <a:custGeom>
              <a:avLst/>
              <a:gdLst/>
              <a:ahLst/>
              <a:cxnLst/>
              <a:rect l="l" t="t" r="r" b="b"/>
              <a:pathLst>
                <a:path w="266985" h="1341405" extrusionOk="0">
                  <a:moveTo>
                    <a:pt x="266986" y="744569"/>
                  </a:moveTo>
                  <a:lnTo>
                    <a:pt x="266986" y="0"/>
                  </a:lnTo>
                  <a:lnTo>
                    <a:pt x="259842" y="0"/>
                  </a:lnTo>
                  <a:lnTo>
                    <a:pt x="259842" y="741617"/>
                  </a:lnTo>
                  <a:lnTo>
                    <a:pt x="13145" y="988314"/>
                  </a:lnTo>
                  <a:lnTo>
                    <a:pt x="13145" y="1308259"/>
                  </a:lnTo>
                  <a:cubicBezTo>
                    <a:pt x="5620" y="1309878"/>
                    <a:pt x="0" y="1316546"/>
                    <a:pt x="0" y="1324642"/>
                  </a:cubicBezTo>
                  <a:cubicBezTo>
                    <a:pt x="0" y="1333881"/>
                    <a:pt x="7525" y="1341406"/>
                    <a:pt x="16764" y="1341406"/>
                  </a:cubicBezTo>
                  <a:cubicBezTo>
                    <a:pt x="26003" y="1341406"/>
                    <a:pt x="33528" y="1333881"/>
                    <a:pt x="33528" y="1324642"/>
                  </a:cubicBezTo>
                  <a:cubicBezTo>
                    <a:pt x="33528" y="1316641"/>
                    <a:pt x="27908" y="1309973"/>
                    <a:pt x="20384" y="1308259"/>
                  </a:cubicBezTo>
                  <a:lnTo>
                    <a:pt x="20384" y="991267"/>
                  </a:lnTo>
                  <a:lnTo>
                    <a:pt x="266986" y="744569"/>
                  </a:lnTo>
                  <a:close/>
                </a:path>
              </a:pathLst>
            </a:custGeom>
            <a:solidFill>
              <a:schemeClr val="accent1"/>
            </a:solidFill>
            <a:ln>
              <a:noFill/>
            </a:ln>
            <a:effectLst>
              <a:outerShdw blurRad="200025" dist="19050" dir="5400000" algn="bl" rotWithShape="0">
                <a:schemeClr val="accent1">
                  <a:alpha val="66666"/>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88" name="Google Shape;288;p10"/>
            <p:cNvSpPr/>
            <p:nvPr/>
          </p:nvSpPr>
          <p:spPr>
            <a:xfrm>
              <a:off x="7602140" y="2608992"/>
              <a:ext cx="370998" cy="1562195"/>
            </a:xfrm>
            <a:custGeom>
              <a:avLst/>
              <a:gdLst/>
              <a:ahLst/>
              <a:cxnLst/>
              <a:rect l="l" t="t" r="r" b="b"/>
              <a:pathLst>
                <a:path w="370998" h="1562195" extrusionOk="0">
                  <a:moveTo>
                    <a:pt x="158496" y="1521905"/>
                  </a:moveTo>
                  <a:lnTo>
                    <a:pt x="158496" y="1225868"/>
                  </a:lnTo>
                  <a:lnTo>
                    <a:pt x="95155" y="1162431"/>
                  </a:lnTo>
                  <a:lnTo>
                    <a:pt x="95155" y="939070"/>
                  </a:lnTo>
                  <a:lnTo>
                    <a:pt x="156210" y="878014"/>
                  </a:lnTo>
                  <a:lnTo>
                    <a:pt x="156210" y="839534"/>
                  </a:lnTo>
                  <a:lnTo>
                    <a:pt x="317659" y="678085"/>
                  </a:lnTo>
                  <a:cubicBezTo>
                    <a:pt x="320897" y="680466"/>
                    <a:pt x="324898" y="681800"/>
                    <a:pt x="329184" y="681800"/>
                  </a:cubicBezTo>
                  <a:cubicBezTo>
                    <a:pt x="340423" y="681800"/>
                    <a:pt x="349568" y="672655"/>
                    <a:pt x="349568" y="661511"/>
                  </a:cubicBezTo>
                  <a:cubicBezTo>
                    <a:pt x="349568" y="650272"/>
                    <a:pt x="340423" y="641128"/>
                    <a:pt x="329184" y="641128"/>
                  </a:cubicBezTo>
                  <a:cubicBezTo>
                    <a:pt x="318040" y="641128"/>
                    <a:pt x="308896" y="650272"/>
                    <a:pt x="308896" y="661511"/>
                  </a:cubicBezTo>
                  <a:cubicBezTo>
                    <a:pt x="308896" y="665797"/>
                    <a:pt x="310229" y="669798"/>
                    <a:pt x="312611" y="673037"/>
                  </a:cubicBezTo>
                  <a:lnTo>
                    <a:pt x="267843" y="717804"/>
                  </a:lnTo>
                  <a:lnTo>
                    <a:pt x="267843" y="635413"/>
                  </a:lnTo>
                  <a:lnTo>
                    <a:pt x="370999" y="532257"/>
                  </a:lnTo>
                  <a:lnTo>
                    <a:pt x="370999" y="273844"/>
                  </a:lnTo>
                  <a:lnTo>
                    <a:pt x="319183" y="222028"/>
                  </a:lnTo>
                  <a:lnTo>
                    <a:pt x="319183" y="0"/>
                  </a:lnTo>
                  <a:lnTo>
                    <a:pt x="312039" y="0"/>
                  </a:lnTo>
                  <a:lnTo>
                    <a:pt x="312039" y="503777"/>
                  </a:lnTo>
                  <a:lnTo>
                    <a:pt x="16669" y="799147"/>
                  </a:lnTo>
                  <a:lnTo>
                    <a:pt x="16669" y="1479995"/>
                  </a:lnTo>
                  <a:cubicBezTo>
                    <a:pt x="7144" y="1481709"/>
                    <a:pt x="0" y="1490091"/>
                    <a:pt x="0" y="1500092"/>
                  </a:cubicBezTo>
                  <a:cubicBezTo>
                    <a:pt x="0" y="1511237"/>
                    <a:pt x="9049" y="1520381"/>
                    <a:pt x="20288" y="1520381"/>
                  </a:cubicBezTo>
                  <a:cubicBezTo>
                    <a:pt x="31528" y="1520381"/>
                    <a:pt x="40577" y="1511237"/>
                    <a:pt x="40577" y="1500092"/>
                  </a:cubicBezTo>
                  <a:cubicBezTo>
                    <a:pt x="40577" y="1490091"/>
                    <a:pt x="33338" y="1481709"/>
                    <a:pt x="23813" y="1479995"/>
                  </a:cubicBezTo>
                  <a:lnTo>
                    <a:pt x="23813" y="802100"/>
                  </a:lnTo>
                  <a:lnTo>
                    <a:pt x="319183" y="506730"/>
                  </a:lnTo>
                  <a:lnTo>
                    <a:pt x="319183" y="232124"/>
                  </a:lnTo>
                  <a:lnTo>
                    <a:pt x="363855" y="276796"/>
                  </a:lnTo>
                  <a:lnTo>
                    <a:pt x="363855" y="529304"/>
                  </a:lnTo>
                  <a:lnTo>
                    <a:pt x="260699" y="632460"/>
                  </a:lnTo>
                  <a:lnTo>
                    <a:pt x="260699" y="724948"/>
                  </a:lnTo>
                  <a:lnTo>
                    <a:pt x="260699" y="724948"/>
                  </a:lnTo>
                  <a:lnTo>
                    <a:pt x="149066" y="836485"/>
                  </a:lnTo>
                  <a:lnTo>
                    <a:pt x="149066" y="874967"/>
                  </a:lnTo>
                  <a:lnTo>
                    <a:pt x="95155" y="928973"/>
                  </a:lnTo>
                  <a:lnTo>
                    <a:pt x="95155" y="821341"/>
                  </a:lnTo>
                  <a:lnTo>
                    <a:pt x="178498" y="738092"/>
                  </a:lnTo>
                  <a:cubicBezTo>
                    <a:pt x="181737" y="740473"/>
                    <a:pt x="185738" y="741807"/>
                    <a:pt x="190024" y="741807"/>
                  </a:cubicBezTo>
                  <a:cubicBezTo>
                    <a:pt x="201263" y="741807"/>
                    <a:pt x="210312" y="732663"/>
                    <a:pt x="210312" y="721423"/>
                  </a:cubicBezTo>
                  <a:cubicBezTo>
                    <a:pt x="210312" y="710279"/>
                    <a:pt x="201263" y="701135"/>
                    <a:pt x="190024" y="701135"/>
                  </a:cubicBezTo>
                  <a:cubicBezTo>
                    <a:pt x="178784" y="701135"/>
                    <a:pt x="169736" y="710279"/>
                    <a:pt x="169736" y="721423"/>
                  </a:cubicBezTo>
                  <a:cubicBezTo>
                    <a:pt x="169736" y="725805"/>
                    <a:pt x="171069" y="729805"/>
                    <a:pt x="173355" y="733044"/>
                  </a:cubicBezTo>
                  <a:lnTo>
                    <a:pt x="88011" y="818388"/>
                  </a:lnTo>
                  <a:lnTo>
                    <a:pt x="88011" y="1165384"/>
                  </a:lnTo>
                  <a:lnTo>
                    <a:pt x="151352" y="1228820"/>
                  </a:lnTo>
                  <a:lnTo>
                    <a:pt x="151352" y="1521905"/>
                  </a:lnTo>
                  <a:cubicBezTo>
                    <a:pt x="141732" y="1523524"/>
                    <a:pt x="134493" y="1531906"/>
                    <a:pt x="134493" y="1541907"/>
                  </a:cubicBezTo>
                  <a:cubicBezTo>
                    <a:pt x="134493" y="1553147"/>
                    <a:pt x="143542" y="1562195"/>
                    <a:pt x="154781" y="1562195"/>
                  </a:cubicBezTo>
                  <a:cubicBezTo>
                    <a:pt x="166021" y="1562195"/>
                    <a:pt x="175070" y="1553147"/>
                    <a:pt x="175070" y="1541907"/>
                  </a:cubicBezTo>
                  <a:cubicBezTo>
                    <a:pt x="175070" y="1532001"/>
                    <a:pt x="167926" y="1523714"/>
                    <a:pt x="158496" y="1521905"/>
                  </a:cubicBezTo>
                  <a:close/>
                  <a:moveTo>
                    <a:pt x="316039" y="661511"/>
                  </a:moveTo>
                  <a:cubicBezTo>
                    <a:pt x="316039" y="654177"/>
                    <a:pt x="321945" y="648272"/>
                    <a:pt x="329184" y="648272"/>
                  </a:cubicBezTo>
                  <a:cubicBezTo>
                    <a:pt x="336518" y="648272"/>
                    <a:pt x="342424" y="654177"/>
                    <a:pt x="342424" y="661511"/>
                  </a:cubicBezTo>
                  <a:cubicBezTo>
                    <a:pt x="342424" y="668750"/>
                    <a:pt x="336518" y="674656"/>
                    <a:pt x="329184" y="674656"/>
                  </a:cubicBezTo>
                  <a:cubicBezTo>
                    <a:pt x="326898" y="674656"/>
                    <a:pt x="324707" y="674084"/>
                    <a:pt x="322802" y="672941"/>
                  </a:cubicBezTo>
                  <a:cubicBezTo>
                    <a:pt x="320707" y="671798"/>
                    <a:pt x="318897" y="669988"/>
                    <a:pt x="317754" y="667893"/>
                  </a:cubicBezTo>
                  <a:cubicBezTo>
                    <a:pt x="316611" y="665988"/>
                    <a:pt x="316039" y="663797"/>
                    <a:pt x="316039" y="661511"/>
                  </a:cubicBezTo>
                  <a:close/>
                  <a:moveTo>
                    <a:pt x="33433" y="1500092"/>
                  </a:moveTo>
                  <a:cubicBezTo>
                    <a:pt x="33433" y="1507331"/>
                    <a:pt x="27527" y="1513237"/>
                    <a:pt x="20288" y="1513237"/>
                  </a:cubicBezTo>
                  <a:cubicBezTo>
                    <a:pt x="13049" y="1513237"/>
                    <a:pt x="7144" y="1507331"/>
                    <a:pt x="7144" y="1500092"/>
                  </a:cubicBezTo>
                  <a:cubicBezTo>
                    <a:pt x="7144" y="1493996"/>
                    <a:pt x="11144" y="1488948"/>
                    <a:pt x="16669" y="1487424"/>
                  </a:cubicBezTo>
                  <a:cubicBezTo>
                    <a:pt x="17812" y="1487043"/>
                    <a:pt x="19050" y="1486853"/>
                    <a:pt x="20288" y="1486853"/>
                  </a:cubicBezTo>
                  <a:cubicBezTo>
                    <a:pt x="21527" y="1486853"/>
                    <a:pt x="22670" y="1487043"/>
                    <a:pt x="23813" y="1487424"/>
                  </a:cubicBezTo>
                  <a:cubicBezTo>
                    <a:pt x="29337" y="1488853"/>
                    <a:pt x="33433" y="1493996"/>
                    <a:pt x="33433" y="1500092"/>
                  </a:cubicBezTo>
                  <a:close/>
                  <a:moveTo>
                    <a:pt x="176879" y="721423"/>
                  </a:moveTo>
                  <a:cubicBezTo>
                    <a:pt x="176879" y="714184"/>
                    <a:pt x="182785" y="708279"/>
                    <a:pt x="190024" y="708279"/>
                  </a:cubicBezTo>
                  <a:cubicBezTo>
                    <a:pt x="197263" y="708279"/>
                    <a:pt x="203168" y="714184"/>
                    <a:pt x="203168" y="721423"/>
                  </a:cubicBezTo>
                  <a:cubicBezTo>
                    <a:pt x="203168" y="728758"/>
                    <a:pt x="197263" y="734663"/>
                    <a:pt x="190024" y="734663"/>
                  </a:cubicBezTo>
                  <a:cubicBezTo>
                    <a:pt x="187738" y="734663"/>
                    <a:pt x="185547" y="734092"/>
                    <a:pt x="183642" y="732949"/>
                  </a:cubicBezTo>
                  <a:cubicBezTo>
                    <a:pt x="181546" y="731806"/>
                    <a:pt x="179737" y="730091"/>
                    <a:pt x="178594" y="727901"/>
                  </a:cubicBezTo>
                  <a:cubicBezTo>
                    <a:pt x="177451" y="725996"/>
                    <a:pt x="176879" y="723805"/>
                    <a:pt x="176879" y="721423"/>
                  </a:cubicBezTo>
                  <a:close/>
                  <a:moveTo>
                    <a:pt x="154781" y="1555052"/>
                  </a:moveTo>
                  <a:cubicBezTo>
                    <a:pt x="147542" y="1555052"/>
                    <a:pt x="141637" y="1549146"/>
                    <a:pt x="141637" y="1541907"/>
                  </a:cubicBezTo>
                  <a:cubicBezTo>
                    <a:pt x="141637" y="1535811"/>
                    <a:pt x="145733" y="1530763"/>
                    <a:pt x="151352" y="1529239"/>
                  </a:cubicBezTo>
                  <a:cubicBezTo>
                    <a:pt x="152495" y="1528953"/>
                    <a:pt x="153638" y="1528763"/>
                    <a:pt x="154781" y="1528763"/>
                  </a:cubicBezTo>
                  <a:cubicBezTo>
                    <a:pt x="156115" y="1528763"/>
                    <a:pt x="157353" y="1528953"/>
                    <a:pt x="158496" y="1529334"/>
                  </a:cubicBezTo>
                  <a:cubicBezTo>
                    <a:pt x="163925" y="1530953"/>
                    <a:pt x="167926" y="1536002"/>
                    <a:pt x="167926" y="1541907"/>
                  </a:cubicBezTo>
                  <a:cubicBezTo>
                    <a:pt x="167926" y="1549146"/>
                    <a:pt x="162020" y="1555052"/>
                    <a:pt x="154781" y="1555052"/>
                  </a:cubicBezTo>
                  <a:close/>
                </a:path>
              </a:pathLst>
            </a:custGeom>
            <a:solidFill>
              <a:schemeClr val="accent1"/>
            </a:solidFill>
            <a:ln>
              <a:noFill/>
            </a:ln>
            <a:effectLst>
              <a:outerShdw blurRad="200025" dist="19050" dir="5400000" algn="bl" rotWithShape="0">
                <a:schemeClr val="accent1">
                  <a:alpha val="66666"/>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89" name="Google Shape;289;p10"/>
            <p:cNvSpPr/>
            <p:nvPr/>
          </p:nvSpPr>
          <p:spPr>
            <a:xfrm>
              <a:off x="7666005" y="3837621"/>
              <a:ext cx="75628" cy="444531"/>
            </a:xfrm>
            <a:custGeom>
              <a:avLst/>
              <a:gdLst/>
              <a:ahLst/>
              <a:cxnLst/>
              <a:rect l="l" t="t" r="r" b="b"/>
              <a:pathLst>
                <a:path w="75628" h="444531" extrusionOk="0">
                  <a:moveTo>
                    <a:pt x="58865" y="404146"/>
                  </a:moveTo>
                  <a:lnTo>
                    <a:pt x="58865" y="53816"/>
                  </a:lnTo>
                  <a:lnTo>
                    <a:pt x="30861" y="25813"/>
                  </a:lnTo>
                  <a:cubicBezTo>
                    <a:pt x="32576" y="23241"/>
                    <a:pt x="33528" y="20098"/>
                    <a:pt x="33528" y="16764"/>
                  </a:cubicBezTo>
                  <a:cubicBezTo>
                    <a:pt x="33528" y="7525"/>
                    <a:pt x="26003" y="0"/>
                    <a:pt x="16764" y="0"/>
                  </a:cubicBezTo>
                  <a:cubicBezTo>
                    <a:pt x="7525" y="0"/>
                    <a:pt x="0" y="7525"/>
                    <a:pt x="0" y="16764"/>
                  </a:cubicBezTo>
                  <a:cubicBezTo>
                    <a:pt x="0" y="26003"/>
                    <a:pt x="7525" y="33528"/>
                    <a:pt x="16764" y="33528"/>
                  </a:cubicBezTo>
                  <a:cubicBezTo>
                    <a:pt x="20098" y="33528"/>
                    <a:pt x="23146" y="32480"/>
                    <a:pt x="25813" y="30861"/>
                  </a:cubicBezTo>
                  <a:lnTo>
                    <a:pt x="25813" y="30861"/>
                  </a:lnTo>
                  <a:lnTo>
                    <a:pt x="51721" y="56769"/>
                  </a:lnTo>
                  <a:lnTo>
                    <a:pt x="51721" y="404146"/>
                  </a:lnTo>
                  <a:cubicBezTo>
                    <a:pt x="42196" y="405860"/>
                    <a:pt x="34957" y="414242"/>
                    <a:pt x="34957" y="424148"/>
                  </a:cubicBezTo>
                  <a:cubicBezTo>
                    <a:pt x="34957" y="435388"/>
                    <a:pt x="44101" y="444532"/>
                    <a:pt x="55341" y="444532"/>
                  </a:cubicBezTo>
                  <a:cubicBezTo>
                    <a:pt x="66485" y="444532"/>
                    <a:pt x="75629" y="435388"/>
                    <a:pt x="75629" y="424148"/>
                  </a:cubicBezTo>
                  <a:cubicBezTo>
                    <a:pt x="75629" y="414242"/>
                    <a:pt x="68294" y="405860"/>
                    <a:pt x="58865" y="404146"/>
                  </a:cubicBezTo>
                  <a:close/>
                  <a:moveTo>
                    <a:pt x="55341" y="437388"/>
                  </a:moveTo>
                  <a:cubicBezTo>
                    <a:pt x="48006" y="437388"/>
                    <a:pt x="42101" y="431483"/>
                    <a:pt x="42101" y="424148"/>
                  </a:cubicBezTo>
                  <a:cubicBezTo>
                    <a:pt x="42101" y="418147"/>
                    <a:pt x="46101" y="413099"/>
                    <a:pt x="51721" y="411575"/>
                  </a:cubicBezTo>
                  <a:cubicBezTo>
                    <a:pt x="52864" y="411194"/>
                    <a:pt x="54102" y="411004"/>
                    <a:pt x="55341" y="411004"/>
                  </a:cubicBezTo>
                  <a:cubicBezTo>
                    <a:pt x="56579" y="411004"/>
                    <a:pt x="57722" y="411194"/>
                    <a:pt x="58865" y="411575"/>
                  </a:cubicBezTo>
                  <a:cubicBezTo>
                    <a:pt x="64389" y="413004"/>
                    <a:pt x="68485" y="418147"/>
                    <a:pt x="68485" y="424148"/>
                  </a:cubicBezTo>
                  <a:cubicBezTo>
                    <a:pt x="68485" y="431483"/>
                    <a:pt x="62579" y="437388"/>
                    <a:pt x="55341" y="437388"/>
                  </a:cubicBezTo>
                  <a:close/>
                </a:path>
              </a:pathLst>
            </a:custGeom>
            <a:solidFill>
              <a:schemeClr val="accent1"/>
            </a:solidFill>
            <a:ln>
              <a:noFill/>
            </a:ln>
            <a:effectLst>
              <a:outerShdw blurRad="200025" dist="19050" dir="5400000" algn="bl" rotWithShape="0">
                <a:schemeClr val="accent1">
                  <a:alpha val="66666"/>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0" name="Google Shape;290;p10"/>
            <p:cNvSpPr/>
            <p:nvPr/>
          </p:nvSpPr>
          <p:spPr>
            <a:xfrm>
              <a:off x="7350442" y="3539870"/>
              <a:ext cx="240982" cy="701039"/>
            </a:xfrm>
            <a:custGeom>
              <a:avLst/>
              <a:gdLst/>
              <a:ahLst/>
              <a:cxnLst/>
              <a:rect l="l" t="t" r="r" b="b"/>
              <a:pathLst>
                <a:path w="240982" h="701039" extrusionOk="0">
                  <a:moveTo>
                    <a:pt x="227838" y="667893"/>
                  </a:moveTo>
                  <a:lnTo>
                    <a:pt x="227838" y="410146"/>
                  </a:lnTo>
                  <a:lnTo>
                    <a:pt x="160210" y="342519"/>
                  </a:lnTo>
                  <a:lnTo>
                    <a:pt x="160210" y="214503"/>
                  </a:lnTo>
                  <a:cubicBezTo>
                    <a:pt x="169545" y="212693"/>
                    <a:pt x="176689" y="204407"/>
                    <a:pt x="176689" y="194596"/>
                  </a:cubicBezTo>
                  <a:cubicBezTo>
                    <a:pt x="176689" y="183356"/>
                    <a:pt x="167545" y="174308"/>
                    <a:pt x="156400" y="174308"/>
                  </a:cubicBezTo>
                  <a:cubicBezTo>
                    <a:pt x="145161" y="174308"/>
                    <a:pt x="136017" y="183356"/>
                    <a:pt x="136017" y="194596"/>
                  </a:cubicBezTo>
                  <a:cubicBezTo>
                    <a:pt x="136017" y="204597"/>
                    <a:pt x="143446" y="212979"/>
                    <a:pt x="153067" y="214598"/>
                  </a:cubicBezTo>
                  <a:lnTo>
                    <a:pt x="153067" y="345472"/>
                  </a:lnTo>
                  <a:lnTo>
                    <a:pt x="220694" y="413099"/>
                  </a:lnTo>
                  <a:lnTo>
                    <a:pt x="220694" y="493681"/>
                  </a:lnTo>
                  <a:lnTo>
                    <a:pt x="103441" y="376428"/>
                  </a:lnTo>
                  <a:lnTo>
                    <a:pt x="103441" y="216122"/>
                  </a:lnTo>
                  <a:lnTo>
                    <a:pt x="23813" y="136493"/>
                  </a:lnTo>
                  <a:lnTo>
                    <a:pt x="23813" y="40291"/>
                  </a:lnTo>
                  <a:cubicBezTo>
                    <a:pt x="33242" y="38576"/>
                    <a:pt x="40576" y="30290"/>
                    <a:pt x="40576" y="20288"/>
                  </a:cubicBezTo>
                  <a:cubicBezTo>
                    <a:pt x="40576" y="9144"/>
                    <a:pt x="31432" y="0"/>
                    <a:pt x="20288" y="0"/>
                  </a:cubicBezTo>
                  <a:cubicBezTo>
                    <a:pt x="9049" y="0"/>
                    <a:pt x="0" y="9144"/>
                    <a:pt x="0" y="20288"/>
                  </a:cubicBezTo>
                  <a:cubicBezTo>
                    <a:pt x="0" y="30290"/>
                    <a:pt x="7144" y="38576"/>
                    <a:pt x="16669" y="40291"/>
                  </a:cubicBezTo>
                  <a:lnTo>
                    <a:pt x="16669" y="139446"/>
                  </a:lnTo>
                  <a:lnTo>
                    <a:pt x="96298" y="219075"/>
                  </a:lnTo>
                  <a:lnTo>
                    <a:pt x="96298" y="379381"/>
                  </a:lnTo>
                  <a:lnTo>
                    <a:pt x="220694" y="503777"/>
                  </a:lnTo>
                  <a:lnTo>
                    <a:pt x="220694" y="667893"/>
                  </a:lnTo>
                  <a:cubicBezTo>
                    <a:pt x="213169" y="669512"/>
                    <a:pt x="207454" y="676180"/>
                    <a:pt x="207454" y="684276"/>
                  </a:cubicBezTo>
                  <a:cubicBezTo>
                    <a:pt x="207454" y="693515"/>
                    <a:pt x="214979" y="701040"/>
                    <a:pt x="224218" y="701040"/>
                  </a:cubicBezTo>
                  <a:cubicBezTo>
                    <a:pt x="233458" y="701040"/>
                    <a:pt x="240982" y="693515"/>
                    <a:pt x="240982" y="684276"/>
                  </a:cubicBezTo>
                  <a:cubicBezTo>
                    <a:pt x="240887" y="676275"/>
                    <a:pt x="235267" y="669608"/>
                    <a:pt x="227838" y="667893"/>
                  </a:cubicBezTo>
                  <a:close/>
                  <a:moveTo>
                    <a:pt x="143161" y="194596"/>
                  </a:moveTo>
                  <a:cubicBezTo>
                    <a:pt x="143161" y="187357"/>
                    <a:pt x="149066" y="181451"/>
                    <a:pt x="156400" y="181451"/>
                  </a:cubicBezTo>
                  <a:cubicBezTo>
                    <a:pt x="163639" y="181451"/>
                    <a:pt x="169545" y="187357"/>
                    <a:pt x="169545" y="194596"/>
                  </a:cubicBezTo>
                  <a:cubicBezTo>
                    <a:pt x="169545" y="200501"/>
                    <a:pt x="165640" y="205550"/>
                    <a:pt x="160210" y="207074"/>
                  </a:cubicBezTo>
                  <a:cubicBezTo>
                    <a:pt x="158972" y="207550"/>
                    <a:pt x="157734" y="207740"/>
                    <a:pt x="156400" y="207740"/>
                  </a:cubicBezTo>
                  <a:cubicBezTo>
                    <a:pt x="155257" y="207740"/>
                    <a:pt x="154114" y="207550"/>
                    <a:pt x="153067" y="207264"/>
                  </a:cubicBezTo>
                  <a:cubicBezTo>
                    <a:pt x="147352" y="205835"/>
                    <a:pt x="143161" y="200692"/>
                    <a:pt x="143161" y="194596"/>
                  </a:cubicBezTo>
                  <a:close/>
                  <a:moveTo>
                    <a:pt x="7144" y="20288"/>
                  </a:moveTo>
                  <a:cubicBezTo>
                    <a:pt x="7144" y="13049"/>
                    <a:pt x="13049" y="7144"/>
                    <a:pt x="20288" y="7144"/>
                  </a:cubicBezTo>
                  <a:cubicBezTo>
                    <a:pt x="27527" y="7144"/>
                    <a:pt x="33433" y="13049"/>
                    <a:pt x="33433" y="20288"/>
                  </a:cubicBezTo>
                  <a:cubicBezTo>
                    <a:pt x="33433" y="26289"/>
                    <a:pt x="29337" y="31433"/>
                    <a:pt x="23813" y="32861"/>
                  </a:cubicBezTo>
                  <a:cubicBezTo>
                    <a:pt x="22669" y="33242"/>
                    <a:pt x="21526" y="33433"/>
                    <a:pt x="20288" y="33433"/>
                  </a:cubicBezTo>
                  <a:cubicBezTo>
                    <a:pt x="19050" y="33433"/>
                    <a:pt x="17812" y="33242"/>
                    <a:pt x="16669" y="32861"/>
                  </a:cubicBezTo>
                  <a:cubicBezTo>
                    <a:pt x="11144" y="31337"/>
                    <a:pt x="7144" y="26289"/>
                    <a:pt x="7144" y="20288"/>
                  </a:cubicBezTo>
                  <a:close/>
                </a:path>
              </a:pathLst>
            </a:custGeom>
            <a:solidFill>
              <a:schemeClr val="accent1"/>
            </a:solidFill>
            <a:ln>
              <a:noFill/>
            </a:ln>
            <a:effectLst>
              <a:outerShdw blurRad="200025" dist="19050" dir="5400000" algn="bl" rotWithShape="0">
                <a:schemeClr val="accent1">
                  <a:alpha val="66666"/>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1" name="Google Shape;291;p10"/>
            <p:cNvSpPr/>
            <p:nvPr/>
          </p:nvSpPr>
          <p:spPr>
            <a:xfrm>
              <a:off x="7557897" y="2823590"/>
              <a:ext cx="322706" cy="857440"/>
            </a:xfrm>
            <a:custGeom>
              <a:avLst/>
              <a:gdLst/>
              <a:ahLst/>
              <a:cxnLst/>
              <a:rect l="l" t="t" r="r" b="b"/>
              <a:pathLst>
                <a:path w="322706" h="857440" extrusionOk="0">
                  <a:moveTo>
                    <a:pt x="20098" y="824293"/>
                  </a:moveTo>
                  <a:lnTo>
                    <a:pt x="20098" y="561213"/>
                  </a:lnTo>
                  <a:lnTo>
                    <a:pt x="309563" y="271748"/>
                  </a:lnTo>
                  <a:lnTo>
                    <a:pt x="309563" y="33147"/>
                  </a:lnTo>
                  <a:cubicBezTo>
                    <a:pt x="317087" y="31528"/>
                    <a:pt x="322707" y="24860"/>
                    <a:pt x="322707" y="16764"/>
                  </a:cubicBezTo>
                  <a:cubicBezTo>
                    <a:pt x="322707" y="7525"/>
                    <a:pt x="315182" y="0"/>
                    <a:pt x="305943" y="0"/>
                  </a:cubicBezTo>
                  <a:cubicBezTo>
                    <a:pt x="296704" y="0"/>
                    <a:pt x="289179" y="7525"/>
                    <a:pt x="289179" y="16764"/>
                  </a:cubicBezTo>
                  <a:cubicBezTo>
                    <a:pt x="289179" y="24765"/>
                    <a:pt x="294799" y="31432"/>
                    <a:pt x="302323" y="33147"/>
                  </a:cubicBezTo>
                  <a:lnTo>
                    <a:pt x="302323" y="268796"/>
                  </a:lnTo>
                  <a:lnTo>
                    <a:pt x="12859" y="558260"/>
                  </a:lnTo>
                  <a:lnTo>
                    <a:pt x="12859" y="824389"/>
                  </a:lnTo>
                  <a:cubicBezTo>
                    <a:pt x="5524" y="826103"/>
                    <a:pt x="0" y="832771"/>
                    <a:pt x="0" y="840676"/>
                  </a:cubicBezTo>
                  <a:cubicBezTo>
                    <a:pt x="0" y="849916"/>
                    <a:pt x="7525" y="857441"/>
                    <a:pt x="16764" y="857441"/>
                  </a:cubicBezTo>
                  <a:cubicBezTo>
                    <a:pt x="26003" y="857441"/>
                    <a:pt x="33528" y="849916"/>
                    <a:pt x="33528" y="840676"/>
                  </a:cubicBezTo>
                  <a:cubicBezTo>
                    <a:pt x="33528" y="832580"/>
                    <a:pt x="27718" y="825818"/>
                    <a:pt x="20098" y="824293"/>
                  </a:cubicBezTo>
                  <a:close/>
                </a:path>
              </a:pathLst>
            </a:custGeom>
            <a:solidFill>
              <a:schemeClr val="accent1"/>
            </a:solidFill>
            <a:ln>
              <a:noFill/>
            </a:ln>
            <a:effectLst>
              <a:outerShdw blurRad="200025" dist="19050" dir="5400000" algn="bl" rotWithShape="0">
                <a:schemeClr val="accent1">
                  <a:alpha val="66666"/>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292" name="Google Shape;292;p10"/>
          <p:cNvGrpSpPr/>
          <p:nvPr/>
        </p:nvGrpSpPr>
        <p:grpSpPr>
          <a:xfrm rot="5400000" flipH="1">
            <a:off x="-999700" y="2958336"/>
            <a:ext cx="1776932" cy="3605747"/>
            <a:chOff x="7350442" y="2608992"/>
            <a:chExt cx="777239" cy="1673160"/>
          </a:xfrm>
        </p:grpSpPr>
        <p:sp>
          <p:nvSpPr>
            <p:cNvPr id="293" name="Google Shape;293;p10"/>
            <p:cNvSpPr/>
            <p:nvPr/>
          </p:nvSpPr>
          <p:spPr>
            <a:xfrm>
              <a:off x="7486745" y="2608992"/>
              <a:ext cx="300894" cy="898874"/>
            </a:xfrm>
            <a:custGeom>
              <a:avLst/>
              <a:gdLst/>
              <a:ahLst/>
              <a:cxnLst/>
              <a:rect l="l" t="t" r="r" b="b"/>
              <a:pathLst>
                <a:path w="300894" h="898874" extrusionOk="0">
                  <a:moveTo>
                    <a:pt x="16764" y="858488"/>
                  </a:moveTo>
                  <a:cubicBezTo>
                    <a:pt x="7334" y="860203"/>
                    <a:pt x="0" y="868585"/>
                    <a:pt x="0" y="878491"/>
                  </a:cubicBezTo>
                  <a:cubicBezTo>
                    <a:pt x="0" y="889730"/>
                    <a:pt x="9144" y="898874"/>
                    <a:pt x="20288" y="898874"/>
                  </a:cubicBezTo>
                  <a:cubicBezTo>
                    <a:pt x="31528" y="898874"/>
                    <a:pt x="40672" y="889730"/>
                    <a:pt x="40672" y="878491"/>
                  </a:cubicBezTo>
                  <a:cubicBezTo>
                    <a:pt x="40672" y="868585"/>
                    <a:pt x="33433" y="860203"/>
                    <a:pt x="23908" y="858488"/>
                  </a:cubicBezTo>
                  <a:lnTo>
                    <a:pt x="23908" y="733997"/>
                  </a:lnTo>
                  <a:lnTo>
                    <a:pt x="300895" y="457009"/>
                  </a:lnTo>
                  <a:lnTo>
                    <a:pt x="300895" y="0"/>
                  </a:lnTo>
                  <a:lnTo>
                    <a:pt x="293751" y="0"/>
                  </a:lnTo>
                  <a:lnTo>
                    <a:pt x="293751" y="454057"/>
                  </a:lnTo>
                  <a:lnTo>
                    <a:pt x="16764" y="731044"/>
                  </a:lnTo>
                  <a:lnTo>
                    <a:pt x="16764" y="858488"/>
                  </a:lnTo>
                  <a:close/>
                  <a:moveTo>
                    <a:pt x="33528" y="878491"/>
                  </a:moveTo>
                  <a:cubicBezTo>
                    <a:pt x="33528" y="885825"/>
                    <a:pt x="27622" y="891730"/>
                    <a:pt x="20288" y="891730"/>
                  </a:cubicBezTo>
                  <a:cubicBezTo>
                    <a:pt x="13049" y="891730"/>
                    <a:pt x="7144" y="885825"/>
                    <a:pt x="7144" y="878491"/>
                  </a:cubicBezTo>
                  <a:cubicBezTo>
                    <a:pt x="7144" y="872490"/>
                    <a:pt x="11239" y="867347"/>
                    <a:pt x="16764" y="865918"/>
                  </a:cubicBezTo>
                  <a:cubicBezTo>
                    <a:pt x="17907" y="865537"/>
                    <a:pt x="19050" y="865346"/>
                    <a:pt x="20288" y="865346"/>
                  </a:cubicBezTo>
                  <a:cubicBezTo>
                    <a:pt x="21526" y="865346"/>
                    <a:pt x="22765" y="865537"/>
                    <a:pt x="23908" y="865918"/>
                  </a:cubicBezTo>
                  <a:cubicBezTo>
                    <a:pt x="29527" y="867442"/>
                    <a:pt x="33528" y="872490"/>
                    <a:pt x="33528" y="878491"/>
                  </a:cubicBezTo>
                  <a:close/>
                </a:path>
              </a:pathLst>
            </a:custGeom>
            <a:solidFill>
              <a:schemeClr val="accent1"/>
            </a:solidFill>
            <a:ln>
              <a:noFill/>
            </a:ln>
            <a:effectLst>
              <a:outerShdw blurRad="200025" dist="19050" dir="5400000" algn="bl" rotWithShape="0">
                <a:schemeClr val="accent1">
                  <a:alpha val="66666"/>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4" name="Google Shape;294;p10"/>
            <p:cNvSpPr/>
            <p:nvPr/>
          </p:nvSpPr>
          <p:spPr>
            <a:xfrm>
              <a:off x="7430357" y="3185731"/>
              <a:ext cx="149161" cy="440054"/>
            </a:xfrm>
            <a:custGeom>
              <a:avLst/>
              <a:gdLst/>
              <a:ahLst/>
              <a:cxnLst/>
              <a:rect l="l" t="t" r="r" b="b"/>
              <a:pathLst>
                <a:path w="149161" h="440054" extrusionOk="0">
                  <a:moveTo>
                    <a:pt x="123349" y="30861"/>
                  </a:moveTo>
                  <a:cubicBezTo>
                    <a:pt x="125921" y="32575"/>
                    <a:pt x="129064" y="33528"/>
                    <a:pt x="132397" y="33528"/>
                  </a:cubicBezTo>
                  <a:cubicBezTo>
                    <a:pt x="141637" y="33528"/>
                    <a:pt x="149162" y="26003"/>
                    <a:pt x="149162" y="16764"/>
                  </a:cubicBezTo>
                  <a:cubicBezTo>
                    <a:pt x="149162" y="7525"/>
                    <a:pt x="141637" y="0"/>
                    <a:pt x="132397" y="0"/>
                  </a:cubicBezTo>
                  <a:cubicBezTo>
                    <a:pt x="123158" y="0"/>
                    <a:pt x="115634" y="7525"/>
                    <a:pt x="115634" y="16764"/>
                  </a:cubicBezTo>
                  <a:cubicBezTo>
                    <a:pt x="115634" y="20098"/>
                    <a:pt x="116586" y="23146"/>
                    <a:pt x="118301" y="25813"/>
                  </a:cubicBezTo>
                  <a:lnTo>
                    <a:pt x="16764" y="127349"/>
                  </a:lnTo>
                  <a:lnTo>
                    <a:pt x="16764" y="399669"/>
                  </a:lnTo>
                  <a:cubicBezTo>
                    <a:pt x="7334" y="401384"/>
                    <a:pt x="0" y="409765"/>
                    <a:pt x="0" y="419671"/>
                  </a:cubicBezTo>
                  <a:cubicBezTo>
                    <a:pt x="0" y="430911"/>
                    <a:pt x="9144" y="440055"/>
                    <a:pt x="20288" y="440055"/>
                  </a:cubicBezTo>
                  <a:cubicBezTo>
                    <a:pt x="31528" y="440055"/>
                    <a:pt x="40672" y="430911"/>
                    <a:pt x="40672" y="419671"/>
                  </a:cubicBezTo>
                  <a:cubicBezTo>
                    <a:pt x="40672" y="409765"/>
                    <a:pt x="33433" y="401384"/>
                    <a:pt x="23908" y="399669"/>
                  </a:cubicBezTo>
                  <a:lnTo>
                    <a:pt x="23908" y="130302"/>
                  </a:lnTo>
                  <a:lnTo>
                    <a:pt x="123349" y="30861"/>
                  </a:lnTo>
                  <a:close/>
                  <a:moveTo>
                    <a:pt x="33623" y="419671"/>
                  </a:moveTo>
                  <a:cubicBezTo>
                    <a:pt x="33623" y="427006"/>
                    <a:pt x="27718" y="432911"/>
                    <a:pt x="20384" y="432911"/>
                  </a:cubicBezTo>
                  <a:cubicBezTo>
                    <a:pt x="13145" y="432911"/>
                    <a:pt x="7239" y="427006"/>
                    <a:pt x="7239" y="419671"/>
                  </a:cubicBezTo>
                  <a:cubicBezTo>
                    <a:pt x="7239" y="413671"/>
                    <a:pt x="11335" y="408527"/>
                    <a:pt x="16859" y="407098"/>
                  </a:cubicBezTo>
                  <a:cubicBezTo>
                    <a:pt x="18002" y="406717"/>
                    <a:pt x="19145" y="406527"/>
                    <a:pt x="20384" y="406527"/>
                  </a:cubicBezTo>
                  <a:cubicBezTo>
                    <a:pt x="21622" y="406527"/>
                    <a:pt x="22860" y="406717"/>
                    <a:pt x="24003" y="407098"/>
                  </a:cubicBezTo>
                  <a:cubicBezTo>
                    <a:pt x="29623" y="408622"/>
                    <a:pt x="33623" y="413671"/>
                    <a:pt x="33623" y="419671"/>
                  </a:cubicBezTo>
                  <a:close/>
                </a:path>
              </a:pathLst>
            </a:custGeom>
            <a:solidFill>
              <a:schemeClr val="accent1"/>
            </a:solidFill>
            <a:ln>
              <a:noFill/>
            </a:ln>
            <a:effectLst>
              <a:outerShdw blurRad="200025" dist="19050" dir="5400000" algn="bl" rotWithShape="0">
                <a:schemeClr val="accent1">
                  <a:alpha val="66666"/>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5" name="Google Shape;295;p10"/>
            <p:cNvSpPr/>
            <p:nvPr/>
          </p:nvSpPr>
          <p:spPr>
            <a:xfrm>
              <a:off x="7350442" y="2713767"/>
              <a:ext cx="389000" cy="777335"/>
            </a:xfrm>
            <a:custGeom>
              <a:avLst/>
              <a:gdLst/>
              <a:ahLst/>
              <a:cxnLst/>
              <a:rect l="l" t="t" r="r" b="b"/>
              <a:pathLst>
                <a:path w="389000" h="777335" extrusionOk="0">
                  <a:moveTo>
                    <a:pt x="297466" y="400812"/>
                  </a:moveTo>
                  <a:lnTo>
                    <a:pt x="188976" y="400812"/>
                  </a:lnTo>
                  <a:lnTo>
                    <a:pt x="16669" y="573024"/>
                  </a:lnTo>
                  <a:lnTo>
                    <a:pt x="16669" y="736949"/>
                  </a:lnTo>
                  <a:cubicBezTo>
                    <a:pt x="7144" y="738664"/>
                    <a:pt x="0" y="747046"/>
                    <a:pt x="0" y="757047"/>
                  </a:cubicBezTo>
                  <a:cubicBezTo>
                    <a:pt x="0" y="768191"/>
                    <a:pt x="9049" y="777335"/>
                    <a:pt x="20288" y="777335"/>
                  </a:cubicBezTo>
                  <a:cubicBezTo>
                    <a:pt x="31432" y="777335"/>
                    <a:pt x="40576" y="768191"/>
                    <a:pt x="40576" y="757047"/>
                  </a:cubicBezTo>
                  <a:cubicBezTo>
                    <a:pt x="40576" y="747046"/>
                    <a:pt x="33242" y="738664"/>
                    <a:pt x="23813" y="736949"/>
                  </a:cubicBezTo>
                  <a:lnTo>
                    <a:pt x="23813" y="575977"/>
                  </a:lnTo>
                  <a:lnTo>
                    <a:pt x="191929" y="407956"/>
                  </a:lnTo>
                  <a:lnTo>
                    <a:pt x="300418" y="407956"/>
                  </a:lnTo>
                  <a:lnTo>
                    <a:pt x="372237" y="336042"/>
                  </a:lnTo>
                  <a:lnTo>
                    <a:pt x="372237" y="40291"/>
                  </a:lnTo>
                  <a:cubicBezTo>
                    <a:pt x="381667" y="38576"/>
                    <a:pt x="389001" y="30289"/>
                    <a:pt x="389001" y="20288"/>
                  </a:cubicBezTo>
                  <a:cubicBezTo>
                    <a:pt x="389001" y="9049"/>
                    <a:pt x="379857" y="0"/>
                    <a:pt x="368713" y="0"/>
                  </a:cubicBezTo>
                  <a:cubicBezTo>
                    <a:pt x="357473" y="0"/>
                    <a:pt x="348329" y="9049"/>
                    <a:pt x="348329" y="20288"/>
                  </a:cubicBezTo>
                  <a:cubicBezTo>
                    <a:pt x="348329" y="30289"/>
                    <a:pt x="355568" y="38576"/>
                    <a:pt x="365093" y="40291"/>
                  </a:cubicBezTo>
                  <a:lnTo>
                    <a:pt x="365093" y="333089"/>
                  </a:lnTo>
                  <a:lnTo>
                    <a:pt x="297466" y="400812"/>
                  </a:lnTo>
                  <a:close/>
                  <a:moveTo>
                    <a:pt x="33433" y="757047"/>
                  </a:moveTo>
                  <a:cubicBezTo>
                    <a:pt x="33433" y="764286"/>
                    <a:pt x="27527" y="770192"/>
                    <a:pt x="20288" y="770192"/>
                  </a:cubicBezTo>
                  <a:cubicBezTo>
                    <a:pt x="13049" y="770192"/>
                    <a:pt x="7144" y="764286"/>
                    <a:pt x="7144" y="757047"/>
                  </a:cubicBezTo>
                  <a:cubicBezTo>
                    <a:pt x="7144" y="750951"/>
                    <a:pt x="11144" y="745903"/>
                    <a:pt x="16669" y="744379"/>
                  </a:cubicBezTo>
                  <a:cubicBezTo>
                    <a:pt x="17812" y="743998"/>
                    <a:pt x="19050" y="743807"/>
                    <a:pt x="20288" y="743807"/>
                  </a:cubicBezTo>
                  <a:cubicBezTo>
                    <a:pt x="21526" y="743807"/>
                    <a:pt x="22669" y="743998"/>
                    <a:pt x="23813" y="744379"/>
                  </a:cubicBezTo>
                  <a:cubicBezTo>
                    <a:pt x="29337" y="745808"/>
                    <a:pt x="33433" y="750951"/>
                    <a:pt x="33433" y="757047"/>
                  </a:cubicBezTo>
                  <a:close/>
                  <a:moveTo>
                    <a:pt x="355473" y="20288"/>
                  </a:moveTo>
                  <a:cubicBezTo>
                    <a:pt x="355473" y="13049"/>
                    <a:pt x="361379" y="7144"/>
                    <a:pt x="368713" y="7144"/>
                  </a:cubicBezTo>
                  <a:cubicBezTo>
                    <a:pt x="375952" y="7144"/>
                    <a:pt x="381857" y="13049"/>
                    <a:pt x="381857" y="20288"/>
                  </a:cubicBezTo>
                  <a:cubicBezTo>
                    <a:pt x="381857" y="26289"/>
                    <a:pt x="377761" y="31432"/>
                    <a:pt x="372237" y="32861"/>
                  </a:cubicBezTo>
                  <a:cubicBezTo>
                    <a:pt x="371094" y="33242"/>
                    <a:pt x="369951" y="33433"/>
                    <a:pt x="368713" y="33433"/>
                  </a:cubicBezTo>
                  <a:cubicBezTo>
                    <a:pt x="367474" y="33433"/>
                    <a:pt x="366236" y="33242"/>
                    <a:pt x="365093" y="32861"/>
                  </a:cubicBezTo>
                  <a:cubicBezTo>
                    <a:pt x="359473" y="31337"/>
                    <a:pt x="355473" y="26289"/>
                    <a:pt x="355473" y="20288"/>
                  </a:cubicBezTo>
                  <a:close/>
                </a:path>
              </a:pathLst>
            </a:custGeom>
            <a:solidFill>
              <a:schemeClr val="accent1"/>
            </a:solidFill>
            <a:ln>
              <a:noFill/>
            </a:ln>
            <a:effectLst>
              <a:outerShdw blurRad="200025" dist="19050" dir="5400000" algn="bl" rotWithShape="0">
                <a:schemeClr val="accent1">
                  <a:alpha val="66666"/>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6" name="Google Shape;296;p10"/>
            <p:cNvSpPr/>
            <p:nvPr/>
          </p:nvSpPr>
          <p:spPr>
            <a:xfrm>
              <a:off x="7860696" y="2608992"/>
              <a:ext cx="266985" cy="1341405"/>
            </a:xfrm>
            <a:custGeom>
              <a:avLst/>
              <a:gdLst/>
              <a:ahLst/>
              <a:cxnLst/>
              <a:rect l="l" t="t" r="r" b="b"/>
              <a:pathLst>
                <a:path w="266985" h="1341405" extrusionOk="0">
                  <a:moveTo>
                    <a:pt x="266986" y="744569"/>
                  </a:moveTo>
                  <a:lnTo>
                    <a:pt x="266986" y="0"/>
                  </a:lnTo>
                  <a:lnTo>
                    <a:pt x="259842" y="0"/>
                  </a:lnTo>
                  <a:lnTo>
                    <a:pt x="259842" y="741617"/>
                  </a:lnTo>
                  <a:lnTo>
                    <a:pt x="13145" y="988314"/>
                  </a:lnTo>
                  <a:lnTo>
                    <a:pt x="13145" y="1308259"/>
                  </a:lnTo>
                  <a:cubicBezTo>
                    <a:pt x="5620" y="1309878"/>
                    <a:pt x="0" y="1316546"/>
                    <a:pt x="0" y="1324642"/>
                  </a:cubicBezTo>
                  <a:cubicBezTo>
                    <a:pt x="0" y="1333881"/>
                    <a:pt x="7525" y="1341406"/>
                    <a:pt x="16764" y="1341406"/>
                  </a:cubicBezTo>
                  <a:cubicBezTo>
                    <a:pt x="26003" y="1341406"/>
                    <a:pt x="33528" y="1333881"/>
                    <a:pt x="33528" y="1324642"/>
                  </a:cubicBezTo>
                  <a:cubicBezTo>
                    <a:pt x="33528" y="1316641"/>
                    <a:pt x="27908" y="1309973"/>
                    <a:pt x="20384" y="1308259"/>
                  </a:cubicBezTo>
                  <a:lnTo>
                    <a:pt x="20384" y="991267"/>
                  </a:lnTo>
                  <a:lnTo>
                    <a:pt x="266986" y="744569"/>
                  </a:lnTo>
                  <a:close/>
                </a:path>
              </a:pathLst>
            </a:custGeom>
            <a:solidFill>
              <a:schemeClr val="accent1"/>
            </a:solidFill>
            <a:ln>
              <a:noFill/>
            </a:ln>
            <a:effectLst>
              <a:outerShdw blurRad="200025" dist="19050" dir="5400000" algn="bl" rotWithShape="0">
                <a:schemeClr val="accent1">
                  <a:alpha val="66666"/>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7" name="Google Shape;297;p10"/>
            <p:cNvSpPr/>
            <p:nvPr/>
          </p:nvSpPr>
          <p:spPr>
            <a:xfrm>
              <a:off x="7616094" y="2608992"/>
              <a:ext cx="370998" cy="1562195"/>
            </a:xfrm>
            <a:custGeom>
              <a:avLst/>
              <a:gdLst/>
              <a:ahLst/>
              <a:cxnLst/>
              <a:rect l="l" t="t" r="r" b="b"/>
              <a:pathLst>
                <a:path w="370998" h="1562195" extrusionOk="0">
                  <a:moveTo>
                    <a:pt x="158496" y="1521905"/>
                  </a:moveTo>
                  <a:lnTo>
                    <a:pt x="158496" y="1225868"/>
                  </a:lnTo>
                  <a:lnTo>
                    <a:pt x="95155" y="1162431"/>
                  </a:lnTo>
                  <a:lnTo>
                    <a:pt x="95155" y="939070"/>
                  </a:lnTo>
                  <a:lnTo>
                    <a:pt x="156210" y="878014"/>
                  </a:lnTo>
                  <a:lnTo>
                    <a:pt x="156210" y="839534"/>
                  </a:lnTo>
                  <a:lnTo>
                    <a:pt x="317659" y="678085"/>
                  </a:lnTo>
                  <a:cubicBezTo>
                    <a:pt x="320897" y="680466"/>
                    <a:pt x="324898" y="681800"/>
                    <a:pt x="329184" y="681800"/>
                  </a:cubicBezTo>
                  <a:cubicBezTo>
                    <a:pt x="340423" y="681800"/>
                    <a:pt x="349568" y="672655"/>
                    <a:pt x="349568" y="661511"/>
                  </a:cubicBezTo>
                  <a:cubicBezTo>
                    <a:pt x="349568" y="650272"/>
                    <a:pt x="340423" y="641128"/>
                    <a:pt x="329184" y="641128"/>
                  </a:cubicBezTo>
                  <a:cubicBezTo>
                    <a:pt x="318040" y="641128"/>
                    <a:pt x="308896" y="650272"/>
                    <a:pt x="308896" y="661511"/>
                  </a:cubicBezTo>
                  <a:cubicBezTo>
                    <a:pt x="308896" y="665797"/>
                    <a:pt x="310229" y="669798"/>
                    <a:pt x="312611" y="673037"/>
                  </a:cubicBezTo>
                  <a:lnTo>
                    <a:pt x="267843" y="717804"/>
                  </a:lnTo>
                  <a:lnTo>
                    <a:pt x="267843" y="635413"/>
                  </a:lnTo>
                  <a:lnTo>
                    <a:pt x="370999" y="532257"/>
                  </a:lnTo>
                  <a:lnTo>
                    <a:pt x="370999" y="273844"/>
                  </a:lnTo>
                  <a:lnTo>
                    <a:pt x="319183" y="222028"/>
                  </a:lnTo>
                  <a:lnTo>
                    <a:pt x="319183" y="0"/>
                  </a:lnTo>
                  <a:lnTo>
                    <a:pt x="312039" y="0"/>
                  </a:lnTo>
                  <a:lnTo>
                    <a:pt x="312039" y="503777"/>
                  </a:lnTo>
                  <a:lnTo>
                    <a:pt x="16669" y="799147"/>
                  </a:lnTo>
                  <a:lnTo>
                    <a:pt x="16669" y="1479995"/>
                  </a:lnTo>
                  <a:cubicBezTo>
                    <a:pt x="7144" y="1481709"/>
                    <a:pt x="0" y="1490091"/>
                    <a:pt x="0" y="1500092"/>
                  </a:cubicBezTo>
                  <a:cubicBezTo>
                    <a:pt x="0" y="1511237"/>
                    <a:pt x="9049" y="1520381"/>
                    <a:pt x="20288" y="1520381"/>
                  </a:cubicBezTo>
                  <a:cubicBezTo>
                    <a:pt x="31528" y="1520381"/>
                    <a:pt x="40577" y="1511237"/>
                    <a:pt x="40577" y="1500092"/>
                  </a:cubicBezTo>
                  <a:cubicBezTo>
                    <a:pt x="40577" y="1490091"/>
                    <a:pt x="33338" y="1481709"/>
                    <a:pt x="23813" y="1479995"/>
                  </a:cubicBezTo>
                  <a:lnTo>
                    <a:pt x="23813" y="802100"/>
                  </a:lnTo>
                  <a:lnTo>
                    <a:pt x="319183" y="506730"/>
                  </a:lnTo>
                  <a:lnTo>
                    <a:pt x="319183" y="232124"/>
                  </a:lnTo>
                  <a:lnTo>
                    <a:pt x="363855" y="276796"/>
                  </a:lnTo>
                  <a:lnTo>
                    <a:pt x="363855" y="529304"/>
                  </a:lnTo>
                  <a:lnTo>
                    <a:pt x="260699" y="632460"/>
                  </a:lnTo>
                  <a:lnTo>
                    <a:pt x="260699" y="724948"/>
                  </a:lnTo>
                  <a:lnTo>
                    <a:pt x="260699" y="724948"/>
                  </a:lnTo>
                  <a:lnTo>
                    <a:pt x="149066" y="836485"/>
                  </a:lnTo>
                  <a:lnTo>
                    <a:pt x="149066" y="874967"/>
                  </a:lnTo>
                  <a:lnTo>
                    <a:pt x="95155" y="928973"/>
                  </a:lnTo>
                  <a:lnTo>
                    <a:pt x="95155" y="821341"/>
                  </a:lnTo>
                  <a:lnTo>
                    <a:pt x="178498" y="738092"/>
                  </a:lnTo>
                  <a:cubicBezTo>
                    <a:pt x="181737" y="740473"/>
                    <a:pt x="185738" y="741807"/>
                    <a:pt x="190024" y="741807"/>
                  </a:cubicBezTo>
                  <a:cubicBezTo>
                    <a:pt x="201263" y="741807"/>
                    <a:pt x="210312" y="732663"/>
                    <a:pt x="210312" y="721423"/>
                  </a:cubicBezTo>
                  <a:cubicBezTo>
                    <a:pt x="210312" y="710279"/>
                    <a:pt x="201263" y="701135"/>
                    <a:pt x="190024" y="701135"/>
                  </a:cubicBezTo>
                  <a:cubicBezTo>
                    <a:pt x="178784" y="701135"/>
                    <a:pt x="169736" y="710279"/>
                    <a:pt x="169736" y="721423"/>
                  </a:cubicBezTo>
                  <a:cubicBezTo>
                    <a:pt x="169736" y="725805"/>
                    <a:pt x="171069" y="729805"/>
                    <a:pt x="173355" y="733044"/>
                  </a:cubicBezTo>
                  <a:lnTo>
                    <a:pt x="88011" y="818388"/>
                  </a:lnTo>
                  <a:lnTo>
                    <a:pt x="88011" y="1165384"/>
                  </a:lnTo>
                  <a:lnTo>
                    <a:pt x="151352" y="1228820"/>
                  </a:lnTo>
                  <a:lnTo>
                    <a:pt x="151352" y="1521905"/>
                  </a:lnTo>
                  <a:cubicBezTo>
                    <a:pt x="141732" y="1523524"/>
                    <a:pt x="134493" y="1531906"/>
                    <a:pt x="134493" y="1541907"/>
                  </a:cubicBezTo>
                  <a:cubicBezTo>
                    <a:pt x="134493" y="1553147"/>
                    <a:pt x="143542" y="1562195"/>
                    <a:pt x="154781" y="1562195"/>
                  </a:cubicBezTo>
                  <a:cubicBezTo>
                    <a:pt x="166021" y="1562195"/>
                    <a:pt x="175070" y="1553147"/>
                    <a:pt x="175070" y="1541907"/>
                  </a:cubicBezTo>
                  <a:cubicBezTo>
                    <a:pt x="175070" y="1532001"/>
                    <a:pt x="167926" y="1523714"/>
                    <a:pt x="158496" y="1521905"/>
                  </a:cubicBezTo>
                  <a:close/>
                  <a:moveTo>
                    <a:pt x="316039" y="661511"/>
                  </a:moveTo>
                  <a:cubicBezTo>
                    <a:pt x="316039" y="654177"/>
                    <a:pt x="321945" y="648272"/>
                    <a:pt x="329184" y="648272"/>
                  </a:cubicBezTo>
                  <a:cubicBezTo>
                    <a:pt x="336518" y="648272"/>
                    <a:pt x="342424" y="654177"/>
                    <a:pt x="342424" y="661511"/>
                  </a:cubicBezTo>
                  <a:cubicBezTo>
                    <a:pt x="342424" y="668750"/>
                    <a:pt x="336518" y="674656"/>
                    <a:pt x="329184" y="674656"/>
                  </a:cubicBezTo>
                  <a:cubicBezTo>
                    <a:pt x="326898" y="674656"/>
                    <a:pt x="324707" y="674084"/>
                    <a:pt x="322802" y="672941"/>
                  </a:cubicBezTo>
                  <a:cubicBezTo>
                    <a:pt x="320707" y="671798"/>
                    <a:pt x="318897" y="669988"/>
                    <a:pt x="317754" y="667893"/>
                  </a:cubicBezTo>
                  <a:cubicBezTo>
                    <a:pt x="316611" y="665988"/>
                    <a:pt x="316039" y="663797"/>
                    <a:pt x="316039" y="661511"/>
                  </a:cubicBezTo>
                  <a:close/>
                  <a:moveTo>
                    <a:pt x="33433" y="1500092"/>
                  </a:moveTo>
                  <a:cubicBezTo>
                    <a:pt x="33433" y="1507331"/>
                    <a:pt x="27527" y="1513237"/>
                    <a:pt x="20288" y="1513237"/>
                  </a:cubicBezTo>
                  <a:cubicBezTo>
                    <a:pt x="13049" y="1513237"/>
                    <a:pt x="7144" y="1507331"/>
                    <a:pt x="7144" y="1500092"/>
                  </a:cubicBezTo>
                  <a:cubicBezTo>
                    <a:pt x="7144" y="1493996"/>
                    <a:pt x="11144" y="1488948"/>
                    <a:pt x="16669" y="1487424"/>
                  </a:cubicBezTo>
                  <a:cubicBezTo>
                    <a:pt x="17812" y="1487043"/>
                    <a:pt x="19050" y="1486853"/>
                    <a:pt x="20288" y="1486853"/>
                  </a:cubicBezTo>
                  <a:cubicBezTo>
                    <a:pt x="21527" y="1486853"/>
                    <a:pt x="22670" y="1487043"/>
                    <a:pt x="23813" y="1487424"/>
                  </a:cubicBezTo>
                  <a:cubicBezTo>
                    <a:pt x="29337" y="1488853"/>
                    <a:pt x="33433" y="1493996"/>
                    <a:pt x="33433" y="1500092"/>
                  </a:cubicBezTo>
                  <a:close/>
                  <a:moveTo>
                    <a:pt x="176879" y="721423"/>
                  </a:moveTo>
                  <a:cubicBezTo>
                    <a:pt x="176879" y="714184"/>
                    <a:pt x="182785" y="708279"/>
                    <a:pt x="190024" y="708279"/>
                  </a:cubicBezTo>
                  <a:cubicBezTo>
                    <a:pt x="197263" y="708279"/>
                    <a:pt x="203168" y="714184"/>
                    <a:pt x="203168" y="721423"/>
                  </a:cubicBezTo>
                  <a:cubicBezTo>
                    <a:pt x="203168" y="728758"/>
                    <a:pt x="197263" y="734663"/>
                    <a:pt x="190024" y="734663"/>
                  </a:cubicBezTo>
                  <a:cubicBezTo>
                    <a:pt x="187738" y="734663"/>
                    <a:pt x="185547" y="734092"/>
                    <a:pt x="183642" y="732949"/>
                  </a:cubicBezTo>
                  <a:cubicBezTo>
                    <a:pt x="181546" y="731806"/>
                    <a:pt x="179737" y="730091"/>
                    <a:pt x="178594" y="727901"/>
                  </a:cubicBezTo>
                  <a:cubicBezTo>
                    <a:pt x="177451" y="725996"/>
                    <a:pt x="176879" y="723805"/>
                    <a:pt x="176879" y="721423"/>
                  </a:cubicBezTo>
                  <a:close/>
                  <a:moveTo>
                    <a:pt x="154781" y="1555052"/>
                  </a:moveTo>
                  <a:cubicBezTo>
                    <a:pt x="147542" y="1555052"/>
                    <a:pt x="141637" y="1549146"/>
                    <a:pt x="141637" y="1541907"/>
                  </a:cubicBezTo>
                  <a:cubicBezTo>
                    <a:pt x="141637" y="1535811"/>
                    <a:pt x="145733" y="1530763"/>
                    <a:pt x="151352" y="1529239"/>
                  </a:cubicBezTo>
                  <a:cubicBezTo>
                    <a:pt x="152495" y="1528953"/>
                    <a:pt x="153638" y="1528763"/>
                    <a:pt x="154781" y="1528763"/>
                  </a:cubicBezTo>
                  <a:cubicBezTo>
                    <a:pt x="156115" y="1528763"/>
                    <a:pt x="157353" y="1528953"/>
                    <a:pt x="158496" y="1529334"/>
                  </a:cubicBezTo>
                  <a:cubicBezTo>
                    <a:pt x="163925" y="1530953"/>
                    <a:pt x="167926" y="1536002"/>
                    <a:pt x="167926" y="1541907"/>
                  </a:cubicBezTo>
                  <a:cubicBezTo>
                    <a:pt x="167926" y="1549146"/>
                    <a:pt x="162020" y="1555052"/>
                    <a:pt x="154781" y="1555052"/>
                  </a:cubicBezTo>
                  <a:close/>
                </a:path>
              </a:pathLst>
            </a:custGeom>
            <a:solidFill>
              <a:schemeClr val="accent1"/>
            </a:solidFill>
            <a:ln>
              <a:noFill/>
            </a:ln>
            <a:effectLst>
              <a:outerShdw blurRad="200025" dist="19050" dir="5400000" algn="bl" rotWithShape="0">
                <a:schemeClr val="accent1">
                  <a:alpha val="66666"/>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8" name="Google Shape;298;p10"/>
            <p:cNvSpPr/>
            <p:nvPr/>
          </p:nvSpPr>
          <p:spPr>
            <a:xfrm>
              <a:off x="7666005" y="3837621"/>
              <a:ext cx="75628" cy="444531"/>
            </a:xfrm>
            <a:custGeom>
              <a:avLst/>
              <a:gdLst/>
              <a:ahLst/>
              <a:cxnLst/>
              <a:rect l="l" t="t" r="r" b="b"/>
              <a:pathLst>
                <a:path w="75628" h="444531" extrusionOk="0">
                  <a:moveTo>
                    <a:pt x="58865" y="404146"/>
                  </a:moveTo>
                  <a:lnTo>
                    <a:pt x="58865" y="53816"/>
                  </a:lnTo>
                  <a:lnTo>
                    <a:pt x="30861" y="25813"/>
                  </a:lnTo>
                  <a:cubicBezTo>
                    <a:pt x="32576" y="23241"/>
                    <a:pt x="33528" y="20098"/>
                    <a:pt x="33528" y="16764"/>
                  </a:cubicBezTo>
                  <a:cubicBezTo>
                    <a:pt x="33528" y="7525"/>
                    <a:pt x="26003" y="0"/>
                    <a:pt x="16764" y="0"/>
                  </a:cubicBezTo>
                  <a:cubicBezTo>
                    <a:pt x="7525" y="0"/>
                    <a:pt x="0" y="7525"/>
                    <a:pt x="0" y="16764"/>
                  </a:cubicBezTo>
                  <a:cubicBezTo>
                    <a:pt x="0" y="26003"/>
                    <a:pt x="7525" y="33528"/>
                    <a:pt x="16764" y="33528"/>
                  </a:cubicBezTo>
                  <a:cubicBezTo>
                    <a:pt x="20098" y="33528"/>
                    <a:pt x="23146" y="32480"/>
                    <a:pt x="25813" y="30861"/>
                  </a:cubicBezTo>
                  <a:lnTo>
                    <a:pt x="25813" y="30861"/>
                  </a:lnTo>
                  <a:lnTo>
                    <a:pt x="51721" y="56769"/>
                  </a:lnTo>
                  <a:lnTo>
                    <a:pt x="51721" y="404146"/>
                  </a:lnTo>
                  <a:cubicBezTo>
                    <a:pt x="42196" y="405860"/>
                    <a:pt x="34957" y="414242"/>
                    <a:pt x="34957" y="424148"/>
                  </a:cubicBezTo>
                  <a:cubicBezTo>
                    <a:pt x="34957" y="435388"/>
                    <a:pt x="44101" y="444532"/>
                    <a:pt x="55341" y="444532"/>
                  </a:cubicBezTo>
                  <a:cubicBezTo>
                    <a:pt x="66485" y="444532"/>
                    <a:pt x="75629" y="435388"/>
                    <a:pt x="75629" y="424148"/>
                  </a:cubicBezTo>
                  <a:cubicBezTo>
                    <a:pt x="75629" y="414242"/>
                    <a:pt x="68294" y="405860"/>
                    <a:pt x="58865" y="404146"/>
                  </a:cubicBezTo>
                  <a:close/>
                  <a:moveTo>
                    <a:pt x="55341" y="437388"/>
                  </a:moveTo>
                  <a:cubicBezTo>
                    <a:pt x="48006" y="437388"/>
                    <a:pt x="42101" y="431483"/>
                    <a:pt x="42101" y="424148"/>
                  </a:cubicBezTo>
                  <a:cubicBezTo>
                    <a:pt x="42101" y="418147"/>
                    <a:pt x="46101" y="413099"/>
                    <a:pt x="51721" y="411575"/>
                  </a:cubicBezTo>
                  <a:cubicBezTo>
                    <a:pt x="52864" y="411194"/>
                    <a:pt x="54102" y="411004"/>
                    <a:pt x="55341" y="411004"/>
                  </a:cubicBezTo>
                  <a:cubicBezTo>
                    <a:pt x="56579" y="411004"/>
                    <a:pt x="57722" y="411194"/>
                    <a:pt x="58865" y="411575"/>
                  </a:cubicBezTo>
                  <a:cubicBezTo>
                    <a:pt x="64389" y="413004"/>
                    <a:pt x="68485" y="418147"/>
                    <a:pt x="68485" y="424148"/>
                  </a:cubicBezTo>
                  <a:cubicBezTo>
                    <a:pt x="68485" y="431483"/>
                    <a:pt x="62579" y="437388"/>
                    <a:pt x="55341" y="437388"/>
                  </a:cubicBezTo>
                  <a:close/>
                </a:path>
              </a:pathLst>
            </a:custGeom>
            <a:solidFill>
              <a:schemeClr val="accent1"/>
            </a:solidFill>
            <a:ln>
              <a:noFill/>
            </a:ln>
            <a:effectLst>
              <a:outerShdw blurRad="200025" dist="19050" dir="5400000" algn="bl" rotWithShape="0">
                <a:schemeClr val="accent1">
                  <a:alpha val="66666"/>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9" name="Google Shape;299;p10"/>
            <p:cNvSpPr/>
            <p:nvPr/>
          </p:nvSpPr>
          <p:spPr>
            <a:xfrm>
              <a:off x="7350442" y="3539870"/>
              <a:ext cx="240982" cy="701039"/>
            </a:xfrm>
            <a:custGeom>
              <a:avLst/>
              <a:gdLst/>
              <a:ahLst/>
              <a:cxnLst/>
              <a:rect l="l" t="t" r="r" b="b"/>
              <a:pathLst>
                <a:path w="240982" h="701039" extrusionOk="0">
                  <a:moveTo>
                    <a:pt x="227838" y="667893"/>
                  </a:moveTo>
                  <a:lnTo>
                    <a:pt x="227838" y="410146"/>
                  </a:lnTo>
                  <a:lnTo>
                    <a:pt x="160210" y="342519"/>
                  </a:lnTo>
                  <a:lnTo>
                    <a:pt x="160210" y="214503"/>
                  </a:lnTo>
                  <a:cubicBezTo>
                    <a:pt x="169545" y="212693"/>
                    <a:pt x="176689" y="204407"/>
                    <a:pt x="176689" y="194596"/>
                  </a:cubicBezTo>
                  <a:cubicBezTo>
                    <a:pt x="176689" y="183356"/>
                    <a:pt x="167545" y="174308"/>
                    <a:pt x="156400" y="174308"/>
                  </a:cubicBezTo>
                  <a:cubicBezTo>
                    <a:pt x="145161" y="174308"/>
                    <a:pt x="136017" y="183356"/>
                    <a:pt x="136017" y="194596"/>
                  </a:cubicBezTo>
                  <a:cubicBezTo>
                    <a:pt x="136017" y="204597"/>
                    <a:pt x="143446" y="212979"/>
                    <a:pt x="153067" y="214598"/>
                  </a:cubicBezTo>
                  <a:lnTo>
                    <a:pt x="153067" y="345472"/>
                  </a:lnTo>
                  <a:lnTo>
                    <a:pt x="220694" y="413099"/>
                  </a:lnTo>
                  <a:lnTo>
                    <a:pt x="220694" y="493681"/>
                  </a:lnTo>
                  <a:lnTo>
                    <a:pt x="103441" y="376428"/>
                  </a:lnTo>
                  <a:lnTo>
                    <a:pt x="103441" y="216122"/>
                  </a:lnTo>
                  <a:lnTo>
                    <a:pt x="23813" y="136493"/>
                  </a:lnTo>
                  <a:lnTo>
                    <a:pt x="23813" y="40291"/>
                  </a:lnTo>
                  <a:cubicBezTo>
                    <a:pt x="33242" y="38576"/>
                    <a:pt x="40576" y="30290"/>
                    <a:pt x="40576" y="20288"/>
                  </a:cubicBezTo>
                  <a:cubicBezTo>
                    <a:pt x="40576" y="9144"/>
                    <a:pt x="31432" y="0"/>
                    <a:pt x="20288" y="0"/>
                  </a:cubicBezTo>
                  <a:cubicBezTo>
                    <a:pt x="9049" y="0"/>
                    <a:pt x="0" y="9144"/>
                    <a:pt x="0" y="20288"/>
                  </a:cubicBezTo>
                  <a:cubicBezTo>
                    <a:pt x="0" y="30290"/>
                    <a:pt x="7144" y="38576"/>
                    <a:pt x="16669" y="40291"/>
                  </a:cubicBezTo>
                  <a:lnTo>
                    <a:pt x="16669" y="139446"/>
                  </a:lnTo>
                  <a:lnTo>
                    <a:pt x="96298" y="219075"/>
                  </a:lnTo>
                  <a:lnTo>
                    <a:pt x="96298" y="379381"/>
                  </a:lnTo>
                  <a:lnTo>
                    <a:pt x="220694" y="503777"/>
                  </a:lnTo>
                  <a:lnTo>
                    <a:pt x="220694" y="667893"/>
                  </a:lnTo>
                  <a:cubicBezTo>
                    <a:pt x="213169" y="669512"/>
                    <a:pt x="207454" y="676180"/>
                    <a:pt x="207454" y="684276"/>
                  </a:cubicBezTo>
                  <a:cubicBezTo>
                    <a:pt x="207454" y="693515"/>
                    <a:pt x="214979" y="701040"/>
                    <a:pt x="224218" y="701040"/>
                  </a:cubicBezTo>
                  <a:cubicBezTo>
                    <a:pt x="233458" y="701040"/>
                    <a:pt x="240982" y="693515"/>
                    <a:pt x="240982" y="684276"/>
                  </a:cubicBezTo>
                  <a:cubicBezTo>
                    <a:pt x="240887" y="676275"/>
                    <a:pt x="235267" y="669608"/>
                    <a:pt x="227838" y="667893"/>
                  </a:cubicBezTo>
                  <a:close/>
                  <a:moveTo>
                    <a:pt x="143161" y="194596"/>
                  </a:moveTo>
                  <a:cubicBezTo>
                    <a:pt x="143161" y="187357"/>
                    <a:pt x="149066" y="181451"/>
                    <a:pt x="156400" y="181451"/>
                  </a:cubicBezTo>
                  <a:cubicBezTo>
                    <a:pt x="163639" y="181451"/>
                    <a:pt x="169545" y="187357"/>
                    <a:pt x="169545" y="194596"/>
                  </a:cubicBezTo>
                  <a:cubicBezTo>
                    <a:pt x="169545" y="200501"/>
                    <a:pt x="165640" y="205550"/>
                    <a:pt x="160210" y="207074"/>
                  </a:cubicBezTo>
                  <a:cubicBezTo>
                    <a:pt x="158972" y="207550"/>
                    <a:pt x="157734" y="207740"/>
                    <a:pt x="156400" y="207740"/>
                  </a:cubicBezTo>
                  <a:cubicBezTo>
                    <a:pt x="155257" y="207740"/>
                    <a:pt x="154114" y="207550"/>
                    <a:pt x="153067" y="207264"/>
                  </a:cubicBezTo>
                  <a:cubicBezTo>
                    <a:pt x="147352" y="205835"/>
                    <a:pt x="143161" y="200692"/>
                    <a:pt x="143161" y="194596"/>
                  </a:cubicBezTo>
                  <a:close/>
                  <a:moveTo>
                    <a:pt x="7144" y="20288"/>
                  </a:moveTo>
                  <a:cubicBezTo>
                    <a:pt x="7144" y="13049"/>
                    <a:pt x="13049" y="7144"/>
                    <a:pt x="20288" y="7144"/>
                  </a:cubicBezTo>
                  <a:cubicBezTo>
                    <a:pt x="27527" y="7144"/>
                    <a:pt x="33433" y="13049"/>
                    <a:pt x="33433" y="20288"/>
                  </a:cubicBezTo>
                  <a:cubicBezTo>
                    <a:pt x="33433" y="26289"/>
                    <a:pt x="29337" y="31433"/>
                    <a:pt x="23813" y="32861"/>
                  </a:cubicBezTo>
                  <a:cubicBezTo>
                    <a:pt x="22669" y="33242"/>
                    <a:pt x="21526" y="33433"/>
                    <a:pt x="20288" y="33433"/>
                  </a:cubicBezTo>
                  <a:cubicBezTo>
                    <a:pt x="19050" y="33433"/>
                    <a:pt x="17812" y="33242"/>
                    <a:pt x="16669" y="32861"/>
                  </a:cubicBezTo>
                  <a:cubicBezTo>
                    <a:pt x="11144" y="31337"/>
                    <a:pt x="7144" y="26289"/>
                    <a:pt x="7144" y="20288"/>
                  </a:cubicBezTo>
                  <a:close/>
                </a:path>
              </a:pathLst>
            </a:custGeom>
            <a:solidFill>
              <a:schemeClr val="accent1"/>
            </a:solidFill>
            <a:ln>
              <a:noFill/>
            </a:ln>
            <a:effectLst>
              <a:outerShdw blurRad="200025" dist="19050" dir="5400000" algn="bl" rotWithShape="0">
                <a:schemeClr val="accent1">
                  <a:alpha val="66666"/>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00" name="Google Shape;300;p10"/>
            <p:cNvSpPr/>
            <p:nvPr/>
          </p:nvSpPr>
          <p:spPr>
            <a:xfrm>
              <a:off x="7557897" y="2823590"/>
              <a:ext cx="322706" cy="857440"/>
            </a:xfrm>
            <a:custGeom>
              <a:avLst/>
              <a:gdLst/>
              <a:ahLst/>
              <a:cxnLst/>
              <a:rect l="l" t="t" r="r" b="b"/>
              <a:pathLst>
                <a:path w="322706" h="857440" extrusionOk="0">
                  <a:moveTo>
                    <a:pt x="20098" y="824293"/>
                  </a:moveTo>
                  <a:lnTo>
                    <a:pt x="20098" y="561213"/>
                  </a:lnTo>
                  <a:lnTo>
                    <a:pt x="309563" y="271748"/>
                  </a:lnTo>
                  <a:lnTo>
                    <a:pt x="309563" y="33147"/>
                  </a:lnTo>
                  <a:cubicBezTo>
                    <a:pt x="317087" y="31528"/>
                    <a:pt x="322707" y="24860"/>
                    <a:pt x="322707" y="16764"/>
                  </a:cubicBezTo>
                  <a:cubicBezTo>
                    <a:pt x="322707" y="7525"/>
                    <a:pt x="315182" y="0"/>
                    <a:pt x="305943" y="0"/>
                  </a:cubicBezTo>
                  <a:cubicBezTo>
                    <a:pt x="296704" y="0"/>
                    <a:pt x="289179" y="7525"/>
                    <a:pt x="289179" y="16764"/>
                  </a:cubicBezTo>
                  <a:cubicBezTo>
                    <a:pt x="289179" y="24765"/>
                    <a:pt x="294799" y="31432"/>
                    <a:pt x="302323" y="33147"/>
                  </a:cubicBezTo>
                  <a:lnTo>
                    <a:pt x="302323" y="268796"/>
                  </a:lnTo>
                  <a:lnTo>
                    <a:pt x="12859" y="558260"/>
                  </a:lnTo>
                  <a:lnTo>
                    <a:pt x="12859" y="824389"/>
                  </a:lnTo>
                  <a:cubicBezTo>
                    <a:pt x="5524" y="826103"/>
                    <a:pt x="0" y="832771"/>
                    <a:pt x="0" y="840676"/>
                  </a:cubicBezTo>
                  <a:cubicBezTo>
                    <a:pt x="0" y="849916"/>
                    <a:pt x="7525" y="857441"/>
                    <a:pt x="16764" y="857441"/>
                  </a:cubicBezTo>
                  <a:cubicBezTo>
                    <a:pt x="26003" y="857441"/>
                    <a:pt x="33528" y="849916"/>
                    <a:pt x="33528" y="840676"/>
                  </a:cubicBezTo>
                  <a:cubicBezTo>
                    <a:pt x="33528" y="832580"/>
                    <a:pt x="27718" y="825818"/>
                    <a:pt x="20098" y="824293"/>
                  </a:cubicBezTo>
                  <a:close/>
                </a:path>
              </a:pathLst>
            </a:custGeom>
            <a:solidFill>
              <a:schemeClr val="accent1"/>
            </a:solidFill>
            <a:ln>
              <a:noFill/>
            </a:ln>
            <a:effectLst>
              <a:outerShdw blurRad="200025" dist="19050" dir="5400000" algn="bl" rotWithShape="0">
                <a:schemeClr val="accent1">
                  <a:alpha val="66666"/>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cxnSp>
        <p:nvCxnSpPr>
          <p:cNvPr id="305" name="Google Shape;305;p11"/>
          <p:cNvCxnSpPr/>
          <p:nvPr/>
        </p:nvCxnSpPr>
        <p:spPr>
          <a:xfrm rot="10800000">
            <a:off x="832650" y="4599365"/>
            <a:ext cx="7478700" cy="0"/>
          </a:xfrm>
          <a:prstGeom prst="straightConnector1">
            <a:avLst/>
          </a:prstGeom>
          <a:noFill/>
          <a:ln w="9525" cap="rnd" cmpd="sng">
            <a:solidFill>
              <a:schemeClr val="dk1"/>
            </a:solidFill>
            <a:prstDash val="solid"/>
            <a:round/>
            <a:headEnd type="none" w="sm" len="sm"/>
            <a:tailEnd type="none" w="sm" len="sm"/>
          </a:ln>
        </p:spPr>
      </p:cxnSp>
      <p:sp>
        <p:nvSpPr>
          <p:cNvPr id="306" name="Google Shape;306;p11"/>
          <p:cNvSpPr/>
          <p:nvPr/>
        </p:nvSpPr>
        <p:spPr>
          <a:xfrm flipH="1">
            <a:off x="4846768" y="3589030"/>
            <a:ext cx="186163" cy="246659"/>
          </a:xfrm>
          <a:custGeom>
            <a:avLst/>
            <a:gdLst/>
            <a:ahLst/>
            <a:cxnLst/>
            <a:rect l="l" t="t" r="r" b="b"/>
            <a:pathLst>
              <a:path w="8007" h="10609" extrusionOk="0">
                <a:moveTo>
                  <a:pt x="568" y="1"/>
                </a:moveTo>
                <a:lnTo>
                  <a:pt x="568" y="1"/>
                </a:lnTo>
                <a:cubicBezTo>
                  <a:pt x="1" y="4869"/>
                  <a:pt x="3200" y="9404"/>
                  <a:pt x="8001" y="10473"/>
                </a:cubicBezTo>
                <a:lnTo>
                  <a:pt x="8001" y="10473"/>
                </a:lnTo>
                <a:cubicBezTo>
                  <a:pt x="7783" y="5826"/>
                  <a:pt x="4863" y="1752"/>
                  <a:pt x="568" y="1"/>
                </a:cubicBezTo>
                <a:close/>
                <a:moveTo>
                  <a:pt x="8001" y="10473"/>
                </a:moveTo>
                <a:cubicBezTo>
                  <a:pt x="8003" y="10518"/>
                  <a:pt x="8005" y="10563"/>
                  <a:pt x="8006" y="10608"/>
                </a:cubicBezTo>
                <a:lnTo>
                  <a:pt x="8006" y="10475"/>
                </a:lnTo>
                <a:cubicBezTo>
                  <a:pt x="8004" y="10474"/>
                  <a:pt x="8003" y="10474"/>
                  <a:pt x="8001" y="10473"/>
                </a:cubicBezTo>
                <a:close/>
              </a:path>
            </a:pathLst>
          </a:custGeom>
          <a:solidFill>
            <a:srgbClr val="FF725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07" name="Google Shape;307;p11"/>
          <p:cNvGrpSpPr/>
          <p:nvPr/>
        </p:nvGrpSpPr>
        <p:grpSpPr>
          <a:xfrm>
            <a:off x="724272" y="551275"/>
            <a:ext cx="3854077" cy="4048283"/>
            <a:chOff x="724272" y="551275"/>
            <a:chExt cx="3854077" cy="4048283"/>
          </a:xfrm>
        </p:grpSpPr>
        <p:sp>
          <p:nvSpPr>
            <p:cNvPr id="308" name="Google Shape;308;p11"/>
            <p:cNvSpPr/>
            <p:nvPr/>
          </p:nvSpPr>
          <p:spPr>
            <a:xfrm flipH="1">
              <a:off x="2883910" y="1550188"/>
              <a:ext cx="652565" cy="653287"/>
            </a:xfrm>
            <a:custGeom>
              <a:avLst/>
              <a:gdLst/>
              <a:ahLst/>
              <a:cxnLst/>
              <a:rect l="l" t="t" r="r" b="b"/>
              <a:pathLst>
                <a:path w="30756" h="30790" extrusionOk="0">
                  <a:moveTo>
                    <a:pt x="15516" y="9724"/>
                  </a:moveTo>
                  <a:cubicBezTo>
                    <a:pt x="16562" y="9724"/>
                    <a:pt x="17617" y="10021"/>
                    <a:pt x="18547" y="10642"/>
                  </a:cubicBezTo>
                  <a:cubicBezTo>
                    <a:pt x="22617" y="13377"/>
                    <a:pt x="21349" y="19648"/>
                    <a:pt x="16546" y="20582"/>
                  </a:cubicBezTo>
                  <a:cubicBezTo>
                    <a:pt x="16171" y="20656"/>
                    <a:pt x="15804" y="20690"/>
                    <a:pt x="15446" y="20690"/>
                  </a:cubicBezTo>
                  <a:cubicBezTo>
                    <a:pt x="11254" y="20690"/>
                    <a:pt x="8421" y="15893"/>
                    <a:pt x="10942" y="12143"/>
                  </a:cubicBezTo>
                  <a:cubicBezTo>
                    <a:pt x="12010" y="10572"/>
                    <a:pt x="13750" y="9724"/>
                    <a:pt x="15516" y="9724"/>
                  </a:cubicBezTo>
                  <a:close/>
                  <a:moveTo>
                    <a:pt x="14911" y="1"/>
                  </a:moveTo>
                  <a:lnTo>
                    <a:pt x="9908" y="1001"/>
                  </a:lnTo>
                  <a:lnTo>
                    <a:pt x="9841" y="4070"/>
                  </a:lnTo>
                  <a:cubicBezTo>
                    <a:pt x="8840" y="4571"/>
                    <a:pt x="7906" y="5204"/>
                    <a:pt x="7072" y="5938"/>
                  </a:cubicBezTo>
                  <a:lnTo>
                    <a:pt x="4204" y="4838"/>
                  </a:lnTo>
                  <a:lnTo>
                    <a:pt x="1368" y="9074"/>
                  </a:lnTo>
                  <a:lnTo>
                    <a:pt x="3470" y="11309"/>
                  </a:lnTo>
                  <a:cubicBezTo>
                    <a:pt x="3103" y="12376"/>
                    <a:pt x="2903" y="13477"/>
                    <a:pt x="2836" y="14578"/>
                  </a:cubicBezTo>
                  <a:lnTo>
                    <a:pt x="1" y="15845"/>
                  </a:lnTo>
                  <a:lnTo>
                    <a:pt x="1001" y="20849"/>
                  </a:lnTo>
                  <a:lnTo>
                    <a:pt x="4070" y="20916"/>
                  </a:lnTo>
                  <a:cubicBezTo>
                    <a:pt x="4571" y="21916"/>
                    <a:pt x="5204" y="22850"/>
                    <a:pt x="5938" y="23718"/>
                  </a:cubicBezTo>
                  <a:lnTo>
                    <a:pt x="4804" y="26586"/>
                  </a:lnTo>
                  <a:lnTo>
                    <a:pt x="9074" y="29422"/>
                  </a:lnTo>
                  <a:lnTo>
                    <a:pt x="11309" y="27320"/>
                  </a:lnTo>
                  <a:cubicBezTo>
                    <a:pt x="12343" y="27654"/>
                    <a:pt x="13444" y="27887"/>
                    <a:pt x="14578" y="27954"/>
                  </a:cubicBezTo>
                  <a:lnTo>
                    <a:pt x="15812" y="30789"/>
                  </a:lnTo>
                  <a:lnTo>
                    <a:pt x="20816" y="29789"/>
                  </a:lnTo>
                  <a:lnTo>
                    <a:pt x="20916" y="26720"/>
                  </a:lnTo>
                  <a:cubicBezTo>
                    <a:pt x="21916" y="26220"/>
                    <a:pt x="22850" y="25586"/>
                    <a:pt x="23684" y="24852"/>
                  </a:cubicBezTo>
                  <a:lnTo>
                    <a:pt x="26553" y="25986"/>
                  </a:lnTo>
                  <a:lnTo>
                    <a:pt x="29388" y="21716"/>
                  </a:lnTo>
                  <a:lnTo>
                    <a:pt x="27254" y="19481"/>
                  </a:lnTo>
                  <a:cubicBezTo>
                    <a:pt x="27620" y="18414"/>
                    <a:pt x="27854" y="17313"/>
                    <a:pt x="27921" y="16212"/>
                  </a:cubicBezTo>
                  <a:lnTo>
                    <a:pt x="30756" y="14945"/>
                  </a:lnTo>
                  <a:lnTo>
                    <a:pt x="29755" y="9941"/>
                  </a:lnTo>
                  <a:lnTo>
                    <a:pt x="26653" y="9874"/>
                  </a:lnTo>
                  <a:cubicBezTo>
                    <a:pt x="26186" y="8874"/>
                    <a:pt x="25552" y="7940"/>
                    <a:pt x="24818" y="7106"/>
                  </a:cubicBezTo>
                  <a:lnTo>
                    <a:pt x="25919" y="4204"/>
                  </a:lnTo>
                  <a:lnTo>
                    <a:pt x="21683" y="1368"/>
                  </a:lnTo>
                  <a:lnTo>
                    <a:pt x="19448" y="3503"/>
                  </a:lnTo>
                  <a:cubicBezTo>
                    <a:pt x="18380" y="3136"/>
                    <a:pt x="17280" y="2903"/>
                    <a:pt x="16179" y="2836"/>
                  </a:cubicBezTo>
                  <a:lnTo>
                    <a:pt x="14911"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9" name="Google Shape;309;p11"/>
            <p:cNvSpPr/>
            <p:nvPr/>
          </p:nvSpPr>
          <p:spPr>
            <a:xfrm flipH="1">
              <a:off x="3481002" y="2040227"/>
              <a:ext cx="319217" cy="319217"/>
            </a:xfrm>
            <a:custGeom>
              <a:avLst/>
              <a:gdLst/>
              <a:ahLst/>
              <a:cxnLst/>
              <a:rect l="l" t="t" r="r" b="b"/>
              <a:pathLst>
                <a:path w="15045" h="15045" extrusionOk="0">
                  <a:moveTo>
                    <a:pt x="7592" y="4724"/>
                  </a:moveTo>
                  <a:cubicBezTo>
                    <a:pt x="8272" y="4724"/>
                    <a:pt x="8953" y="4983"/>
                    <a:pt x="9474" y="5504"/>
                  </a:cubicBezTo>
                  <a:cubicBezTo>
                    <a:pt x="11209" y="7172"/>
                    <a:pt x="10041" y="10108"/>
                    <a:pt x="7639" y="10141"/>
                  </a:cubicBezTo>
                  <a:cubicBezTo>
                    <a:pt x="7625" y="10141"/>
                    <a:pt x="7612" y="10141"/>
                    <a:pt x="7598" y="10141"/>
                  </a:cubicBezTo>
                  <a:cubicBezTo>
                    <a:pt x="5223" y="10141"/>
                    <a:pt x="3980" y="7296"/>
                    <a:pt x="5638" y="5571"/>
                  </a:cubicBezTo>
                  <a:cubicBezTo>
                    <a:pt x="6167" y="5008"/>
                    <a:pt x="6879" y="4724"/>
                    <a:pt x="7592" y="4724"/>
                  </a:cubicBezTo>
                  <a:close/>
                  <a:moveTo>
                    <a:pt x="8640" y="0"/>
                  </a:moveTo>
                  <a:lnTo>
                    <a:pt x="6138" y="67"/>
                  </a:lnTo>
                  <a:lnTo>
                    <a:pt x="5805" y="1535"/>
                  </a:lnTo>
                  <a:cubicBezTo>
                    <a:pt x="5271" y="1702"/>
                    <a:pt x="4771" y="1902"/>
                    <a:pt x="4304" y="2202"/>
                  </a:cubicBezTo>
                  <a:lnTo>
                    <a:pt x="3003" y="1401"/>
                  </a:lnTo>
                  <a:lnTo>
                    <a:pt x="1235" y="3236"/>
                  </a:lnTo>
                  <a:lnTo>
                    <a:pt x="2069" y="4504"/>
                  </a:lnTo>
                  <a:cubicBezTo>
                    <a:pt x="1802" y="4971"/>
                    <a:pt x="1602" y="5504"/>
                    <a:pt x="1468" y="6038"/>
                  </a:cubicBezTo>
                  <a:lnTo>
                    <a:pt x="1" y="6405"/>
                  </a:lnTo>
                  <a:lnTo>
                    <a:pt x="34" y="8907"/>
                  </a:lnTo>
                  <a:lnTo>
                    <a:pt x="1535" y="9240"/>
                  </a:lnTo>
                  <a:cubicBezTo>
                    <a:pt x="1668" y="9774"/>
                    <a:pt x="1902" y="10274"/>
                    <a:pt x="2202" y="10741"/>
                  </a:cubicBezTo>
                  <a:lnTo>
                    <a:pt x="1402" y="12042"/>
                  </a:lnTo>
                  <a:lnTo>
                    <a:pt x="3203" y="13810"/>
                  </a:lnTo>
                  <a:lnTo>
                    <a:pt x="4504" y="12976"/>
                  </a:lnTo>
                  <a:cubicBezTo>
                    <a:pt x="4971" y="13243"/>
                    <a:pt x="5471" y="13443"/>
                    <a:pt x="6005" y="13577"/>
                  </a:cubicBezTo>
                  <a:lnTo>
                    <a:pt x="6372" y="15044"/>
                  </a:lnTo>
                  <a:lnTo>
                    <a:pt x="8907" y="15011"/>
                  </a:lnTo>
                  <a:lnTo>
                    <a:pt x="9207" y="13510"/>
                  </a:lnTo>
                  <a:cubicBezTo>
                    <a:pt x="9741" y="13343"/>
                    <a:pt x="10241" y="13143"/>
                    <a:pt x="10742" y="12843"/>
                  </a:cubicBezTo>
                  <a:lnTo>
                    <a:pt x="12042" y="13643"/>
                  </a:lnTo>
                  <a:lnTo>
                    <a:pt x="13777" y="11842"/>
                  </a:lnTo>
                  <a:lnTo>
                    <a:pt x="12943" y="10541"/>
                  </a:lnTo>
                  <a:cubicBezTo>
                    <a:pt x="13210" y="10074"/>
                    <a:pt x="13410" y="9541"/>
                    <a:pt x="13544" y="9007"/>
                  </a:cubicBezTo>
                  <a:lnTo>
                    <a:pt x="15045" y="8673"/>
                  </a:lnTo>
                  <a:lnTo>
                    <a:pt x="14978" y="6138"/>
                  </a:lnTo>
                  <a:lnTo>
                    <a:pt x="13510" y="5838"/>
                  </a:lnTo>
                  <a:cubicBezTo>
                    <a:pt x="13343" y="5304"/>
                    <a:pt x="13110" y="4770"/>
                    <a:pt x="12843" y="4303"/>
                  </a:cubicBezTo>
                  <a:lnTo>
                    <a:pt x="13644" y="3002"/>
                  </a:lnTo>
                  <a:lnTo>
                    <a:pt x="11809" y="1268"/>
                  </a:lnTo>
                  <a:lnTo>
                    <a:pt x="10541" y="2102"/>
                  </a:lnTo>
                  <a:cubicBezTo>
                    <a:pt x="10041" y="1835"/>
                    <a:pt x="9541" y="1601"/>
                    <a:pt x="9007" y="1501"/>
                  </a:cubicBezTo>
                  <a:lnTo>
                    <a:pt x="8640" y="0"/>
                  </a:lnTo>
                  <a:close/>
                </a:path>
              </a:pathLst>
            </a:custGeom>
            <a:solidFill>
              <a:srgbClr val="FFA49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0" name="Google Shape;310;p11"/>
            <p:cNvSpPr/>
            <p:nvPr/>
          </p:nvSpPr>
          <p:spPr>
            <a:xfrm flipH="1">
              <a:off x="929740" y="2350238"/>
              <a:ext cx="1112603" cy="1111903"/>
            </a:xfrm>
            <a:custGeom>
              <a:avLst/>
              <a:gdLst/>
              <a:ahLst/>
              <a:cxnLst/>
              <a:rect l="l" t="t" r="r" b="b"/>
              <a:pathLst>
                <a:path w="52438" h="52405" extrusionOk="0">
                  <a:moveTo>
                    <a:pt x="33611" y="19856"/>
                  </a:moveTo>
                  <a:cubicBezTo>
                    <a:pt x="33875" y="20161"/>
                    <a:pt x="34118" y="20482"/>
                    <a:pt x="34339" y="20816"/>
                  </a:cubicBezTo>
                  <a:lnTo>
                    <a:pt x="34339" y="20816"/>
                  </a:lnTo>
                  <a:cubicBezTo>
                    <a:pt x="34115" y="20477"/>
                    <a:pt x="33871" y="20157"/>
                    <a:pt x="33611" y="19856"/>
                  </a:cubicBezTo>
                  <a:close/>
                  <a:moveTo>
                    <a:pt x="34339" y="20816"/>
                  </a:moveTo>
                  <a:lnTo>
                    <a:pt x="34339" y="20816"/>
                  </a:lnTo>
                  <a:cubicBezTo>
                    <a:pt x="34546" y="21130"/>
                    <a:pt x="34737" y="21461"/>
                    <a:pt x="34909" y="21807"/>
                  </a:cubicBezTo>
                  <a:lnTo>
                    <a:pt x="34909" y="21807"/>
                  </a:lnTo>
                  <a:cubicBezTo>
                    <a:pt x="34740" y="21466"/>
                    <a:pt x="34549" y="21135"/>
                    <a:pt x="34339" y="20816"/>
                  </a:cubicBezTo>
                  <a:close/>
                  <a:moveTo>
                    <a:pt x="34909" y="21807"/>
                  </a:moveTo>
                  <a:cubicBezTo>
                    <a:pt x="35747" y="23495"/>
                    <a:pt x="36070" y="25436"/>
                    <a:pt x="35759" y="27387"/>
                  </a:cubicBezTo>
                  <a:cubicBezTo>
                    <a:pt x="35420" y="29646"/>
                    <a:pt x="34277" y="31642"/>
                    <a:pt x="32618" y="33065"/>
                  </a:cubicBezTo>
                  <a:lnTo>
                    <a:pt x="32618" y="33065"/>
                  </a:lnTo>
                  <a:cubicBezTo>
                    <a:pt x="35670" y="30460"/>
                    <a:pt x="36848" y="25991"/>
                    <a:pt x="35026" y="22050"/>
                  </a:cubicBezTo>
                  <a:cubicBezTo>
                    <a:pt x="34988" y="21968"/>
                    <a:pt x="34949" y="21887"/>
                    <a:pt x="34909" y="21807"/>
                  </a:cubicBezTo>
                  <a:close/>
                  <a:moveTo>
                    <a:pt x="26561" y="16628"/>
                  </a:moveTo>
                  <a:cubicBezTo>
                    <a:pt x="22780" y="16628"/>
                    <a:pt x="19149" y="18936"/>
                    <a:pt x="17747" y="22817"/>
                  </a:cubicBezTo>
                  <a:cubicBezTo>
                    <a:pt x="15778" y="28321"/>
                    <a:pt x="19314" y="34292"/>
                    <a:pt x="25118" y="35193"/>
                  </a:cubicBezTo>
                  <a:cubicBezTo>
                    <a:pt x="25585" y="35259"/>
                    <a:pt x="26052" y="35293"/>
                    <a:pt x="26553" y="35326"/>
                  </a:cubicBezTo>
                  <a:cubicBezTo>
                    <a:pt x="27253" y="35293"/>
                    <a:pt x="27987" y="35226"/>
                    <a:pt x="28688" y="35059"/>
                  </a:cubicBezTo>
                  <a:cubicBezTo>
                    <a:pt x="30171" y="34712"/>
                    <a:pt x="31510" y="34016"/>
                    <a:pt x="32618" y="33065"/>
                  </a:cubicBezTo>
                  <a:lnTo>
                    <a:pt x="32618" y="33065"/>
                  </a:lnTo>
                  <a:cubicBezTo>
                    <a:pt x="31538" y="33988"/>
                    <a:pt x="30222" y="34677"/>
                    <a:pt x="28721" y="35026"/>
                  </a:cubicBezTo>
                  <a:cubicBezTo>
                    <a:pt x="27989" y="35200"/>
                    <a:pt x="27257" y="35284"/>
                    <a:pt x="26537" y="35284"/>
                  </a:cubicBezTo>
                  <a:cubicBezTo>
                    <a:pt x="22309" y="35284"/>
                    <a:pt x="18506" y="32397"/>
                    <a:pt x="17480" y="28121"/>
                  </a:cubicBezTo>
                  <a:cubicBezTo>
                    <a:pt x="16612" y="24485"/>
                    <a:pt x="18013" y="20682"/>
                    <a:pt x="21016" y="18447"/>
                  </a:cubicBezTo>
                  <a:lnTo>
                    <a:pt x="21049" y="18447"/>
                  </a:lnTo>
                  <a:cubicBezTo>
                    <a:pt x="22718" y="17225"/>
                    <a:pt x="24641" y="16648"/>
                    <a:pt x="26538" y="16648"/>
                  </a:cubicBezTo>
                  <a:cubicBezTo>
                    <a:pt x="29199" y="16648"/>
                    <a:pt x="31812" y="17782"/>
                    <a:pt x="33611" y="19856"/>
                  </a:cubicBezTo>
                  <a:lnTo>
                    <a:pt x="33611" y="19856"/>
                  </a:lnTo>
                  <a:cubicBezTo>
                    <a:pt x="32967" y="19113"/>
                    <a:pt x="32199" y="18465"/>
                    <a:pt x="31323" y="17947"/>
                  </a:cubicBezTo>
                  <a:cubicBezTo>
                    <a:pt x="29816" y="17049"/>
                    <a:pt x="28175" y="16628"/>
                    <a:pt x="26561" y="16628"/>
                  </a:cubicBezTo>
                  <a:close/>
                  <a:moveTo>
                    <a:pt x="25819" y="1"/>
                  </a:moveTo>
                  <a:lnTo>
                    <a:pt x="23884" y="4904"/>
                  </a:lnTo>
                  <a:cubicBezTo>
                    <a:pt x="21983" y="5104"/>
                    <a:pt x="20148" y="5571"/>
                    <a:pt x="18380" y="6239"/>
                  </a:cubicBezTo>
                  <a:lnTo>
                    <a:pt x="14411" y="2803"/>
                  </a:lnTo>
                  <a:lnTo>
                    <a:pt x="7406" y="7973"/>
                  </a:lnTo>
                  <a:lnTo>
                    <a:pt x="9474" y="12777"/>
                  </a:lnTo>
                  <a:cubicBezTo>
                    <a:pt x="8306" y="14278"/>
                    <a:pt x="7306" y="15879"/>
                    <a:pt x="6572" y="17613"/>
                  </a:cubicBezTo>
                  <a:lnTo>
                    <a:pt x="1335" y="18014"/>
                  </a:lnTo>
                  <a:lnTo>
                    <a:pt x="1" y="26620"/>
                  </a:lnTo>
                  <a:lnTo>
                    <a:pt x="4904" y="28521"/>
                  </a:lnTo>
                  <a:cubicBezTo>
                    <a:pt x="5104" y="30423"/>
                    <a:pt x="5571" y="32257"/>
                    <a:pt x="6238" y="34025"/>
                  </a:cubicBezTo>
                  <a:lnTo>
                    <a:pt x="2803" y="37995"/>
                  </a:lnTo>
                  <a:lnTo>
                    <a:pt x="7973" y="45033"/>
                  </a:lnTo>
                  <a:lnTo>
                    <a:pt x="12776" y="42931"/>
                  </a:lnTo>
                  <a:cubicBezTo>
                    <a:pt x="14244" y="44099"/>
                    <a:pt x="15879" y="45100"/>
                    <a:pt x="17613" y="45867"/>
                  </a:cubicBezTo>
                  <a:lnTo>
                    <a:pt x="17980" y="51104"/>
                  </a:lnTo>
                  <a:lnTo>
                    <a:pt x="26586" y="52405"/>
                  </a:lnTo>
                  <a:lnTo>
                    <a:pt x="26586" y="52405"/>
                  </a:lnTo>
                  <a:lnTo>
                    <a:pt x="18013" y="51071"/>
                  </a:lnTo>
                  <a:lnTo>
                    <a:pt x="17613" y="45800"/>
                  </a:lnTo>
                  <a:cubicBezTo>
                    <a:pt x="15879" y="45066"/>
                    <a:pt x="14244" y="44099"/>
                    <a:pt x="12776" y="42898"/>
                  </a:cubicBezTo>
                  <a:lnTo>
                    <a:pt x="7973" y="44966"/>
                  </a:lnTo>
                  <a:lnTo>
                    <a:pt x="2836" y="37995"/>
                  </a:lnTo>
                  <a:lnTo>
                    <a:pt x="6272" y="34025"/>
                  </a:lnTo>
                  <a:cubicBezTo>
                    <a:pt x="5571" y="32257"/>
                    <a:pt x="5138" y="30389"/>
                    <a:pt x="4937" y="28521"/>
                  </a:cubicBezTo>
                  <a:lnTo>
                    <a:pt x="34" y="26586"/>
                  </a:lnTo>
                  <a:lnTo>
                    <a:pt x="1368" y="18014"/>
                  </a:lnTo>
                  <a:lnTo>
                    <a:pt x="6605" y="17647"/>
                  </a:lnTo>
                  <a:cubicBezTo>
                    <a:pt x="7372" y="15879"/>
                    <a:pt x="8340" y="14244"/>
                    <a:pt x="9541" y="12777"/>
                  </a:cubicBezTo>
                  <a:lnTo>
                    <a:pt x="7439" y="7973"/>
                  </a:lnTo>
                  <a:lnTo>
                    <a:pt x="14444" y="2836"/>
                  </a:lnTo>
                  <a:lnTo>
                    <a:pt x="18414" y="6272"/>
                  </a:lnTo>
                  <a:cubicBezTo>
                    <a:pt x="20182" y="5571"/>
                    <a:pt x="22050" y="5138"/>
                    <a:pt x="23918" y="4938"/>
                  </a:cubicBezTo>
                  <a:lnTo>
                    <a:pt x="25852" y="34"/>
                  </a:lnTo>
                  <a:lnTo>
                    <a:pt x="34425" y="1335"/>
                  </a:lnTo>
                  <a:lnTo>
                    <a:pt x="34792" y="6572"/>
                  </a:lnTo>
                  <a:cubicBezTo>
                    <a:pt x="36527" y="7339"/>
                    <a:pt x="38161" y="8340"/>
                    <a:pt x="39629" y="9541"/>
                  </a:cubicBezTo>
                  <a:lnTo>
                    <a:pt x="44466" y="7439"/>
                  </a:lnTo>
                  <a:lnTo>
                    <a:pt x="49603" y="14444"/>
                  </a:lnTo>
                  <a:lnTo>
                    <a:pt x="46167" y="18414"/>
                  </a:lnTo>
                  <a:cubicBezTo>
                    <a:pt x="46834" y="20182"/>
                    <a:pt x="47301" y="22017"/>
                    <a:pt x="47501" y="23918"/>
                  </a:cubicBezTo>
                  <a:lnTo>
                    <a:pt x="52405" y="25853"/>
                  </a:lnTo>
                  <a:lnTo>
                    <a:pt x="51070" y="34425"/>
                  </a:lnTo>
                  <a:lnTo>
                    <a:pt x="45833" y="34792"/>
                  </a:lnTo>
                  <a:cubicBezTo>
                    <a:pt x="45066" y="36527"/>
                    <a:pt x="44099" y="38161"/>
                    <a:pt x="42931" y="39629"/>
                  </a:cubicBezTo>
                  <a:lnTo>
                    <a:pt x="44999" y="44466"/>
                  </a:lnTo>
                  <a:lnTo>
                    <a:pt x="37994" y="49603"/>
                  </a:lnTo>
                  <a:lnTo>
                    <a:pt x="45033" y="44466"/>
                  </a:lnTo>
                  <a:lnTo>
                    <a:pt x="42965" y="39662"/>
                  </a:lnTo>
                  <a:cubicBezTo>
                    <a:pt x="44132" y="38161"/>
                    <a:pt x="45099" y="36560"/>
                    <a:pt x="45867" y="34826"/>
                  </a:cubicBezTo>
                  <a:lnTo>
                    <a:pt x="51104" y="34459"/>
                  </a:lnTo>
                  <a:lnTo>
                    <a:pt x="52438" y="25819"/>
                  </a:lnTo>
                  <a:lnTo>
                    <a:pt x="47534" y="23885"/>
                  </a:lnTo>
                  <a:cubicBezTo>
                    <a:pt x="47334" y="22017"/>
                    <a:pt x="46901" y="20149"/>
                    <a:pt x="46200" y="18381"/>
                  </a:cubicBezTo>
                  <a:lnTo>
                    <a:pt x="49636" y="14444"/>
                  </a:lnTo>
                  <a:lnTo>
                    <a:pt x="44466" y="7373"/>
                  </a:lnTo>
                  <a:lnTo>
                    <a:pt x="39629" y="9474"/>
                  </a:lnTo>
                  <a:cubicBezTo>
                    <a:pt x="38161" y="8273"/>
                    <a:pt x="36527" y="7306"/>
                    <a:pt x="34792" y="6539"/>
                  </a:cubicBezTo>
                  <a:lnTo>
                    <a:pt x="34425" y="1302"/>
                  </a:lnTo>
                  <a:lnTo>
                    <a:pt x="25819" y="1"/>
                  </a:lnTo>
                  <a:close/>
                  <a:moveTo>
                    <a:pt x="34025" y="46167"/>
                  </a:moveTo>
                  <a:cubicBezTo>
                    <a:pt x="32257" y="46834"/>
                    <a:pt x="30389" y="47301"/>
                    <a:pt x="28521" y="47501"/>
                  </a:cubicBezTo>
                  <a:lnTo>
                    <a:pt x="26586" y="52405"/>
                  </a:lnTo>
                  <a:lnTo>
                    <a:pt x="28521" y="47535"/>
                  </a:lnTo>
                  <a:cubicBezTo>
                    <a:pt x="30422" y="47335"/>
                    <a:pt x="32257" y="46868"/>
                    <a:pt x="34025" y="46167"/>
                  </a:cubicBezTo>
                  <a:close/>
                  <a:moveTo>
                    <a:pt x="26586" y="52405"/>
                  </a:moveTo>
                  <a:lnTo>
                    <a:pt x="26586" y="52405"/>
                  </a:lnTo>
                  <a:lnTo>
                    <a:pt x="26586" y="52405"/>
                  </a:ln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11" name="Google Shape;311;p11"/>
            <p:cNvGrpSpPr/>
            <p:nvPr/>
          </p:nvGrpSpPr>
          <p:grpSpPr>
            <a:xfrm>
              <a:off x="924075" y="2347416"/>
              <a:ext cx="1122512" cy="1121111"/>
              <a:chOff x="924075" y="2347416"/>
              <a:chExt cx="1122512" cy="1121111"/>
            </a:xfrm>
          </p:grpSpPr>
          <p:sp>
            <p:nvSpPr>
              <p:cNvPr id="312" name="Google Shape;312;p11"/>
              <p:cNvSpPr/>
              <p:nvPr/>
            </p:nvSpPr>
            <p:spPr>
              <a:xfrm flipH="1">
                <a:off x="1272981" y="2700384"/>
                <a:ext cx="409095" cy="404448"/>
              </a:xfrm>
              <a:custGeom>
                <a:avLst/>
                <a:gdLst/>
                <a:ahLst/>
                <a:cxnLst/>
                <a:rect l="l" t="t" r="r" b="b"/>
                <a:pathLst>
                  <a:path w="19281" h="19062" extrusionOk="0">
                    <a:moveTo>
                      <a:pt x="9685" y="1"/>
                    </a:moveTo>
                    <a:cubicBezTo>
                      <a:pt x="8441" y="1"/>
                      <a:pt x="7189" y="245"/>
                      <a:pt x="6005" y="744"/>
                    </a:cubicBezTo>
                    <a:cubicBezTo>
                      <a:pt x="5271" y="1011"/>
                      <a:pt x="4637" y="1445"/>
                      <a:pt x="4037" y="1945"/>
                    </a:cubicBezTo>
                    <a:cubicBezTo>
                      <a:pt x="4704" y="1578"/>
                      <a:pt x="5371" y="1245"/>
                      <a:pt x="6071" y="978"/>
                    </a:cubicBezTo>
                    <a:cubicBezTo>
                      <a:pt x="7145" y="552"/>
                      <a:pt x="8280" y="342"/>
                      <a:pt x="9415" y="342"/>
                    </a:cubicBezTo>
                    <a:cubicBezTo>
                      <a:pt x="10324" y="342"/>
                      <a:pt x="11233" y="477"/>
                      <a:pt x="12109" y="744"/>
                    </a:cubicBezTo>
                    <a:cubicBezTo>
                      <a:pt x="13477" y="1145"/>
                      <a:pt x="14744" y="1879"/>
                      <a:pt x="15745" y="2846"/>
                    </a:cubicBezTo>
                    <a:cubicBezTo>
                      <a:pt x="16946" y="3980"/>
                      <a:pt x="17813" y="5381"/>
                      <a:pt x="18247" y="6949"/>
                    </a:cubicBezTo>
                    <a:cubicBezTo>
                      <a:pt x="18514" y="7783"/>
                      <a:pt x="18614" y="8650"/>
                      <a:pt x="18614" y="9551"/>
                    </a:cubicBezTo>
                    <a:cubicBezTo>
                      <a:pt x="18614" y="10451"/>
                      <a:pt x="18480" y="11352"/>
                      <a:pt x="18180" y="12219"/>
                    </a:cubicBezTo>
                    <a:cubicBezTo>
                      <a:pt x="17012" y="15989"/>
                      <a:pt x="13510" y="18557"/>
                      <a:pt x="9574" y="18557"/>
                    </a:cubicBezTo>
                    <a:cubicBezTo>
                      <a:pt x="7773" y="18557"/>
                      <a:pt x="6005" y="18057"/>
                      <a:pt x="4504" y="17056"/>
                    </a:cubicBezTo>
                    <a:cubicBezTo>
                      <a:pt x="1935" y="15355"/>
                      <a:pt x="401" y="12453"/>
                      <a:pt x="434" y="9351"/>
                    </a:cubicBezTo>
                    <a:cubicBezTo>
                      <a:pt x="434" y="7282"/>
                      <a:pt x="1168" y="5248"/>
                      <a:pt x="2435" y="3613"/>
                    </a:cubicBezTo>
                    <a:cubicBezTo>
                      <a:pt x="3369" y="2479"/>
                      <a:pt x="4070" y="2012"/>
                      <a:pt x="4037" y="1945"/>
                    </a:cubicBezTo>
                    <a:lnTo>
                      <a:pt x="4037" y="1945"/>
                    </a:lnTo>
                    <a:cubicBezTo>
                      <a:pt x="3369" y="2379"/>
                      <a:pt x="2769" y="2879"/>
                      <a:pt x="2302" y="3480"/>
                    </a:cubicBezTo>
                    <a:cubicBezTo>
                      <a:pt x="901" y="5114"/>
                      <a:pt x="100" y="7182"/>
                      <a:pt x="34" y="9317"/>
                    </a:cubicBezTo>
                    <a:cubicBezTo>
                      <a:pt x="0" y="10785"/>
                      <a:pt x="301" y="12286"/>
                      <a:pt x="934" y="13620"/>
                    </a:cubicBezTo>
                    <a:cubicBezTo>
                      <a:pt x="1668" y="15155"/>
                      <a:pt x="2802" y="16489"/>
                      <a:pt x="4237" y="17423"/>
                    </a:cubicBezTo>
                    <a:cubicBezTo>
                      <a:pt x="5004" y="17957"/>
                      <a:pt x="5838" y="18357"/>
                      <a:pt x="6705" y="18624"/>
                    </a:cubicBezTo>
                    <a:cubicBezTo>
                      <a:pt x="7560" y="18899"/>
                      <a:pt x="8415" y="19062"/>
                      <a:pt x="9296" y="19062"/>
                    </a:cubicBezTo>
                    <a:cubicBezTo>
                      <a:pt x="9377" y="19062"/>
                      <a:pt x="9459" y="19060"/>
                      <a:pt x="9540" y="19058"/>
                    </a:cubicBezTo>
                    <a:cubicBezTo>
                      <a:pt x="9566" y="19058"/>
                      <a:pt x="9591" y="19058"/>
                      <a:pt x="9617" y="19058"/>
                    </a:cubicBezTo>
                    <a:cubicBezTo>
                      <a:pt x="13788" y="19058"/>
                      <a:pt x="17454" y="16331"/>
                      <a:pt x="18714" y="12353"/>
                    </a:cubicBezTo>
                    <a:cubicBezTo>
                      <a:pt x="19281" y="10551"/>
                      <a:pt x="19281" y="8617"/>
                      <a:pt x="18747" y="6782"/>
                    </a:cubicBezTo>
                    <a:cubicBezTo>
                      <a:pt x="18247" y="5148"/>
                      <a:pt x="17346" y="3680"/>
                      <a:pt x="16078" y="2512"/>
                    </a:cubicBezTo>
                    <a:cubicBezTo>
                      <a:pt x="14317" y="859"/>
                      <a:pt x="12016" y="1"/>
                      <a:pt x="9685"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3" name="Google Shape;313;p11"/>
              <p:cNvSpPr/>
              <p:nvPr/>
            </p:nvSpPr>
            <p:spPr>
              <a:xfrm flipH="1">
                <a:off x="924075" y="2347416"/>
                <a:ext cx="1122512" cy="1121111"/>
              </a:xfrm>
              <a:custGeom>
                <a:avLst/>
                <a:gdLst/>
                <a:ahLst/>
                <a:cxnLst/>
                <a:rect l="l" t="t" r="r" b="b"/>
                <a:pathLst>
                  <a:path w="52905" h="52839" extrusionOk="0">
                    <a:moveTo>
                      <a:pt x="25986" y="0"/>
                    </a:moveTo>
                    <a:lnTo>
                      <a:pt x="25952" y="100"/>
                    </a:lnTo>
                    <a:cubicBezTo>
                      <a:pt x="25197" y="2006"/>
                      <a:pt x="24570" y="3588"/>
                      <a:pt x="24073" y="4942"/>
                    </a:cubicBezTo>
                    <a:lnTo>
                      <a:pt x="24073" y="4942"/>
                    </a:lnTo>
                    <a:cubicBezTo>
                      <a:pt x="22655" y="5110"/>
                      <a:pt x="21268" y="5409"/>
                      <a:pt x="19915" y="5871"/>
                    </a:cubicBezTo>
                    <a:cubicBezTo>
                      <a:pt x="19481" y="6005"/>
                      <a:pt x="19147" y="6138"/>
                      <a:pt x="18947" y="6238"/>
                    </a:cubicBezTo>
                    <a:cubicBezTo>
                      <a:pt x="18814" y="6271"/>
                      <a:pt x="18714" y="6305"/>
                      <a:pt x="18614" y="6372"/>
                    </a:cubicBezTo>
                    <a:cubicBezTo>
                      <a:pt x="18714" y="6338"/>
                      <a:pt x="18847" y="6305"/>
                      <a:pt x="18947" y="6271"/>
                    </a:cubicBezTo>
                    <a:lnTo>
                      <a:pt x="19948" y="5938"/>
                    </a:lnTo>
                    <a:cubicBezTo>
                      <a:pt x="21316" y="5538"/>
                      <a:pt x="22717" y="5237"/>
                      <a:pt x="24118" y="5104"/>
                    </a:cubicBezTo>
                    <a:lnTo>
                      <a:pt x="24184" y="5104"/>
                    </a:lnTo>
                    <a:lnTo>
                      <a:pt x="24184" y="5071"/>
                    </a:lnTo>
                    <a:cubicBezTo>
                      <a:pt x="24708" y="3762"/>
                      <a:pt x="25327" y="2197"/>
                      <a:pt x="26106" y="281"/>
                    </a:cubicBezTo>
                    <a:lnTo>
                      <a:pt x="26106" y="281"/>
                    </a:lnTo>
                    <a:lnTo>
                      <a:pt x="34534" y="1648"/>
                    </a:lnTo>
                    <a:lnTo>
                      <a:pt x="34534" y="1648"/>
                    </a:lnTo>
                    <a:cubicBezTo>
                      <a:pt x="34633" y="3238"/>
                      <a:pt x="34763" y="4895"/>
                      <a:pt x="34892" y="6772"/>
                    </a:cubicBezTo>
                    <a:lnTo>
                      <a:pt x="34892" y="6872"/>
                    </a:lnTo>
                    <a:lnTo>
                      <a:pt x="34992" y="6905"/>
                    </a:lnTo>
                    <a:cubicBezTo>
                      <a:pt x="36727" y="7672"/>
                      <a:pt x="38328" y="8640"/>
                      <a:pt x="39795" y="9841"/>
                    </a:cubicBezTo>
                    <a:lnTo>
                      <a:pt x="39862" y="9907"/>
                    </a:lnTo>
                    <a:lnTo>
                      <a:pt x="39996" y="9841"/>
                    </a:lnTo>
                    <a:lnTo>
                      <a:pt x="44659" y="7833"/>
                    </a:lnTo>
                    <a:lnTo>
                      <a:pt x="49596" y="14566"/>
                    </a:lnTo>
                    <a:lnTo>
                      <a:pt x="49596" y="14566"/>
                    </a:lnTo>
                    <a:lnTo>
                      <a:pt x="46233" y="18413"/>
                    </a:lnTo>
                    <a:lnTo>
                      <a:pt x="46167" y="18514"/>
                    </a:lnTo>
                    <a:lnTo>
                      <a:pt x="46200" y="18647"/>
                    </a:lnTo>
                    <a:cubicBezTo>
                      <a:pt x="46867" y="20382"/>
                      <a:pt x="47334" y="22216"/>
                      <a:pt x="47534" y="24084"/>
                    </a:cubicBezTo>
                    <a:lnTo>
                      <a:pt x="47534" y="24251"/>
                    </a:lnTo>
                    <a:lnTo>
                      <a:pt x="47668" y="24284"/>
                    </a:lnTo>
                    <a:lnTo>
                      <a:pt x="52373" y="26154"/>
                    </a:lnTo>
                    <a:lnTo>
                      <a:pt x="52373" y="26154"/>
                    </a:lnTo>
                    <a:cubicBezTo>
                      <a:pt x="51961" y="28822"/>
                      <a:pt x="51548" y="31550"/>
                      <a:pt x="51105" y="34339"/>
                    </a:cubicBezTo>
                    <a:lnTo>
                      <a:pt x="51105" y="34339"/>
                    </a:lnTo>
                    <a:lnTo>
                      <a:pt x="46067" y="34692"/>
                    </a:lnTo>
                    <a:lnTo>
                      <a:pt x="45900" y="34692"/>
                    </a:lnTo>
                    <a:lnTo>
                      <a:pt x="45833" y="34859"/>
                    </a:lnTo>
                    <a:cubicBezTo>
                      <a:pt x="45099" y="36560"/>
                      <a:pt x="44099" y="38194"/>
                      <a:pt x="42931" y="39629"/>
                    </a:cubicBezTo>
                    <a:lnTo>
                      <a:pt x="42831" y="39762"/>
                    </a:lnTo>
                    <a:lnTo>
                      <a:pt x="42898" y="39896"/>
                    </a:lnTo>
                    <a:lnTo>
                      <a:pt x="44881" y="44535"/>
                    </a:lnTo>
                    <a:lnTo>
                      <a:pt x="38224" y="49449"/>
                    </a:lnTo>
                    <a:lnTo>
                      <a:pt x="38224" y="49449"/>
                    </a:lnTo>
                    <a:lnTo>
                      <a:pt x="34425" y="46100"/>
                    </a:lnTo>
                    <a:lnTo>
                      <a:pt x="34292" y="46000"/>
                    </a:lnTo>
                    <a:lnTo>
                      <a:pt x="34125" y="46067"/>
                    </a:lnTo>
                    <a:cubicBezTo>
                      <a:pt x="32390" y="46734"/>
                      <a:pt x="30556" y="47201"/>
                      <a:pt x="28721" y="47401"/>
                    </a:cubicBezTo>
                    <a:lnTo>
                      <a:pt x="28554" y="47401"/>
                    </a:lnTo>
                    <a:lnTo>
                      <a:pt x="28487" y="47534"/>
                    </a:lnTo>
                    <a:cubicBezTo>
                      <a:pt x="27849" y="49162"/>
                      <a:pt x="27241" y="50760"/>
                      <a:pt x="26635" y="52239"/>
                    </a:cubicBezTo>
                    <a:lnTo>
                      <a:pt x="26635" y="52239"/>
                    </a:lnTo>
                    <a:lnTo>
                      <a:pt x="18432" y="51036"/>
                    </a:lnTo>
                    <a:lnTo>
                      <a:pt x="18432" y="51036"/>
                    </a:lnTo>
                    <a:cubicBezTo>
                      <a:pt x="18304" y="49302"/>
                      <a:pt x="18176" y="47573"/>
                      <a:pt x="18080" y="46000"/>
                    </a:cubicBezTo>
                    <a:lnTo>
                      <a:pt x="18080" y="45866"/>
                    </a:lnTo>
                    <a:lnTo>
                      <a:pt x="17947" y="45800"/>
                    </a:lnTo>
                    <a:cubicBezTo>
                      <a:pt x="16212" y="45033"/>
                      <a:pt x="14611" y="44065"/>
                      <a:pt x="13143" y="42864"/>
                    </a:cubicBezTo>
                    <a:lnTo>
                      <a:pt x="13010" y="42764"/>
                    </a:lnTo>
                    <a:lnTo>
                      <a:pt x="12876" y="42831"/>
                    </a:lnTo>
                    <a:lnTo>
                      <a:pt x="8255" y="44839"/>
                    </a:lnTo>
                    <a:lnTo>
                      <a:pt x="8255" y="44839"/>
                    </a:lnTo>
                    <a:lnTo>
                      <a:pt x="3289" y="38123"/>
                    </a:lnTo>
                    <a:lnTo>
                      <a:pt x="3289" y="38123"/>
                    </a:lnTo>
                    <a:lnTo>
                      <a:pt x="6605" y="34292"/>
                    </a:lnTo>
                    <a:lnTo>
                      <a:pt x="6705" y="34191"/>
                    </a:lnTo>
                    <a:lnTo>
                      <a:pt x="6638" y="34058"/>
                    </a:lnTo>
                    <a:cubicBezTo>
                      <a:pt x="5938" y="32323"/>
                      <a:pt x="5504" y="30489"/>
                      <a:pt x="5304" y="28621"/>
                    </a:cubicBezTo>
                    <a:lnTo>
                      <a:pt x="5304" y="28487"/>
                    </a:lnTo>
                    <a:lnTo>
                      <a:pt x="5171" y="28421"/>
                    </a:lnTo>
                    <a:lnTo>
                      <a:pt x="456" y="26580"/>
                    </a:lnTo>
                    <a:lnTo>
                      <a:pt x="456" y="26580"/>
                    </a:lnTo>
                    <a:cubicBezTo>
                      <a:pt x="907" y="23673"/>
                      <a:pt x="1296" y="20892"/>
                      <a:pt x="1716" y="18267"/>
                    </a:cubicBezTo>
                    <a:lnTo>
                      <a:pt x="1716" y="18267"/>
                    </a:lnTo>
                    <a:lnTo>
                      <a:pt x="6805" y="17913"/>
                    </a:lnTo>
                    <a:lnTo>
                      <a:pt x="6905" y="17913"/>
                    </a:lnTo>
                    <a:lnTo>
                      <a:pt x="6939" y="17813"/>
                    </a:lnTo>
                    <a:cubicBezTo>
                      <a:pt x="7706" y="16078"/>
                      <a:pt x="8673" y="14444"/>
                      <a:pt x="9841" y="12976"/>
                    </a:cubicBezTo>
                    <a:lnTo>
                      <a:pt x="9907" y="12910"/>
                    </a:lnTo>
                    <a:lnTo>
                      <a:pt x="9874" y="12843"/>
                    </a:lnTo>
                    <a:lnTo>
                      <a:pt x="7787" y="8113"/>
                    </a:lnTo>
                    <a:lnTo>
                      <a:pt x="14624" y="3042"/>
                    </a:lnTo>
                    <a:lnTo>
                      <a:pt x="14624" y="3042"/>
                    </a:lnTo>
                    <a:lnTo>
                      <a:pt x="17580" y="5538"/>
                    </a:lnTo>
                    <a:lnTo>
                      <a:pt x="18347" y="6171"/>
                    </a:lnTo>
                    <a:cubicBezTo>
                      <a:pt x="18414" y="6238"/>
                      <a:pt x="18514" y="6305"/>
                      <a:pt x="18614" y="6372"/>
                    </a:cubicBezTo>
                    <a:cubicBezTo>
                      <a:pt x="18547" y="6271"/>
                      <a:pt x="18447" y="6205"/>
                      <a:pt x="18380" y="6138"/>
                    </a:cubicBezTo>
                    <a:lnTo>
                      <a:pt x="17613" y="5438"/>
                    </a:lnTo>
                    <a:lnTo>
                      <a:pt x="14711" y="2869"/>
                    </a:lnTo>
                    <a:lnTo>
                      <a:pt x="14644" y="2802"/>
                    </a:lnTo>
                    <a:lnTo>
                      <a:pt x="14577" y="2836"/>
                    </a:lnTo>
                    <a:lnTo>
                      <a:pt x="7539" y="7973"/>
                    </a:lnTo>
                    <a:lnTo>
                      <a:pt x="7472" y="8006"/>
                    </a:lnTo>
                    <a:lnTo>
                      <a:pt x="7506" y="8106"/>
                    </a:lnTo>
                    <a:lnTo>
                      <a:pt x="9539" y="12862"/>
                    </a:lnTo>
                    <a:lnTo>
                      <a:pt x="9539" y="12862"/>
                    </a:lnTo>
                    <a:cubicBezTo>
                      <a:pt x="8397" y="14303"/>
                      <a:pt x="7439" y="15866"/>
                      <a:pt x="6695" y="17552"/>
                    </a:cubicBezTo>
                    <a:lnTo>
                      <a:pt x="6695" y="17552"/>
                    </a:lnTo>
                    <a:lnTo>
                      <a:pt x="1535" y="17913"/>
                    </a:lnTo>
                    <a:lnTo>
                      <a:pt x="1368" y="17913"/>
                    </a:lnTo>
                    <a:lnTo>
                      <a:pt x="1368" y="18080"/>
                    </a:lnTo>
                    <a:cubicBezTo>
                      <a:pt x="934" y="20782"/>
                      <a:pt x="501" y="23651"/>
                      <a:pt x="34" y="26653"/>
                    </a:cubicBezTo>
                    <a:lnTo>
                      <a:pt x="0" y="26820"/>
                    </a:lnTo>
                    <a:lnTo>
                      <a:pt x="167" y="26886"/>
                    </a:lnTo>
                    <a:lnTo>
                      <a:pt x="4917" y="28773"/>
                    </a:lnTo>
                    <a:lnTo>
                      <a:pt x="4917" y="28773"/>
                    </a:lnTo>
                    <a:cubicBezTo>
                      <a:pt x="5119" y="30594"/>
                      <a:pt x="5566" y="32384"/>
                      <a:pt x="6197" y="34113"/>
                    </a:cubicBezTo>
                    <a:lnTo>
                      <a:pt x="6197" y="34113"/>
                    </a:lnTo>
                    <a:lnTo>
                      <a:pt x="2836" y="37927"/>
                    </a:lnTo>
                    <a:lnTo>
                      <a:pt x="2736" y="38094"/>
                    </a:lnTo>
                    <a:lnTo>
                      <a:pt x="2836" y="38228"/>
                    </a:lnTo>
                    <a:cubicBezTo>
                      <a:pt x="4437" y="40429"/>
                      <a:pt x="6205" y="42831"/>
                      <a:pt x="7973" y="45266"/>
                    </a:cubicBezTo>
                    <a:lnTo>
                      <a:pt x="8106" y="45433"/>
                    </a:lnTo>
                    <a:lnTo>
                      <a:pt x="8273" y="45366"/>
                    </a:lnTo>
                    <a:lnTo>
                      <a:pt x="12951" y="43319"/>
                    </a:lnTo>
                    <a:lnTo>
                      <a:pt x="12951" y="43319"/>
                    </a:lnTo>
                    <a:cubicBezTo>
                      <a:pt x="14348" y="44445"/>
                      <a:pt x="15922" y="45392"/>
                      <a:pt x="17588" y="46130"/>
                    </a:cubicBezTo>
                    <a:lnTo>
                      <a:pt x="17588" y="46130"/>
                    </a:lnTo>
                    <a:cubicBezTo>
                      <a:pt x="17687" y="47730"/>
                      <a:pt x="17817" y="49484"/>
                      <a:pt x="17947" y="51237"/>
                    </a:cubicBezTo>
                    <a:lnTo>
                      <a:pt x="17947" y="51437"/>
                    </a:lnTo>
                    <a:lnTo>
                      <a:pt x="18147" y="51470"/>
                    </a:lnTo>
                    <a:lnTo>
                      <a:pt x="26753" y="52805"/>
                    </a:lnTo>
                    <a:lnTo>
                      <a:pt x="26953" y="52838"/>
                    </a:lnTo>
                    <a:lnTo>
                      <a:pt x="27053" y="52638"/>
                    </a:lnTo>
                    <a:cubicBezTo>
                      <a:pt x="27631" y="51128"/>
                      <a:pt x="28272" y="49525"/>
                      <a:pt x="28884" y="47918"/>
                    </a:cubicBezTo>
                    <a:lnTo>
                      <a:pt x="28884" y="47918"/>
                    </a:lnTo>
                    <a:cubicBezTo>
                      <a:pt x="30685" y="47687"/>
                      <a:pt x="32454" y="47246"/>
                      <a:pt x="34136" y="46595"/>
                    </a:cubicBezTo>
                    <a:lnTo>
                      <a:pt x="34136" y="46595"/>
                    </a:lnTo>
                    <a:cubicBezTo>
                      <a:pt x="35433" y="47699"/>
                      <a:pt x="36729" y="48833"/>
                      <a:pt x="37994" y="49936"/>
                    </a:cubicBezTo>
                    <a:lnTo>
                      <a:pt x="38161" y="50069"/>
                    </a:lnTo>
                    <a:lnTo>
                      <a:pt x="38328" y="49936"/>
                    </a:lnTo>
                    <a:lnTo>
                      <a:pt x="45333" y="44799"/>
                    </a:lnTo>
                    <a:lnTo>
                      <a:pt x="45533" y="44666"/>
                    </a:lnTo>
                    <a:lnTo>
                      <a:pt x="45433" y="44465"/>
                    </a:lnTo>
                    <a:cubicBezTo>
                      <a:pt x="44754" y="42914"/>
                      <a:pt x="44075" y="41331"/>
                      <a:pt x="43427" y="39808"/>
                    </a:cubicBezTo>
                    <a:lnTo>
                      <a:pt x="43427" y="39808"/>
                    </a:lnTo>
                    <a:cubicBezTo>
                      <a:pt x="44558" y="38375"/>
                      <a:pt x="45508" y="36821"/>
                      <a:pt x="46247" y="35146"/>
                    </a:cubicBezTo>
                    <a:lnTo>
                      <a:pt x="46247" y="35146"/>
                    </a:lnTo>
                    <a:lnTo>
                      <a:pt x="51304" y="34792"/>
                    </a:lnTo>
                    <a:lnTo>
                      <a:pt x="51504" y="34792"/>
                    </a:lnTo>
                    <a:lnTo>
                      <a:pt x="51537" y="34592"/>
                    </a:lnTo>
                    <a:cubicBezTo>
                      <a:pt x="52004" y="31656"/>
                      <a:pt x="52438" y="28788"/>
                      <a:pt x="52871" y="25986"/>
                    </a:cubicBezTo>
                    <a:lnTo>
                      <a:pt x="52905" y="25785"/>
                    </a:lnTo>
                    <a:lnTo>
                      <a:pt x="52705" y="25719"/>
                    </a:lnTo>
                    <a:lnTo>
                      <a:pt x="47953" y="23844"/>
                    </a:lnTo>
                    <a:lnTo>
                      <a:pt x="47953" y="23844"/>
                    </a:lnTo>
                    <a:cubicBezTo>
                      <a:pt x="47750" y="22038"/>
                      <a:pt x="47307" y="20264"/>
                      <a:pt x="46652" y="18548"/>
                    </a:cubicBezTo>
                    <a:lnTo>
                      <a:pt x="46652" y="18548"/>
                    </a:lnTo>
                    <a:lnTo>
                      <a:pt x="50003" y="14677"/>
                    </a:lnTo>
                    <a:lnTo>
                      <a:pt x="50103" y="14544"/>
                    </a:lnTo>
                    <a:lnTo>
                      <a:pt x="50003" y="14411"/>
                    </a:lnTo>
                    <a:lnTo>
                      <a:pt x="44832" y="7406"/>
                    </a:lnTo>
                    <a:lnTo>
                      <a:pt x="44732" y="7272"/>
                    </a:lnTo>
                    <a:lnTo>
                      <a:pt x="44599" y="7339"/>
                    </a:lnTo>
                    <a:lnTo>
                      <a:pt x="39878" y="9372"/>
                    </a:lnTo>
                    <a:lnTo>
                      <a:pt x="39878" y="9372"/>
                    </a:lnTo>
                    <a:cubicBezTo>
                      <a:pt x="38457" y="8224"/>
                      <a:pt x="36852" y="7292"/>
                      <a:pt x="35184" y="6546"/>
                    </a:cubicBezTo>
                    <a:lnTo>
                      <a:pt x="35184" y="6546"/>
                    </a:lnTo>
                    <a:cubicBezTo>
                      <a:pt x="35022" y="4682"/>
                      <a:pt x="34923" y="3009"/>
                      <a:pt x="34792" y="1401"/>
                    </a:cubicBezTo>
                    <a:lnTo>
                      <a:pt x="34792" y="1268"/>
                    </a:lnTo>
                    <a:lnTo>
                      <a:pt x="34658" y="1268"/>
                    </a:lnTo>
                    <a:lnTo>
                      <a:pt x="26052"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14" name="Google Shape;314;p11"/>
            <p:cNvSpPr/>
            <p:nvPr/>
          </p:nvSpPr>
          <p:spPr>
            <a:xfrm flipH="1">
              <a:off x="1190853" y="4258429"/>
              <a:ext cx="118924" cy="327004"/>
            </a:xfrm>
            <a:custGeom>
              <a:avLst/>
              <a:gdLst/>
              <a:ahLst/>
              <a:cxnLst/>
              <a:rect l="l" t="t" r="r" b="b"/>
              <a:pathLst>
                <a:path w="5605" h="15412" extrusionOk="0">
                  <a:moveTo>
                    <a:pt x="1201" y="1"/>
                  </a:moveTo>
                  <a:cubicBezTo>
                    <a:pt x="300" y="2870"/>
                    <a:pt x="0" y="5738"/>
                    <a:pt x="934" y="8574"/>
                  </a:cubicBezTo>
                  <a:cubicBezTo>
                    <a:pt x="1835" y="11442"/>
                    <a:pt x="3102" y="13577"/>
                    <a:pt x="5471" y="15378"/>
                  </a:cubicBezTo>
                  <a:lnTo>
                    <a:pt x="5471" y="15412"/>
                  </a:lnTo>
                  <a:cubicBezTo>
                    <a:pt x="5571" y="12576"/>
                    <a:pt x="5604" y="9708"/>
                    <a:pt x="5004" y="6972"/>
                  </a:cubicBezTo>
                  <a:cubicBezTo>
                    <a:pt x="4403" y="4204"/>
                    <a:pt x="3403" y="1769"/>
                    <a:pt x="1201" y="1"/>
                  </a:cubicBezTo>
                  <a:close/>
                </a:path>
              </a:pathLst>
            </a:custGeom>
            <a:solidFill>
              <a:srgbClr val="FF725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5" name="Google Shape;315;p11"/>
            <p:cNvSpPr/>
            <p:nvPr/>
          </p:nvSpPr>
          <p:spPr>
            <a:xfrm flipH="1">
              <a:off x="4209578" y="3678042"/>
              <a:ext cx="107594" cy="328426"/>
            </a:xfrm>
            <a:custGeom>
              <a:avLst/>
              <a:gdLst/>
              <a:ahLst/>
              <a:cxnLst/>
              <a:rect l="l" t="t" r="r" b="b"/>
              <a:pathLst>
                <a:path w="5071" h="15479" extrusionOk="0">
                  <a:moveTo>
                    <a:pt x="901" y="1"/>
                  </a:moveTo>
                  <a:cubicBezTo>
                    <a:pt x="101" y="2536"/>
                    <a:pt x="1" y="5238"/>
                    <a:pt x="601" y="7840"/>
                  </a:cubicBezTo>
                  <a:cubicBezTo>
                    <a:pt x="1101" y="10442"/>
                    <a:pt x="1935" y="13010"/>
                    <a:pt x="3036" y="15445"/>
                  </a:cubicBezTo>
                  <a:lnTo>
                    <a:pt x="3170" y="15479"/>
                  </a:lnTo>
                  <a:cubicBezTo>
                    <a:pt x="4537" y="13077"/>
                    <a:pt x="5071" y="10275"/>
                    <a:pt x="4637" y="7573"/>
                  </a:cubicBezTo>
                  <a:cubicBezTo>
                    <a:pt x="4237" y="4704"/>
                    <a:pt x="2936" y="2036"/>
                    <a:pt x="901"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6" name="Google Shape;316;p11"/>
            <p:cNvSpPr/>
            <p:nvPr/>
          </p:nvSpPr>
          <p:spPr>
            <a:xfrm flipH="1">
              <a:off x="4075795" y="3789163"/>
              <a:ext cx="99807" cy="347543"/>
            </a:xfrm>
            <a:custGeom>
              <a:avLst/>
              <a:gdLst/>
              <a:ahLst/>
              <a:cxnLst/>
              <a:rect l="l" t="t" r="r" b="b"/>
              <a:pathLst>
                <a:path w="4704" h="16380" extrusionOk="0">
                  <a:moveTo>
                    <a:pt x="2635" y="1"/>
                  </a:moveTo>
                  <a:cubicBezTo>
                    <a:pt x="867" y="2169"/>
                    <a:pt x="33" y="5071"/>
                    <a:pt x="33" y="7940"/>
                  </a:cubicBezTo>
                  <a:cubicBezTo>
                    <a:pt x="0" y="10775"/>
                    <a:pt x="567" y="13577"/>
                    <a:pt x="1234" y="16346"/>
                  </a:cubicBezTo>
                  <a:lnTo>
                    <a:pt x="1234" y="16379"/>
                  </a:lnTo>
                  <a:cubicBezTo>
                    <a:pt x="3236" y="14111"/>
                    <a:pt x="4036" y="11743"/>
                    <a:pt x="4370" y="8741"/>
                  </a:cubicBezTo>
                  <a:cubicBezTo>
                    <a:pt x="4703" y="5705"/>
                    <a:pt x="4103" y="2670"/>
                    <a:pt x="2635"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7" name="Google Shape;317;p11"/>
            <p:cNvSpPr/>
            <p:nvPr/>
          </p:nvSpPr>
          <p:spPr>
            <a:xfrm flipH="1">
              <a:off x="3979527" y="3976033"/>
              <a:ext cx="91341" cy="314252"/>
            </a:xfrm>
            <a:custGeom>
              <a:avLst/>
              <a:gdLst/>
              <a:ahLst/>
              <a:cxnLst/>
              <a:rect l="l" t="t" r="r" b="b"/>
              <a:pathLst>
                <a:path w="4305" h="14811" extrusionOk="0">
                  <a:moveTo>
                    <a:pt x="1669" y="0"/>
                  </a:moveTo>
                  <a:cubicBezTo>
                    <a:pt x="335" y="2168"/>
                    <a:pt x="1" y="4870"/>
                    <a:pt x="268" y="7439"/>
                  </a:cubicBezTo>
                  <a:cubicBezTo>
                    <a:pt x="568" y="9974"/>
                    <a:pt x="1435" y="12409"/>
                    <a:pt x="2369" y="14811"/>
                  </a:cubicBezTo>
                  <a:cubicBezTo>
                    <a:pt x="3870" y="12543"/>
                    <a:pt x="4304" y="10341"/>
                    <a:pt x="4271" y="7606"/>
                  </a:cubicBezTo>
                  <a:cubicBezTo>
                    <a:pt x="4204" y="4870"/>
                    <a:pt x="3303" y="2202"/>
                    <a:pt x="1669" y="0"/>
                  </a:cubicBezTo>
                  <a:close/>
                </a:path>
              </a:pathLst>
            </a:custGeom>
            <a:solidFill>
              <a:srgbClr val="FF725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8" name="Google Shape;318;p11"/>
            <p:cNvSpPr/>
            <p:nvPr/>
          </p:nvSpPr>
          <p:spPr>
            <a:xfrm flipH="1">
              <a:off x="3839401" y="4049640"/>
              <a:ext cx="108294" cy="350365"/>
            </a:xfrm>
            <a:custGeom>
              <a:avLst/>
              <a:gdLst/>
              <a:ahLst/>
              <a:cxnLst/>
              <a:rect l="l" t="t" r="r" b="b"/>
              <a:pathLst>
                <a:path w="5104" h="16513" extrusionOk="0">
                  <a:moveTo>
                    <a:pt x="3403" y="0"/>
                  </a:moveTo>
                  <a:cubicBezTo>
                    <a:pt x="1401" y="2102"/>
                    <a:pt x="467" y="5004"/>
                    <a:pt x="234" y="7906"/>
                  </a:cubicBezTo>
                  <a:cubicBezTo>
                    <a:pt x="1" y="10765"/>
                    <a:pt x="464" y="13657"/>
                    <a:pt x="962" y="16484"/>
                  </a:cubicBezTo>
                  <a:lnTo>
                    <a:pt x="962" y="16484"/>
                  </a:lnTo>
                  <a:cubicBezTo>
                    <a:pt x="3111" y="14323"/>
                    <a:pt x="4072" y="11963"/>
                    <a:pt x="4570" y="8974"/>
                  </a:cubicBezTo>
                  <a:cubicBezTo>
                    <a:pt x="5104" y="5938"/>
                    <a:pt x="4703" y="2802"/>
                    <a:pt x="3403" y="0"/>
                  </a:cubicBezTo>
                  <a:close/>
                  <a:moveTo>
                    <a:pt x="962" y="16484"/>
                  </a:moveTo>
                  <a:cubicBezTo>
                    <a:pt x="953" y="16493"/>
                    <a:pt x="944" y="16503"/>
                    <a:pt x="934" y="16512"/>
                  </a:cubicBezTo>
                  <a:lnTo>
                    <a:pt x="967" y="16512"/>
                  </a:lnTo>
                  <a:cubicBezTo>
                    <a:pt x="966" y="16503"/>
                    <a:pt x="964" y="16493"/>
                    <a:pt x="962" y="16484"/>
                  </a:cubicBezTo>
                  <a:close/>
                </a:path>
              </a:pathLst>
            </a:custGeom>
            <a:solidFill>
              <a:srgbClr val="FF725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9" name="Google Shape;319;p11"/>
            <p:cNvSpPr/>
            <p:nvPr/>
          </p:nvSpPr>
          <p:spPr>
            <a:xfrm flipH="1">
              <a:off x="3734645" y="4201097"/>
              <a:ext cx="91320" cy="324182"/>
            </a:xfrm>
            <a:custGeom>
              <a:avLst/>
              <a:gdLst/>
              <a:ahLst/>
              <a:cxnLst/>
              <a:rect l="l" t="t" r="r" b="b"/>
              <a:pathLst>
                <a:path w="4304" h="15279" extrusionOk="0">
                  <a:moveTo>
                    <a:pt x="2302" y="1"/>
                  </a:moveTo>
                  <a:cubicBezTo>
                    <a:pt x="634" y="2069"/>
                    <a:pt x="1" y="4804"/>
                    <a:pt x="1" y="7440"/>
                  </a:cubicBezTo>
                  <a:cubicBezTo>
                    <a:pt x="34" y="10108"/>
                    <a:pt x="634" y="12710"/>
                    <a:pt x="1335" y="15278"/>
                  </a:cubicBezTo>
                  <a:cubicBezTo>
                    <a:pt x="3103" y="13110"/>
                    <a:pt x="3837" y="10875"/>
                    <a:pt x="4070" y="8107"/>
                  </a:cubicBezTo>
                  <a:cubicBezTo>
                    <a:pt x="4304" y="5271"/>
                    <a:pt x="3703" y="2436"/>
                    <a:pt x="2302" y="1"/>
                  </a:cubicBezTo>
                  <a:close/>
                </a:path>
              </a:pathLst>
            </a:custGeom>
            <a:solidFill>
              <a:srgbClr val="FF725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0" name="Google Shape;320;p11"/>
            <p:cNvSpPr/>
            <p:nvPr/>
          </p:nvSpPr>
          <p:spPr>
            <a:xfrm flipH="1">
              <a:off x="4150134" y="4094708"/>
              <a:ext cx="340435" cy="89877"/>
            </a:xfrm>
            <a:custGeom>
              <a:avLst/>
              <a:gdLst/>
              <a:ahLst/>
              <a:cxnLst/>
              <a:rect l="l" t="t" r="r" b="b"/>
              <a:pathLst>
                <a:path w="16045" h="4236" extrusionOk="0">
                  <a:moveTo>
                    <a:pt x="6209" y="0"/>
                  </a:moveTo>
                  <a:cubicBezTo>
                    <a:pt x="5715" y="0"/>
                    <a:pt x="5223" y="15"/>
                    <a:pt x="4737" y="45"/>
                  </a:cubicBezTo>
                  <a:cubicBezTo>
                    <a:pt x="3036" y="178"/>
                    <a:pt x="1401" y="778"/>
                    <a:pt x="0" y="1813"/>
                  </a:cubicBezTo>
                  <a:cubicBezTo>
                    <a:pt x="2454" y="3426"/>
                    <a:pt x="5273" y="4235"/>
                    <a:pt x="8088" y="4235"/>
                  </a:cubicBezTo>
                  <a:cubicBezTo>
                    <a:pt x="10860" y="4235"/>
                    <a:pt x="13629" y="3451"/>
                    <a:pt x="16045" y="1879"/>
                  </a:cubicBezTo>
                  <a:cubicBezTo>
                    <a:pt x="14044" y="1112"/>
                    <a:pt x="11942" y="545"/>
                    <a:pt x="9807" y="278"/>
                  </a:cubicBezTo>
                  <a:cubicBezTo>
                    <a:pt x="8625" y="89"/>
                    <a:pt x="7410" y="0"/>
                    <a:pt x="6209"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1" name="Google Shape;321;p11"/>
            <p:cNvSpPr/>
            <p:nvPr/>
          </p:nvSpPr>
          <p:spPr>
            <a:xfrm flipH="1">
              <a:off x="3943627" y="4493168"/>
              <a:ext cx="276740" cy="73264"/>
            </a:xfrm>
            <a:custGeom>
              <a:avLst/>
              <a:gdLst/>
              <a:ahLst/>
              <a:cxnLst/>
              <a:rect l="l" t="t" r="r" b="b"/>
              <a:pathLst>
                <a:path w="13043" h="3453" extrusionOk="0">
                  <a:moveTo>
                    <a:pt x="5074" y="1"/>
                  </a:moveTo>
                  <a:cubicBezTo>
                    <a:pt x="4660" y="1"/>
                    <a:pt x="4247" y="16"/>
                    <a:pt x="3836" y="46"/>
                  </a:cubicBezTo>
                  <a:cubicBezTo>
                    <a:pt x="2435" y="146"/>
                    <a:pt x="1101" y="646"/>
                    <a:pt x="0" y="1480"/>
                  </a:cubicBezTo>
                  <a:cubicBezTo>
                    <a:pt x="1987" y="2794"/>
                    <a:pt x="4280" y="3453"/>
                    <a:pt x="6575" y="3453"/>
                  </a:cubicBezTo>
                  <a:cubicBezTo>
                    <a:pt x="8825" y="3453"/>
                    <a:pt x="11077" y="2819"/>
                    <a:pt x="13043" y="1547"/>
                  </a:cubicBezTo>
                  <a:cubicBezTo>
                    <a:pt x="11408" y="913"/>
                    <a:pt x="9707" y="479"/>
                    <a:pt x="7973" y="246"/>
                  </a:cubicBezTo>
                  <a:cubicBezTo>
                    <a:pt x="7015" y="82"/>
                    <a:pt x="6041" y="1"/>
                    <a:pt x="5074" y="1"/>
                  </a:cubicBezTo>
                  <a:close/>
                </a:path>
              </a:pathLst>
            </a:custGeom>
            <a:solidFill>
              <a:srgbClr val="FF725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2" name="Google Shape;322;p11"/>
            <p:cNvSpPr/>
            <p:nvPr/>
          </p:nvSpPr>
          <p:spPr>
            <a:xfrm flipH="1">
              <a:off x="4036170" y="4242154"/>
              <a:ext cx="340456" cy="90005"/>
            </a:xfrm>
            <a:custGeom>
              <a:avLst/>
              <a:gdLst/>
              <a:ahLst/>
              <a:cxnLst/>
              <a:rect l="l" t="t" r="r" b="b"/>
              <a:pathLst>
                <a:path w="16046" h="4242" extrusionOk="0">
                  <a:moveTo>
                    <a:pt x="6404" y="1"/>
                  </a:moveTo>
                  <a:cubicBezTo>
                    <a:pt x="5838" y="1"/>
                    <a:pt x="5271" y="23"/>
                    <a:pt x="4704" y="67"/>
                  </a:cubicBezTo>
                  <a:cubicBezTo>
                    <a:pt x="3003" y="201"/>
                    <a:pt x="1368" y="801"/>
                    <a:pt x="1" y="1802"/>
                  </a:cubicBezTo>
                  <a:cubicBezTo>
                    <a:pt x="2438" y="3432"/>
                    <a:pt x="5248" y="4241"/>
                    <a:pt x="8064" y="4241"/>
                  </a:cubicBezTo>
                  <a:cubicBezTo>
                    <a:pt x="10836" y="4241"/>
                    <a:pt x="13613" y="3457"/>
                    <a:pt x="16045" y="1902"/>
                  </a:cubicBezTo>
                  <a:cubicBezTo>
                    <a:pt x="14011" y="1101"/>
                    <a:pt x="11909" y="568"/>
                    <a:pt x="9774" y="267"/>
                  </a:cubicBezTo>
                  <a:cubicBezTo>
                    <a:pt x="8662" y="90"/>
                    <a:pt x="7536" y="1"/>
                    <a:pt x="6404"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3" name="Google Shape;323;p11"/>
            <p:cNvSpPr/>
            <p:nvPr/>
          </p:nvSpPr>
          <p:spPr>
            <a:xfrm flipH="1">
              <a:off x="4039176" y="4367979"/>
              <a:ext cx="337613" cy="99659"/>
            </a:xfrm>
            <a:custGeom>
              <a:avLst/>
              <a:gdLst/>
              <a:ahLst/>
              <a:cxnLst/>
              <a:rect l="l" t="t" r="r" b="b"/>
              <a:pathLst>
                <a:path w="15912" h="4697" extrusionOk="0">
                  <a:moveTo>
                    <a:pt x="4512" y="0"/>
                  </a:moveTo>
                  <a:cubicBezTo>
                    <a:pt x="2943" y="0"/>
                    <a:pt x="1386" y="372"/>
                    <a:pt x="0" y="1142"/>
                  </a:cubicBezTo>
                  <a:cubicBezTo>
                    <a:pt x="2708" y="3481"/>
                    <a:pt x="6110" y="4697"/>
                    <a:pt x="9553" y="4697"/>
                  </a:cubicBezTo>
                  <a:cubicBezTo>
                    <a:pt x="11709" y="4697"/>
                    <a:pt x="13882" y="4220"/>
                    <a:pt x="15912" y="3244"/>
                  </a:cubicBezTo>
                  <a:lnTo>
                    <a:pt x="15878" y="3244"/>
                  </a:lnTo>
                  <a:cubicBezTo>
                    <a:pt x="14010" y="2210"/>
                    <a:pt x="11975" y="1409"/>
                    <a:pt x="9907" y="842"/>
                  </a:cubicBezTo>
                  <a:cubicBezTo>
                    <a:pt x="8273" y="375"/>
                    <a:pt x="6605" y="108"/>
                    <a:pt x="4904" y="8"/>
                  </a:cubicBezTo>
                  <a:cubicBezTo>
                    <a:pt x="4773" y="3"/>
                    <a:pt x="4643" y="0"/>
                    <a:pt x="4512"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4" name="Google Shape;324;p11"/>
            <p:cNvSpPr/>
            <p:nvPr/>
          </p:nvSpPr>
          <p:spPr>
            <a:xfrm flipH="1">
              <a:off x="4240715" y="3902130"/>
              <a:ext cx="337634" cy="124038"/>
            </a:xfrm>
            <a:custGeom>
              <a:avLst/>
              <a:gdLst/>
              <a:ahLst/>
              <a:cxnLst/>
              <a:rect l="l" t="t" r="r" b="b"/>
              <a:pathLst>
                <a:path w="15913" h="5846" extrusionOk="0">
                  <a:moveTo>
                    <a:pt x="2125" y="1"/>
                  </a:moveTo>
                  <a:cubicBezTo>
                    <a:pt x="1414" y="1"/>
                    <a:pt x="704" y="49"/>
                    <a:pt x="1" y="148"/>
                  </a:cubicBezTo>
                  <a:cubicBezTo>
                    <a:pt x="3458" y="3803"/>
                    <a:pt x="8264" y="5846"/>
                    <a:pt x="13252" y="5846"/>
                  </a:cubicBezTo>
                  <a:cubicBezTo>
                    <a:pt x="14135" y="5846"/>
                    <a:pt x="15024" y="5782"/>
                    <a:pt x="15912" y="5651"/>
                  </a:cubicBezTo>
                  <a:cubicBezTo>
                    <a:pt x="12610" y="4184"/>
                    <a:pt x="9875" y="1649"/>
                    <a:pt x="6439" y="581"/>
                  </a:cubicBezTo>
                  <a:cubicBezTo>
                    <a:pt x="5029" y="201"/>
                    <a:pt x="3574" y="1"/>
                    <a:pt x="2125"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5" name="Google Shape;325;p11"/>
            <p:cNvSpPr/>
            <p:nvPr/>
          </p:nvSpPr>
          <p:spPr>
            <a:xfrm flipH="1">
              <a:off x="3766519" y="3761579"/>
              <a:ext cx="675226" cy="798351"/>
            </a:xfrm>
            <a:custGeom>
              <a:avLst/>
              <a:gdLst/>
              <a:ahLst/>
              <a:cxnLst/>
              <a:rect l="l" t="t" r="r" b="b"/>
              <a:pathLst>
                <a:path w="31824" h="37627" extrusionOk="0">
                  <a:moveTo>
                    <a:pt x="1" y="0"/>
                  </a:moveTo>
                  <a:lnTo>
                    <a:pt x="1" y="0"/>
                  </a:lnTo>
                  <a:cubicBezTo>
                    <a:pt x="34" y="33"/>
                    <a:pt x="34" y="100"/>
                    <a:pt x="68" y="133"/>
                  </a:cubicBezTo>
                  <a:lnTo>
                    <a:pt x="301" y="434"/>
                  </a:lnTo>
                  <a:lnTo>
                    <a:pt x="1135" y="1568"/>
                  </a:lnTo>
                  <a:cubicBezTo>
                    <a:pt x="1869" y="2569"/>
                    <a:pt x="2936" y="4036"/>
                    <a:pt x="4304" y="5804"/>
                  </a:cubicBezTo>
                  <a:cubicBezTo>
                    <a:pt x="7006" y="9373"/>
                    <a:pt x="10775" y="14244"/>
                    <a:pt x="15112" y="19514"/>
                  </a:cubicBezTo>
                  <a:cubicBezTo>
                    <a:pt x="19448" y="24751"/>
                    <a:pt x="23584" y="29354"/>
                    <a:pt x="26687" y="32557"/>
                  </a:cubicBezTo>
                  <a:cubicBezTo>
                    <a:pt x="27420" y="33357"/>
                    <a:pt x="28154" y="34091"/>
                    <a:pt x="28788" y="34725"/>
                  </a:cubicBezTo>
                  <a:cubicBezTo>
                    <a:pt x="29388" y="35359"/>
                    <a:pt x="29956" y="35892"/>
                    <a:pt x="30389" y="36326"/>
                  </a:cubicBezTo>
                  <a:lnTo>
                    <a:pt x="31423" y="37293"/>
                  </a:lnTo>
                  <a:lnTo>
                    <a:pt x="31723" y="37527"/>
                  </a:lnTo>
                  <a:cubicBezTo>
                    <a:pt x="31757" y="37560"/>
                    <a:pt x="31790" y="37594"/>
                    <a:pt x="31824" y="37627"/>
                  </a:cubicBezTo>
                  <a:lnTo>
                    <a:pt x="31757" y="37527"/>
                  </a:lnTo>
                  <a:lnTo>
                    <a:pt x="31490" y="37260"/>
                  </a:lnTo>
                  <a:lnTo>
                    <a:pt x="30489" y="36226"/>
                  </a:lnTo>
                  <a:cubicBezTo>
                    <a:pt x="30056" y="35792"/>
                    <a:pt x="29489" y="35259"/>
                    <a:pt x="28888" y="34625"/>
                  </a:cubicBezTo>
                  <a:cubicBezTo>
                    <a:pt x="28288" y="33958"/>
                    <a:pt x="27554" y="33257"/>
                    <a:pt x="26820" y="32423"/>
                  </a:cubicBezTo>
                  <a:cubicBezTo>
                    <a:pt x="23751" y="29188"/>
                    <a:pt x="19615" y="24584"/>
                    <a:pt x="15278" y="19347"/>
                  </a:cubicBezTo>
                  <a:cubicBezTo>
                    <a:pt x="10942" y="14110"/>
                    <a:pt x="7173" y="9240"/>
                    <a:pt x="4437" y="5704"/>
                  </a:cubicBezTo>
                  <a:cubicBezTo>
                    <a:pt x="3070" y="3970"/>
                    <a:pt x="1969" y="2535"/>
                    <a:pt x="1202" y="1534"/>
                  </a:cubicBezTo>
                  <a:lnTo>
                    <a:pt x="334" y="400"/>
                  </a:lnTo>
                  <a:lnTo>
                    <a:pt x="101" y="100"/>
                  </a:lnTo>
                  <a:lnTo>
                    <a:pt x="1" y="0"/>
                  </a:ln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6" name="Google Shape;326;p11"/>
            <p:cNvSpPr/>
            <p:nvPr/>
          </p:nvSpPr>
          <p:spPr>
            <a:xfrm flipH="1">
              <a:off x="1040164" y="3207355"/>
              <a:ext cx="1674570" cy="1388664"/>
            </a:xfrm>
            <a:custGeom>
              <a:avLst/>
              <a:gdLst/>
              <a:ahLst/>
              <a:cxnLst/>
              <a:rect l="l" t="t" r="r" b="b"/>
              <a:pathLst>
                <a:path w="78924" h="65449" extrusionOk="0">
                  <a:moveTo>
                    <a:pt x="12113" y="0"/>
                  </a:moveTo>
                  <a:cubicBezTo>
                    <a:pt x="8134" y="0"/>
                    <a:pt x="4800" y="3046"/>
                    <a:pt x="4503" y="7006"/>
                  </a:cubicBezTo>
                  <a:lnTo>
                    <a:pt x="0" y="65415"/>
                  </a:lnTo>
                  <a:lnTo>
                    <a:pt x="73186" y="65448"/>
                  </a:lnTo>
                  <a:lnTo>
                    <a:pt x="78490" y="9508"/>
                  </a:lnTo>
                  <a:cubicBezTo>
                    <a:pt x="78923" y="5105"/>
                    <a:pt x="75487" y="1269"/>
                    <a:pt x="71051" y="1169"/>
                  </a:cubicBezTo>
                  <a:lnTo>
                    <a:pt x="12242" y="1"/>
                  </a:lnTo>
                  <a:cubicBezTo>
                    <a:pt x="12199" y="1"/>
                    <a:pt x="12156" y="0"/>
                    <a:pt x="12113"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7" name="Google Shape;327;p11"/>
            <p:cNvSpPr/>
            <p:nvPr/>
          </p:nvSpPr>
          <p:spPr>
            <a:xfrm flipH="1">
              <a:off x="1212800" y="3226472"/>
              <a:ext cx="293035" cy="1369547"/>
            </a:xfrm>
            <a:custGeom>
              <a:avLst/>
              <a:gdLst/>
              <a:ahLst/>
              <a:cxnLst/>
              <a:rect l="l" t="t" r="r" b="b"/>
              <a:pathLst>
                <a:path w="13811" h="64548" extrusionOk="0">
                  <a:moveTo>
                    <a:pt x="0" y="1"/>
                  </a:moveTo>
                  <a:cubicBezTo>
                    <a:pt x="0" y="1"/>
                    <a:pt x="100" y="1"/>
                    <a:pt x="300" y="34"/>
                  </a:cubicBezTo>
                  <a:lnTo>
                    <a:pt x="1134" y="68"/>
                  </a:lnTo>
                  <a:lnTo>
                    <a:pt x="4437" y="168"/>
                  </a:lnTo>
                  <a:lnTo>
                    <a:pt x="9607" y="268"/>
                  </a:lnTo>
                  <a:lnTo>
                    <a:pt x="11142" y="335"/>
                  </a:lnTo>
                  <a:cubicBezTo>
                    <a:pt x="12276" y="368"/>
                    <a:pt x="13210" y="1168"/>
                    <a:pt x="13510" y="2236"/>
                  </a:cubicBezTo>
                  <a:cubicBezTo>
                    <a:pt x="13577" y="2536"/>
                    <a:pt x="13610" y="2836"/>
                    <a:pt x="13610" y="3103"/>
                  </a:cubicBezTo>
                  <a:cubicBezTo>
                    <a:pt x="13610" y="3403"/>
                    <a:pt x="13610" y="3704"/>
                    <a:pt x="13610" y="4037"/>
                  </a:cubicBezTo>
                  <a:cubicBezTo>
                    <a:pt x="13010" y="10242"/>
                    <a:pt x="12276" y="17880"/>
                    <a:pt x="11475" y="26153"/>
                  </a:cubicBezTo>
                  <a:cubicBezTo>
                    <a:pt x="10441" y="36761"/>
                    <a:pt x="9540" y="46334"/>
                    <a:pt x="8873" y="53306"/>
                  </a:cubicBezTo>
                  <a:cubicBezTo>
                    <a:pt x="8573" y="56775"/>
                    <a:pt x="8306" y="59544"/>
                    <a:pt x="8139" y="61545"/>
                  </a:cubicBezTo>
                  <a:cubicBezTo>
                    <a:pt x="8039" y="62479"/>
                    <a:pt x="7973" y="63246"/>
                    <a:pt x="7939" y="63780"/>
                  </a:cubicBezTo>
                  <a:cubicBezTo>
                    <a:pt x="7906" y="64013"/>
                    <a:pt x="7906" y="64214"/>
                    <a:pt x="7873" y="64347"/>
                  </a:cubicBezTo>
                  <a:cubicBezTo>
                    <a:pt x="7873" y="64414"/>
                    <a:pt x="7873" y="64480"/>
                    <a:pt x="7873" y="64547"/>
                  </a:cubicBezTo>
                  <a:cubicBezTo>
                    <a:pt x="7906" y="64480"/>
                    <a:pt x="7906" y="64414"/>
                    <a:pt x="7906" y="64347"/>
                  </a:cubicBezTo>
                  <a:cubicBezTo>
                    <a:pt x="7906" y="64214"/>
                    <a:pt x="7939" y="64013"/>
                    <a:pt x="7973" y="63747"/>
                  </a:cubicBezTo>
                  <a:cubicBezTo>
                    <a:pt x="8039" y="63246"/>
                    <a:pt x="8106" y="62479"/>
                    <a:pt x="8206" y="61512"/>
                  </a:cubicBezTo>
                  <a:cubicBezTo>
                    <a:pt x="8406" y="59577"/>
                    <a:pt x="8706" y="56775"/>
                    <a:pt x="9040" y="53306"/>
                  </a:cubicBezTo>
                  <a:cubicBezTo>
                    <a:pt x="9741" y="46334"/>
                    <a:pt x="10675" y="36761"/>
                    <a:pt x="11709" y="26153"/>
                  </a:cubicBezTo>
                  <a:cubicBezTo>
                    <a:pt x="12476" y="17914"/>
                    <a:pt x="13210" y="10242"/>
                    <a:pt x="13810" y="4037"/>
                  </a:cubicBezTo>
                  <a:cubicBezTo>
                    <a:pt x="13810" y="3737"/>
                    <a:pt x="13810" y="3403"/>
                    <a:pt x="13777" y="3103"/>
                  </a:cubicBezTo>
                  <a:cubicBezTo>
                    <a:pt x="13777" y="2803"/>
                    <a:pt x="13743" y="2503"/>
                    <a:pt x="13677" y="2203"/>
                  </a:cubicBezTo>
                  <a:cubicBezTo>
                    <a:pt x="13543" y="1635"/>
                    <a:pt x="13176" y="1102"/>
                    <a:pt x="12709" y="735"/>
                  </a:cubicBezTo>
                  <a:cubicBezTo>
                    <a:pt x="12276" y="401"/>
                    <a:pt x="11709" y="201"/>
                    <a:pt x="11142" y="168"/>
                  </a:cubicBezTo>
                  <a:lnTo>
                    <a:pt x="9607" y="134"/>
                  </a:lnTo>
                  <a:lnTo>
                    <a:pt x="4437" y="68"/>
                  </a:lnTo>
                  <a:lnTo>
                    <a:pt x="1134"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8" name="Google Shape;328;p11"/>
            <p:cNvSpPr/>
            <p:nvPr/>
          </p:nvSpPr>
          <p:spPr>
            <a:xfrm flipH="1">
              <a:off x="2739500" y="2501016"/>
              <a:ext cx="88477" cy="92317"/>
            </a:xfrm>
            <a:custGeom>
              <a:avLst/>
              <a:gdLst/>
              <a:ahLst/>
              <a:cxnLst/>
              <a:rect l="l" t="t" r="r" b="b"/>
              <a:pathLst>
                <a:path w="4170" h="4351" extrusionOk="0">
                  <a:moveTo>
                    <a:pt x="1967" y="1"/>
                  </a:moveTo>
                  <a:cubicBezTo>
                    <a:pt x="1767" y="1"/>
                    <a:pt x="1561" y="53"/>
                    <a:pt x="1401" y="167"/>
                  </a:cubicBezTo>
                  <a:cubicBezTo>
                    <a:pt x="934" y="333"/>
                    <a:pt x="567" y="667"/>
                    <a:pt x="334" y="1134"/>
                  </a:cubicBezTo>
                  <a:cubicBezTo>
                    <a:pt x="0" y="1935"/>
                    <a:pt x="100" y="2869"/>
                    <a:pt x="667" y="3536"/>
                  </a:cubicBezTo>
                  <a:cubicBezTo>
                    <a:pt x="1034" y="4093"/>
                    <a:pt x="1600" y="4351"/>
                    <a:pt x="2160" y="4351"/>
                  </a:cubicBezTo>
                  <a:cubicBezTo>
                    <a:pt x="2975" y="4351"/>
                    <a:pt x="3778" y="3804"/>
                    <a:pt x="3936" y="2835"/>
                  </a:cubicBezTo>
                  <a:cubicBezTo>
                    <a:pt x="4170" y="2101"/>
                    <a:pt x="4003" y="1334"/>
                    <a:pt x="3503" y="767"/>
                  </a:cubicBezTo>
                  <a:cubicBezTo>
                    <a:pt x="3169" y="433"/>
                    <a:pt x="2802" y="200"/>
                    <a:pt x="2402" y="67"/>
                  </a:cubicBezTo>
                  <a:lnTo>
                    <a:pt x="2469" y="67"/>
                  </a:lnTo>
                  <a:cubicBezTo>
                    <a:pt x="2402" y="67"/>
                    <a:pt x="2302" y="33"/>
                    <a:pt x="2235" y="33"/>
                  </a:cubicBezTo>
                  <a:cubicBezTo>
                    <a:pt x="2151" y="12"/>
                    <a:pt x="2059" y="1"/>
                    <a:pt x="1967"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9" name="Google Shape;329;p11"/>
            <p:cNvSpPr/>
            <p:nvPr/>
          </p:nvSpPr>
          <p:spPr>
            <a:xfrm flipH="1">
              <a:off x="1942579" y="1528895"/>
              <a:ext cx="1074391" cy="1088861"/>
            </a:xfrm>
            <a:custGeom>
              <a:avLst/>
              <a:gdLst/>
              <a:ahLst/>
              <a:cxnLst/>
              <a:rect l="l" t="t" r="r" b="b"/>
              <a:pathLst>
                <a:path w="50637" h="51319" extrusionOk="0">
                  <a:moveTo>
                    <a:pt x="26321" y="1"/>
                  </a:moveTo>
                  <a:cubicBezTo>
                    <a:pt x="25047" y="1"/>
                    <a:pt x="23774" y="105"/>
                    <a:pt x="22517" y="316"/>
                  </a:cubicBezTo>
                  <a:cubicBezTo>
                    <a:pt x="21049" y="549"/>
                    <a:pt x="19315" y="1316"/>
                    <a:pt x="19281" y="2817"/>
                  </a:cubicBezTo>
                  <a:cubicBezTo>
                    <a:pt x="17965" y="1961"/>
                    <a:pt x="16457" y="1580"/>
                    <a:pt x="14918" y="1580"/>
                  </a:cubicBezTo>
                  <a:cubicBezTo>
                    <a:pt x="12440" y="1580"/>
                    <a:pt x="9882" y="2567"/>
                    <a:pt x="7906" y="4152"/>
                  </a:cubicBezTo>
                  <a:cubicBezTo>
                    <a:pt x="4737" y="6687"/>
                    <a:pt x="2836" y="10523"/>
                    <a:pt x="1302" y="14359"/>
                  </a:cubicBezTo>
                  <a:cubicBezTo>
                    <a:pt x="635" y="16027"/>
                    <a:pt x="1" y="17828"/>
                    <a:pt x="368" y="19596"/>
                  </a:cubicBezTo>
                  <a:cubicBezTo>
                    <a:pt x="662" y="21126"/>
                    <a:pt x="2047" y="22579"/>
                    <a:pt x="3560" y="22579"/>
                  </a:cubicBezTo>
                  <a:cubicBezTo>
                    <a:pt x="3762" y="22579"/>
                    <a:pt x="3966" y="22553"/>
                    <a:pt x="4170" y="22498"/>
                  </a:cubicBezTo>
                  <a:lnTo>
                    <a:pt x="4170" y="22498"/>
                  </a:lnTo>
                  <a:cubicBezTo>
                    <a:pt x="2436" y="24900"/>
                    <a:pt x="2002" y="27969"/>
                    <a:pt x="2970" y="30771"/>
                  </a:cubicBezTo>
                  <a:cubicBezTo>
                    <a:pt x="3937" y="33539"/>
                    <a:pt x="6205" y="35641"/>
                    <a:pt x="9041" y="36441"/>
                  </a:cubicBezTo>
                  <a:lnTo>
                    <a:pt x="34792" y="51319"/>
                  </a:lnTo>
                  <a:cubicBezTo>
                    <a:pt x="38495" y="49951"/>
                    <a:pt x="41630" y="47349"/>
                    <a:pt x="43599" y="43913"/>
                  </a:cubicBezTo>
                  <a:cubicBezTo>
                    <a:pt x="45600" y="40478"/>
                    <a:pt x="46334" y="36441"/>
                    <a:pt x="45700" y="32505"/>
                  </a:cubicBezTo>
                  <a:cubicBezTo>
                    <a:pt x="49269" y="30704"/>
                    <a:pt x="50637" y="25567"/>
                    <a:pt x="48469" y="22165"/>
                  </a:cubicBezTo>
                  <a:cubicBezTo>
                    <a:pt x="48769" y="15660"/>
                    <a:pt x="45700" y="9122"/>
                    <a:pt x="40696" y="5019"/>
                  </a:cubicBezTo>
                  <a:cubicBezTo>
                    <a:pt x="36680" y="1725"/>
                    <a:pt x="31503" y="1"/>
                    <a:pt x="26321"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0" name="Google Shape;330;p11"/>
            <p:cNvSpPr/>
            <p:nvPr/>
          </p:nvSpPr>
          <p:spPr>
            <a:xfrm flipH="1">
              <a:off x="2149228" y="1973527"/>
              <a:ext cx="650444" cy="1241775"/>
            </a:xfrm>
            <a:custGeom>
              <a:avLst/>
              <a:gdLst/>
              <a:ahLst/>
              <a:cxnLst/>
              <a:rect l="l" t="t" r="r" b="b"/>
              <a:pathLst>
                <a:path w="30656" h="58526" extrusionOk="0">
                  <a:moveTo>
                    <a:pt x="9659" y="1"/>
                  </a:moveTo>
                  <a:cubicBezTo>
                    <a:pt x="4517" y="1"/>
                    <a:pt x="1084" y="6457"/>
                    <a:pt x="701" y="11784"/>
                  </a:cubicBezTo>
                  <a:cubicBezTo>
                    <a:pt x="267" y="18022"/>
                    <a:pt x="0" y="25560"/>
                    <a:pt x="701" y="30164"/>
                  </a:cubicBezTo>
                  <a:cubicBezTo>
                    <a:pt x="2117" y="39355"/>
                    <a:pt x="9065" y="40705"/>
                    <a:pt x="9237" y="40705"/>
                  </a:cubicBezTo>
                  <a:cubicBezTo>
                    <a:pt x="9239" y="40705"/>
                    <a:pt x="9240" y="40705"/>
                    <a:pt x="9240" y="40705"/>
                  </a:cubicBezTo>
                  <a:lnTo>
                    <a:pt x="9240" y="45441"/>
                  </a:lnTo>
                  <a:cubicBezTo>
                    <a:pt x="9040" y="47343"/>
                    <a:pt x="9074" y="49277"/>
                    <a:pt x="9274" y="51179"/>
                  </a:cubicBezTo>
                  <a:lnTo>
                    <a:pt x="9274" y="52046"/>
                  </a:lnTo>
                  <a:lnTo>
                    <a:pt x="9407" y="52046"/>
                  </a:lnTo>
                  <a:cubicBezTo>
                    <a:pt x="9841" y="54614"/>
                    <a:pt x="10875" y="57116"/>
                    <a:pt x="13143" y="57817"/>
                  </a:cubicBezTo>
                  <a:cubicBezTo>
                    <a:pt x="14681" y="58311"/>
                    <a:pt x="16085" y="58525"/>
                    <a:pt x="17363" y="58525"/>
                  </a:cubicBezTo>
                  <a:cubicBezTo>
                    <a:pt x="25566" y="58525"/>
                    <a:pt x="28587" y="49711"/>
                    <a:pt x="28587" y="49711"/>
                  </a:cubicBezTo>
                  <a:lnTo>
                    <a:pt x="28454" y="49711"/>
                  </a:lnTo>
                  <a:lnTo>
                    <a:pt x="30622" y="7881"/>
                  </a:lnTo>
                  <a:cubicBezTo>
                    <a:pt x="30656" y="6180"/>
                    <a:pt x="29388" y="4712"/>
                    <a:pt x="27687" y="4545"/>
                  </a:cubicBezTo>
                  <a:lnTo>
                    <a:pt x="10374" y="42"/>
                  </a:lnTo>
                  <a:cubicBezTo>
                    <a:pt x="10132" y="14"/>
                    <a:pt x="9894" y="1"/>
                    <a:pt x="9659" y="1"/>
                  </a:cubicBezTo>
                  <a:close/>
                </a:path>
              </a:pathLst>
            </a:custGeom>
            <a:solidFill>
              <a:srgbClr val="B7887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1" name="Google Shape;331;p11"/>
            <p:cNvSpPr/>
            <p:nvPr/>
          </p:nvSpPr>
          <p:spPr>
            <a:xfrm flipH="1">
              <a:off x="2668013" y="2326749"/>
              <a:ext cx="51686" cy="48418"/>
            </a:xfrm>
            <a:custGeom>
              <a:avLst/>
              <a:gdLst/>
              <a:ahLst/>
              <a:cxnLst/>
              <a:rect l="l" t="t" r="r" b="b"/>
              <a:pathLst>
                <a:path w="2436" h="2282" extrusionOk="0">
                  <a:moveTo>
                    <a:pt x="1148" y="1"/>
                  </a:moveTo>
                  <a:cubicBezTo>
                    <a:pt x="564" y="1"/>
                    <a:pt x="65" y="450"/>
                    <a:pt x="34" y="1074"/>
                  </a:cubicBezTo>
                  <a:cubicBezTo>
                    <a:pt x="1" y="1708"/>
                    <a:pt x="501" y="2242"/>
                    <a:pt x="1168" y="2275"/>
                  </a:cubicBezTo>
                  <a:cubicBezTo>
                    <a:pt x="1206" y="2279"/>
                    <a:pt x="1244" y="2281"/>
                    <a:pt x="1282" y="2281"/>
                  </a:cubicBezTo>
                  <a:cubicBezTo>
                    <a:pt x="1868" y="2281"/>
                    <a:pt x="2371" y="1803"/>
                    <a:pt x="2402" y="1208"/>
                  </a:cubicBezTo>
                  <a:cubicBezTo>
                    <a:pt x="2436" y="574"/>
                    <a:pt x="1935" y="40"/>
                    <a:pt x="1268" y="7"/>
                  </a:cubicBezTo>
                  <a:cubicBezTo>
                    <a:pt x="1228" y="3"/>
                    <a:pt x="1188" y="1"/>
                    <a:pt x="1148"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2" name="Google Shape;332;p11"/>
            <p:cNvSpPr/>
            <p:nvPr/>
          </p:nvSpPr>
          <p:spPr>
            <a:xfrm flipH="1">
              <a:off x="2649598" y="2281596"/>
              <a:ext cx="102650" cy="26776"/>
            </a:xfrm>
            <a:custGeom>
              <a:avLst/>
              <a:gdLst/>
              <a:ahLst/>
              <a:cxnLst/>
              <a:rect l="l" t="t" r="r" b="b"/>
              <a:pathLst>
                <a:path w="4838" h="1262" extrusionOk="0">
                  <a:moveTo>
                    <a:pt x="2402" y="0"/>
                  </a:moveTo>
                  <a:cubicBezTo>
                    <a:pt x="1735" y="0"/>
                    <a:pt x="1068" y="200"/>
                    <a:pt x="534" y="567"/>
                  </a:cubicBezTo>
                  <a:cubicBezTo>
                    <a:pt x="134" y="867"/>
                    <a:pt x="0" y="1168"/>
                    <a:pt x="67" y="1234"/>
                  </a:cubicBezTo>
                  <a:cubicBezTo>
                    <a:pt x="82" y="1253"/>
                    <a:pt x="107" y="1261"/>
                    <a:pt x="141" y="1261"/>
                  </a:cubicBezTo>
                  <a:cubicBezTo>
                    <a:pt x="412" y="1261"/>
                    <a:pt x="1275" y="734"/>
                    <a:pt x="2402" y="734"/>
                  </a:cubicBezTo>
                  <a:cubicBezTo>
                    <a:pt x="3558" y="734"/>
                    <a:pt x="4425" y="1261"/>
                    <a:pt x="4697" y="1261"/>
                  </a:cubicBezTo>
                  <a:cubicBezTo>
                    <a:pt x="4731" y="1261"/>
                    <a:pt x="4756" y="1253"/>
                    <a:pt x="4770" y="1234"/>
                  </a:cubicBezTo>
                  <a:cubicBezTo>
                    <a:pt x="4837" y="1168"/>
                    <a:pt x="4670" y="901"/>
                    <a:pt x="4270" y="601"/>
                  </a:cubicBezTo>
                  <a:cubicBezTo>
                    <a:pt x="3736" y="200"/>
                    <a:pt x="3069" y="0"/>
                    <a:pt x="2402"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3" name="Google Shape;333;p11"/>
            <p:cNvSpPr/>
            <p:nvPr/>
          </p:nvSpPr>
          <p:spPr>
            <a:xfrm flipH="1">
              <a:off x="2406135" y="2331014"/>
              <a:ext cx="50964" cy="48397"/>
            </a:xfrm>
            <a:custGeom>
              <a:avLst/>
              <a:gdLst/>
              <a:ahLst/>
              <a:cxnLst/>
              <a:rect l="l" t="t" r="r" b="b"/>
              <a:pathLst>
                <a:path w="2402" h="2281" extrusionOk="0">
                  <a:moveTo>
                    <a:pt x="1154" y="0"/>
                  </a:moveTo>
                  <a:cubicBezTo>
                    <a:pt x="568" y="0"/>
                    <a:pt x="63" y="478"/>
                    <a:pt x="0" y="1074"/>
                  </a:cubicBezTo>
                  <a:cubicBezTo>
                    <a:pt x="0" y="1707"/>
                    <a:pt x="501" y="2274"/>
                    <a:pt x="1168" y="2274"/>
                  </a:cubicBezTo>
                  <a:cubicBezTo>
                    <a:pt x="1208" y="2279"/>
                    <a:pt x="1248" y="2281"/>
                    <a:pt x="1288" y="2281"/>
                  </a:cubicBezTo>
                  <a:cubicBezTo>
                    <a:pt x="1872" y="2281"/>
                    <a:pt x="2371" y="1832"/>
                    <a:pt x="2402" y="1207"/>
                  </a:cubicBezTo>
                  <a:cubicBezTo>
                    <a:pt x="2402" y="573"/>
                    <a:pt x="1902" y="39"/>
                    <a:pt x="1268" y="6"/>
                  </a:cubicBezTo>
                  <a:cubicBezTo>
                    <a:pt x="1230" y="2"/>
                    <a:pt x="1192" y="0"/>
                    <a:pt x="115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4" name="Google Shape;334;p11"/>
            <p:cNvSpPr/>
            <p:nvPr/>
          </p:nvSpPr>
          <p:spPr>
            <a:xfrm flipH="1">
              <a:off x="2382055" y="2288598"/>
              <a:ext cx="102650" cy="26840"/>
            </a:xfrm>
            <a:custGeom>
              <a:avLst/>
              <a:gdLst/>
              <a:ahLst/>
              <a:cxnLst/>
              <a:rect l="l" t="t" r="r" b="b"/>
              <a:pathLst>
                <a:path w="4838" h="1265" extrusionOk="0">
                  <a:moveTo>
                    <a:pt x="2258" y="0"/>
                  </a:moveTo>
                  <a:cubicBezTo>
                    <a:pt x="1640" y="0"/>
                    <a:pt x="1029" y="199"/>
                    <a:pt x="534" y="571"/>
                  </a:cubicBezTo>
                  <a:cubicBezTo>
                    <a:pt x="134" y="871"/>
                    <a:pt x="0" y="1171"/>
                    <a:pt x="67" y="1238"/>
                  </a:cubicBezTo>
                  <a:cubicBezTo>
                    <a:pt x="82" y="1250"/>
                    <a:pt x="104" y="1256"/>
                    <a:pt x="131" y="1256"/>
                  </a:cubicBezTo>
                  <a:cubicBezTo>
                    <a:pt x="394" y="1256"/>
                    <a:pt x="1205" y="736"/>
                    <a:pt x="2310" y="736"/>
                  </a:cubicBezTo>
                  <a:cubicBezTo>
                    <a:pt x="2340" y="736"/>
                    <a:pt x="2371" y="737"/>
                    <a:pt x="2402" y="738"/>
                  </a:cubicBezTo>
                  <a:cubicBezTo>
                    <a:pt x="3558" y="738"/>
                    <a:pt x="4425" y="1265"/>
                    <a:pt x="4697" y="1265"/>
                  </a:cubicBezTo>
                  <a:cubicBezTo>
                    <a:pt x="4731" y="1265"/>
                    <a:pt x="4756" y="1256"/>
                    <a:pt x="4770" y="1238"/>
                  </a:cubicBezTo>
                  <a:cubicBezTo>
                    <a:pt x="4837" y="1171"/>
                    <a:pt x="4704" y="871"/>
                    <a:pt x="4270" y="571"/>
                  </a:cubicBezTo>
                  <a:cubicBezTo>
                    <a:pt x="3770" y="227"/>
                    <a:pt x="3153" y="1"/>
                    <a:pt x="2529" y="1"/>
                  </a:cubicBezTo>
                  <a:cubicBezTo>
                    <a:pt x="2487" y="1"/>
                    <a:pt x="2444" y="2"/>
                    <a:pt x="2402" y="4"/>
                  </a:cubicBezTo>
                  <a:cubicBezTo>
                    <a:pt x="2354" y="1"/>
                    <a:pt x="2306" y="0"/>
                    <a:pt x="225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5" name="Google Shape;335;p11"/>
            <p:cNvSpPr/>
            <p:nvPr/>
          </p:nvSpPr>
          <p:spPr>
            <a:xfrm flipH="1">
              <a:off x="2566082" y="2288641"/>
              <a:ext cx="87077" cy="228215"/>
            </a:xfrm>
            <a:custGeom>
              <a:avLst/>
              <a:gdLst/>
              <a:ahLst/>
              <a:cxnLst/>
              <a:rect l="l" t="t" r="r" b="b"/>
              <a:pathLst>
                <a:path w="4104" h="10756" extrusionOk="0">
                  <a:moveTo>
                    <a:pt x="3931" y="1"/>
                  </a:moveTo>
                  <a:cubicBezTo>
                    <a:pt x="3775" y="1"/>
                    <a:pt x="2553" y="2811"/>
                    <a:pt x="1201" y="6306"/>
                  </a:cubicBezTo>
                  <a:cubicBezTo>
                    <a:pt x="901" y="7173"/>
                    <a:pt x="567" y="8007"/>
                    <a:pt x="267" y="8808"/>
                  </a:cubicBezTo>
                  <a:cubicBezTo>
                    <a:pt x="67" y="9208"/>
                    <a:pt x="0" y="9675"/>
                    <a:pt x="100" y="10109"/>
                  </a:cubicBezTo>
                  <a:cubicBezTo>
                    <a:pt x="200" y="10342"/>
                    <a:pt x="367" y="10509"/>
                    <a:pt x="634" y="10576"/>
                  </a:cubicBezTo>
                  <a:cubicBezTo>
                    <a:pt x="801" y="10643"/>
                    <a:pt x="1001" y="10676"/>
                    <a:pt x="1168" y="10676"/>
                  </a:cubicBezTo>
                  <a:cubicBezTo>
                    <a:pt x="1902" y="10731"/>
                    <a:pt x="2475" y="10756"/>
                    <a:pt x="2842" y="10756"/>
                  </a:cubicBezTo>
                  <a:cubicBezTo>
                    <a:pt x="3141" y="10756"/>
                    <a:pt x="3303" y="10739"/>
                    <a:pt x="3303" y="10709"/>
                  </a:cubicBezTo>
                  <a:cubicBezTo>
                    <a:pt x="3303" y="10643"/>
                    <a:pt x="2502" y="10476"/>
                    <a:pt x="1201" y="10309"/>
                  </a:cubicBezTo>
                  <a:cubicBezTo>
                    <a:pt x="901" y="10276"/>
                    <a:pt x="567" y="10209"/>
                    <a:pt x="534" y="9975"/>
                  </a:cubicBezTo>
                  <a:cubicBezTo>
                    <a:pt x="501" y="9642"/>
                    <a:pt x="567" y="9308"/>
                    <a:pt x="734" y="9008"/>
                  </a:cubicBezTo>
                  <a:cubicBezTo>
                    <a:pt x="1068" y="8208"/>
                    <a:pt x="1401" y="7407"/>
                    <a:pt x="1735" y="6506"/>
                  </a:cubicBezTo>
                  <a:cubicBezTo>
                    <a:pt x="3103" y="2970"/>
                    <a:pt x="4103" y="68"/>
                    <a:pt x="3936" y="2"/>
                  </a:cubicBezTo>
                  <a:cubicBezTo>
                    <a:pt x="3935" y="1"/>
                    <a:pt x="3933" y="1"/>
                    <a:pt x="3931"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6" name="Google Shape;336;p11"/>
            <p:cNvSpPr/>
            <p:nvPr/>
          </p:nvSpPr>
          <p:spPr>
            <a:xfrm flipH="1">
              <a:off x="2339604" y="2768537"/>
              <a:ext cx="264731" cy="117375"/>
            </a:xfrm>
            <a:custGeom>
              <a:avLst/>
              <a:gdLst/>
              <a:ahLst/>
              <a:cxnLst/>
              <a:rect l="l" t="t" r="r" b="b"/>
              <a:pathLst>
                <a:path w="12477" h="5532" extrusionOk="0">
                  <a:moveTo>
                    <a:pt x="12477" y="1"/>
                  </a:moveTo>
                  <a:lnTo>
                    <a:pt x="12477" y="1"/>
                  </a:lnTo>
                  <a:cubicBezTo>
                    <a:pt x="8864" y="2143"/>
                    <a:pt x="4732" y="3243"/>
                    <a:pt x="548" y="3243"/>
                  </a:cubicBezTo>
                  <a:cubicBezTo>
                    <a:pt x="365" y="3243"/>
                    <a:pt x="183" y="3241"/>
                    <a:pt x="1" y="3237"/>
                  </a:cubicBezTo>
                  <a:lnTo>
                    <a:pt x="1" y="3237"/>
                  </a:lnTo>
                  <a:lnTo>
                    <a:pt x="101" y="5438"/>
                  </a:lnTo>
                  <a:cubicBezTo>
                    <a:pt x="737" y="5502"/>
                    <a:pt x="1343" y="5532"/>
                    <a:pt x="1922" y="5532"/>
                  </a:cubicBezTo>
                  <a:cubicBezTo>
                    <a:pt x="9812" y="5532"/>
                    <a:pt x="12476" y="1"/>
                    <a:pt x="12477" y="1"/>
                  </a:cubicBezTo>
                  <a:close/>
                </a:path>
              </a:pathLst>
            </a:custGeom>
            <a:solidFill>
              <a:srgbClr val="AA655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7" name="Google Shape;337;p11"/>
            <p:cNvSpPr/>
            <p:nvPr/>
          </p:nvSpPr>
          <p:spPr>
            <a:xfrm flipH="1">
              <a:off x="2488931" y="2562910"/>
              <a:ext cx="86376" cy="60661"/>
            </a:xfrm>
            <a:custGeom>
              <a:avLst/>
              <a:gdLst/>
              <a:ahLst/>
              <a:cxnLst/>
              <a:rect l="l" t="t" r="r" b="b"/>
              <a:pathLst>
                <a:path w="4071" h="2859" extrusionOk="0">
                  <a:moveTo>
                    <a:pt x="1952" y="1"/>
                  </a:moveTo>
                  <a:cubicBezTo>
                    <a:pt x="1250" y="1"/>
                    <a:pt x="575" y="323"/>
                    <a:pt x="134" y="852"/>
                  </a:cubicBezTo>
                  <a:lnTo>
                    <a:pt x="101" y="919"/>
                  </a:lnTo>
                  <a:cubicBezTo>
                    <a:pt x="1" y="1052"/>
                    <a:pt x="1" y="1252"/>
                    <a:pt x="101" y="1386"/>
                  </a:cubicBezTo>
                  <a:cubicBezTo>
                    <a:pt x="201" y="1553"/>
                    <a:pt x="334" y="1686"/>
                    <a:pt x="468" y="1786"/>
                  </a:cubicBezTo>
                  <a:cubicBezTo>
                    <a:pt x="935" y="2220"/>
                    <a:pt x="1502" y="2553"/>
                    <a:pt x="2102" y="2754"/>
                  </a:cubicBezTo>
                  <a:cubicBezTo>
                    <a:pt x="2284" y="2824"/>
                    <a:pt x="2469" y="2858"/>
                    <a:pt x="2651" y="2858"/>
                  </a:cubicBezTo>
                  <a:cubicBezTo>
                    <a:pt x="3068" y="2858"/>
                    <a:pt x="3468" y="2679"/>
                    <a:pt x="3770" y="2353"/>
                  </a:cubicBezTo>
                  <a:cubicBezTo>
                    <a:pt x="4070" y="1886"/>
                    <a:pt x="4037" y="1252"/>
                    <a:pt x="3670" y="819"/>
                  </a:cubicBezTo>
                  <a:cubicBezTo>
                    <a:pt x="3336" y="385"/>
                    <a:pt x="2803" y="85"/>
                    <a:pt x="2236" y="18"/>
                  </a:cubicBezTo>
                  <a:cubicBezTo>
                    <a:pt x="2141" y="6"/>
                    <a:pt x="2047" y="1"/>
                    <a:pt x="1952" y="1"/>
                  </a:cubicBezTo>
                  <a:close/>
                </a:path>
              </a:pathLst>
            </a:custGeom>
            <a:solidFill>
              <a:srgbClr val="AA655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8" name="Google Shape;338;p11"/>
            <p:cNvSpPr/>
            <p:nvPr/>
          </p:nvSpPr>
          <p:spPr>
            <a:xfrm flipH="1">
              <a:off x="2498140" y="2534965"/>
              <a:ext cx="92742" cy="77889"/>
            </a:xfrm>
            <a:custGeom>
              <a:avLst/>
              <a:gdLst/>
              <a:ahLst/>
              <a:cxnLst/>
              <a:rect l="l" t="t" r="r" b="b"/>
              <a:pathLst>
                <a:path w="4371" h="3671" extrusionOk="0">
                  <a:moveTo>
                    <a:pt x="4137" y="1"/>
                  </a:moveTo>
                  <a:cubicBezTo>
                    <a:pt x="3937" y="1"/>
                    <a:pt x="3904" y="1369"/>
                    <a:pt x="2703" y="2369"/>
                  </a:cubicBezTo>
                  <a:cubicBezTo>
                    <a:pt x="1502" y="3337"/>
                    <a:pt x="34" y="3203"/>
                    <a:pt x="34" y="3370"/>
                  </a:cubicBezTo>
                  <a:cubicBezTo>
                    <a:pt x="1" y="3470"/>
                    <a:pt x="368" y="3637"/>
                    <a:pt x="968" y="3670"/>
                  </a:cubicBezTo>
                  <a:cubicBezTo>
                    <a:pt x="1802" y="3670"/>
                    <a:pt x="2603" y="3403"/>
                    <a:pt x="3236" y="2903"/>
                  </a:cubicBezTo>
                  <a:cubicBezTo>
                    <a:pt x="3837" y="2403"/>
                    <a:pt x="4237" y="1702"/>
                    <a:pt x="4337" y="935"/>
                  </a:cubicBezTo>
                  <a:cubicBezTo>
                    <a:pt x="4371" y="335"/>
                    <a:pt x="4237" y="1"/>
                    <a:pt x="4137"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9" name="Google Shape;339;p11"/>
            <p:cNvSpPr/>
            <p:nvPr/>
          </p:nvSpPr>
          <p:spPr>
            <a:xfrm flipH="1">
              <a:off x="2273786" y="2181997"/>
              <a:ext cx="297278" cy="288919"/>
            </a:xfrm>
            <a:custGeom>
              <a:avLst/>
              <a:gdLst/>
              <a:ahLst/>
              <a:cxnLst/>
              <a:rect l="l" t="t" r="r" b="b"/>
              <a:pathLst>
                <a:path w="14011" h="13617" extrusionOk="0">
                  <a:moveTo>
                    <a:pt x="7303" y="187"/>
                  </a:moveTo>
                  <a:cubicBezTo>
                    <a:pt x="8718" y="187"/>
                    <a:pt x="10109" y="639"/>
                    <a:pt x="11275" y="1525"/>
                  </a:cubicBezTo>
                  <a:cubicBezTo>
                    <a:pt x="11976" y="2059"/>
                    <a:pt x="12543" y="2693"/>
                    <a:pt x="12977" y="3427"/>
                  </a:cubicBezTo>
                  <a:cubicBezTo>
                    <a:pt x="13310" y="3960"/>
                    <a:pt x="13577" y="4561"/>
                    <a:pt x="13744" y="5194"/>
                  </a:cubicBezTo>
                  <a:cubicBezTo>
                    <a:pt x="13843" y="5723"/>
                    <a:pt x="13942" y="6251"/>
                    <a:pt x="13976" y="6812"/>
                  </a:cubicBezTo>
                  <a:lnTo>
                    <a:pt x="13976" y="6812"/>
                  </a:lnTo>
                  <a:cubicBezTo>
                    <a:pt x="13942" y="7373"/>
                    <a:pt x="13843" y="7902"/>
                    <a:pt x="13744" y="8430"/>
                  </a:cubicBezTo>
                  <a:cubicBezTo>
                    <a:pt x="13577" y="9064"/>
                    <a:pt x="13310" y="9664"/>
                    <a:pt x="12977" y="10198"/>
                  </a:cubicBezTo>
                  <a:cubicBezTo>
                    <a:pt x="12543" y="10932"/>
                    <a:pt x="11976" y="11566"/>
                    <a:pt x="11275" y="12066"/>
                  </a:cubicBezTo>
                  <a:cubicBezTo>
                    <a:pt x="10475" y="12700"/>
                    <a:pt x="9508" y="13133"/>
                    <a:pt x="8473" y="13334"/>
                  </a:cubicBezTo>
                  <a:cubicBezTo>
                    <a:pt x="8084" y="13400"/>
                    <a:pt x="7691" y="13434"/>
                    <a:pt x="7300" y="13434"/>
                  </a:cubicBezTo>
                  <a:cubicBezTo>
                    <a:pt x="6517" y="13434"/>
                    <a:pt x="5738" y="13300"/>
                    <a:pt x="5004" y="13033"/>
                  </a:cubicBezTo>
                  <a:cubicBezTo>
                    <a:pt x="4404" y="12833"/>
                    <a:pt x="3837" y="12500"/>
                    <a:pt x="3336" y="12133"/>
                  </a:cubicBezTo>
                  <a:cubicBezTo>
                    <a:pt x="2803" y="11732"/>
                    <a:pt x="2336" y="11265"/>
                    <a:pt x="1935" y="10732"/>
                  </a:cubicBezTo>
                  <a:cubicBezTo>
                    <a:pt x="234" y="8397"/>
                    <a:pt x="234" y="5228"/>
                    <a:pt x="1935" y="2893"/>
                  </a:cubicBezTo>
                  <a:cubicBezTo>
                    <a:pt x="2336" y="2359"/>
                    <a:pt x="2803" y="1892"/>
                    <a:pt x="3336" y="1492"/>
                  </a:cubicBezTo>
                  <a:cubicBezTo>
                    <a:pt x="3837" y="1125"/>
                    <a:pt x="4404" y="825"/>
                    <a:pt x="5004" y="591"/>
                  </a:cubicBezTo>
                  <a:cubicBezTo>
                    <a:pt x="5756" y="321"/>
                    <a:pt x="6533" y="187"/>
                    <a:pt x="7303" y="187"/>
                  </a:cubicBezTo>
                  <a:close/>
                  <a:moveTo>
                    <a:pt x="7216" y="0"/>
                  </a:moveTo>
                  <a:cubicBezTo>
                    <a:pt x="6439" y="0"/>
                    <a:pt x="5668" y="133"/>
                    <a:pt x="4938" y="391"/>
                  </a:cubicBezTo>
                  <a:cubicBezTo>
                    <a:pt x="4304" y="625"/>
                    <a:pt x="3737" y="925"/>
                    <a:pt x="3203" y="1325"/>
                  </a:cubicBezTo>
                  <a:cubicBezTo>
                    <a:pt x="2936" y="1525"/>
                    <a:pt x="2669" y="1725"/>
                    <a:pt x="2436" y="1959"/>
                  </a:cubicBezTo>
                  <a:cubicBezTo>
                    <a:pt x="2202" y="2226"/>
                    <a:pt x="1969" y="2493"/>
                    <a:pt x="1769" y="2759"/>
                  </a:cubicBezTo>
                  <a:cubicBezTo>
                    <a:pt x="1" y="5161"/>
                    <a:pt x="1" y="8430"/>
                    <a:pt x="1769" y="10832"/>
                  </a:cubicBezTo>
                  <a:cubicBezTo>
                    <a:pt x="1969" y="11099"/>
                    <a:pt x="2202" y="11366"/>
                    <a:pt x="2436" y="11632"/>
                  </a:cubicBezTo>
                  <a:cubicBezTo>
                    <a:pt x="2669" y="11866"/>
                    <a:pt x="2936" y="12066"/>
                    <a:pt x="3203" y="12300"/>
                  </a:cubicBezTo>
                  <a:cubicBezTo>
                    <a:pt x="3737" y="12666"/>
                    <a:pt x="4304" y="13000"/>
                    <a:pt x="4938" y="13200"/>
                  </a:cubicBezTo>
                  <a:cubicBezTo>
                    <a:pt x="5692" y="13479"/>
                    <a:pt x="6479" y="13616"/>
                    <a:pt x="7262" y="13616"/>
                  </a:cubicBezTo>
                  <a:cubicBezTo>
                    <a:pt x="8728" y="13616"/>
                    <a:pt x="10179" y="13135"/>
                    <a:pt x="11376" y="12199"/>
                  </a:cubicBezTo>
                  <a:cubicBezTo>
                    <a:pt x="12076" y="11666"/>
                    <a:pt x="12643" y="10999"/>
                    <a:pt x="13077" y="10265"/>
                  </a:cubicBezTo>
                  <a:cubicBezTo>
                    <a:pt x="13410" y="9698"/>
                    <a:pt x="13677" y="9097"/>
                    <a:pt x="13811" y="8463"/>
                  </a:cubicBezTo>
                  <a:cubicBezTo>
                    <a:pt x="13877" y="8230"/>
                    <a:pt x="13911" y="7996"/>
                    <a:pt x="13944" y="7763"/>
                  </a:cubicBezTo>
                  <a:cubicBezTo>
                    <a:pt x="13977" y="7563"/>
                    <a:pt x="13977" y="7396"/>
                    <a:pt x="13977" y="7229"/>
                  </a:cubicBezTo>
                  <a:lnTo>
                    <a:pt x="13977" y="6896"/>
                  </a:lnTo>
                  <a:cubicBezTo>
                    <a:pt x="13977" y="6873"/>
                    <a:pt x="13977" y="6851"/>
                    <a:pt x="13977" y="6829"/>
                  </a:cubicBezTo>
                  <a:cubicBezTo>
                    <a:pt x="14011" y="6762"/>
                    <a:pt x="14011" y="6729"/>
                    <a:pt x="14011" y="6696"/>
                  </a:cubicBezTo>
                  <a:lnTo>
                    <a:pt x="14011" y="6362"/>
                  </a:lnTo>
                  <a:cubicBezTo>
                    <a:pt x="14011" y="6195"/>
                    <a:pt x="13977" y="6028"/>
                    <a:pt x="13944" y="5862"/>
                  </a:cubicBezTo>
                  <a:cubicBezTo>
                    <a:pt x="13944" y="5628"/>
                    <a:pt x="13877" y="5361"/>
                    <a:pt x="13844" y="5161"/>
                  </a:cubicBezTo>
                  <a:cubicBezTo>
                    <a:pt x="13677" y="4494"/>
                    <a:pt x="13444" y="3894"/>
                    <a:pt x="13110" y="3326"/>
                  </a:cubicBezTo>
                  <a:cubicBezTo>
                    <a:pt x="12109" y="1659"/>
                    <a:pt x="10442" y="458"/>
                    <a:pt x="8507" y="124"/>
                  </a:cubicBezTo>
                  <a:cubicBezTo>
                    <a:pt x="8079" y="41"/>
                    <a:pt x="7647" y="0"/>
                    <a:pt x="721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0" name="Google Shape;340;p11"/>
            <p:cNvSpPr/>
            <p:nvPr/>
          </p:nvSpPr>
          <p:spPr>
            <a:xfrm flipH="1">
              <a:off x="2048026" y="1855043"/>
              <a:ext cx="880463" cy="374171"/>
            </a:xfrm>
            <a:custGeom>
              <a:avLst/>
              <a:gdLst/>
              <a:ahLst/>
              <a:cxnLst/>
              <a:rect l="l" t="t" r="r" b="b"/>
              <a:pathLst>
                <a:path w="41497" h="17635" extrusionOk="0">
                  <a:moveTo>
                    <a:pt x="18053" y="0"/>
                  </a:moveTo>
                  <a:cubicBezTo>
                    <a:pt x="16669" y="0"/>
                    <a:pt x="15284" y="97"/>
                    <a:pt x="13910" y="289"/>
                  </a:cubicBezTo>
                  <a:cubicBezTo>
                    <a:pt x="11142" y="622"/>
                    <a:pt x="8473" y="1390"/>
                    <a:pt x="5971" y="2524"/>
                  </a:cubicBezTo>
                  <a:cubicBezTo>
                    <a:pt x="5004" y="2991"/>
                    <a:pt x="4103" y="3525"/>
                    <a:pt x="3236" y="4125"/>
                  </a:cubicBezTo>
                  <a:cubicBezTo>
                    <a:pt x="2569" y="4592"/>
                    <a:pt x="1968" y="5092"/>
                    <a:pt x="1368" y="5626"/>
                  </a:cubicBezTo>
                  <a:lnTo>
                    <a:pt x="768" y="6260"/>
                  </a:lnTo>
                  <a:lnTo>
                    <a:pt x="334" y="6727"/>
                  </a:lnTo>
                  <a:lnTo>
                    <a:pt x="100" y="7027"/>
                  </a:lnTo>
                  <a:cubicBezTo>
                    <a:pt x="67" y="7060"/>
                    <a:pt x="34" y="7094"/>
                    <a:pt x="0" y="7127"/>
                  </a:cubicBezTo>
                  <a:cubicBezTo>
                    <a:pt x="34" y="7127"/>
                    <a:pt x="67" y="7094"/>
                    <a:pt x="100" y="7060"/>
                  </a:cubicBezTo>
                  <a:lnTo>
                    <a:pt x="367" y="6760"/>
                  </a:lnTo>
                  <a:lnTo>
                    <a:pt x="801" y="6293"/>
                  </a:lnTo>
                  <a:lnTo>
                    <a:pt x="1435" y="5693"/>
                  </a:lnTo>
                  <a:cubicBezTo>
                    <a:pt x="2002" y="5159"/>
                    <a:pt x="2636" y="4659"/>
                    <a:pt x="3269" y="4225"/>
                  </a:cubicBezTo>
                  <a:cubicBezTo>
                    <a:pt x="4137" y="3625"/>
                    <a:pt x="5071" y="3124"/>
                    <a:pt x="6038" y="2657"/>
                  </a:cubicBezTo>
                  <a:cubicBezTo>
                    <a:pt x="8506" y="1556"/>
                    <a:pt x="11175" y="823"/>
                    <a:pt x="13910" y="489"/>
                  </a:cubicBezTo>
                  <a:cubicBezTo>
                    <a:pt x="15254" y="299"/>
                    <a:pt x="16614" y="203"/>
                    <a:pt x="17978" y="203"/>
                  </a:cubicBezTo>
                  <a:cubicBezTo>
                    <a:pt x="19965" y="203"/>
                    <a:pt x="21959" y="407"/>
                    <a:pt x="23917" y="823"/>
                  </a:cubicBezTo>
                  <a:cubicBezTo>
                    <a:pt x="27186" y="1490"/>
                    <a:pt x="30289" y="2824"/>
                    <a:pt x="33057" y="4759"/>
                  </a:cubicBezTo>
                  <a:cubicBezTo>
                    <a:pt x="35259" y="6360"/>
                    <a:pt x="37194" y="8361"/>
                    <a:pt x="38661" y="10663"/>
                  </a:cubicBezTo>
                  <a:cubicBezTo>
                    <a:pt x="39662" y="12231"/>
                    <a:pt x="40463" y="13899"/>
                    <a:pt x="40996" y="15667"/>
                  </a:cubicBezTo>
                  <a:cubicBezTo>
                    <a:pt x="41063" y="15967"/>
                    <a:pt x="41163" y="16267"/>
                    <a:pt x="41230" y="16501"/>
                  </a:cubicBezTo>
                  <a:cubicBezTo>
                    <a:pt x="41297" y="16734"/>
                    <a:pt x="41330" y="16968"/>
                    <a:pt x="41363" y="17134"/>
                  </a:cubicBezTo>
                  <a:cubicBezTo>
                    <a:pt x="41397" y="17301"/>
                    <a:pt x="41430" y="17401"/>
                    <a:pt x="41463" y="17501"/>
                  </a:cubicBezTo>
                  <a:cubicBezTo>
                    <a:pt x="41463" y="17535"/>
                    <a:pt x="41463" y="17601"/>
                    <a:pt x="41497" y="17635"/>
                  </a:cubicBezTo>
                  <a:cubicBezTo>
                    <a:pt x="41497" y="17601"/>
                    <a:pt x="41497" y="17535"/>
                    <a:pt x="41497" y="17501"/>
                  </a:cubicBezTo>
                  <a:cubicBezTo>
                    <a:pt x="41463" y="17401"/>
                    <a:pt x="41463" y="17268"/>
                    <a:pt x="41430" y="17101"/>
                  </a:cubicBezTo>
                  <a:cubicBezTo>
                    <a:pt x="41397" y="16934"/>
                    <a:pt x="41363" y="16734"/>
                    <a:pt x="41297" y="16467"/>
                  </a:cubicBezTo>
                  <a:lnTo>
                    <a:pt x="41096" y="15633"/>
                  </a:lnTo>
                  <a:cubicBezTo>
                    <a:pt x="40563" y="13865"/>
                    <a:pt x="39795" y="12164"/>
                    <a:pt x="38828" y="10596"/>
                  </a:cubicBezTo>
                  <a:cubicBezTo>
                    <a:pt x="37327" y="8261"/>
                    <a:pt x="35426" y="6226"/>
                    <a:pt x="33191" y="4592"/>
                  </a:cubicBezTo>
                  <a:cubicBezTo>
                    <a:pt x="30422" y="2657"/>
                    <a:pt x="27287" y="1290"/>
                    <a:pt x="23951" y="589"/>
                  </a:cubicBezTo>
                  <a:cubicBezTo>
                    <a:pt x="22008" y="197"/>
                    <a:pt x="20031" y="0"/>
                    <a:pt x="1805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1" name="Google Shape;341;p11"/>
            <p:cNvSpPr/>
            <p:nvPr/>
          </p:nvSpPr>
          <p:spPr>
            <a:xfrm flipH="1">
              <a:off x="2000591" y="1589368"/>
              <a:ext cx="616474" cy="447329"/>
            </a:xfrm>
            <a:custGeom>
              <a:avLst/>
              <a:gdLst/>
              <a:ahLst/>
              <a:cxnLst/>
              <a:rect l="l" t="t" r="r" b="b"/>
              <a:pathLst>
                <a:path w="29055" h="21083" extrusionOk="0">
                  <a:moveTo>
                    <a:pt x="1" y="1"/>
                  </a:moveTo>
                  <a:cubicBezTo>
                    <a:pt x="1" y="1"/>
                    <a:pt x="34" y="34"/>
                    <a:pt x="101" y="34"/>
                  </a:cubicBezTo>
                  <a:lnTo>
                    <a:pt x="367" y="134"/>
                  </a:lnTo>
                  <a:lnTo>
                    <a:pt x="1435" y="434"/>
                  </a:lnTo>
                  <a:cubicBezTo>
                    <a:pt x="2336" y="735"/>
                    <a:pt x="3670" y="1168"/>
                    <a:pt x="5304" y="1735"/>
                  </a:cubicBezTo>
                  <a:cubicBezTo>
                    <a:pt x="9507" y="3236"/>
                    <a:pt x="13610" y="5071"/>
                    <a:pt x="17546" y="7173"/>
                  </a:cubicBezTo>
                  <a:cubicBezTo>
                    <a:pt x="19715" y="8340"/>
                    <a:pt x="21749" y="9708"/>
                    <a:pt x="23617" y="11309"/>
                  </a:cubicBezTo>
                  <a:cubicBezTo>
                    <a:pt x="25152" y="12643"/>
                    <a:pt x="26419" y="14211"/>
                    <a:pt x="27387" y="15945"/>
                  </a:cubicBezTo>
                  <a:cubicBezTo>
                    <a:pt x="28054" y="17113"/>
                    <a:pt x="28554" y="18381"/>
                    <a:pt x="28821" y="19715"/>
                  </a:cubicBezTo>
                  <a:cubicBezTo>
                    <a:pt x="28921" y="20182"/>
                    <a:pt x="28988" y="20549"/>
                    <a:pt x="29021" y="20816"/>
                  </a:cubicBezTo>
                  <a:cubicBezTo>
                    <a:pt x="29055" y="20916"/>
                    <a:pt x="29055" y="21016"/>
                    <a:pt x="29055" y="21083"/>
                  </a:cubicBezTo>
                  <a:lnTo>
                    <a:pt x="29055" y="20816"/>
                  </a:lnTo>
                  <a:cubicBezTo>
                    <a:pt x="29021" y="20415"/>
                    <a:pt x="28988" y="20048"/>
                    <a:pt x="28921" y="19715"/>
                  </a:cubicBezTo>
                  <a:cubicBezTo>
                    <a:pt x="28654" y="18347"/>
                    <a:pt x="28187" y="17080"/>
                    <a:pt x="27520" y="15879"/>
                  </a:cubicBezTo>
                  <a:cubicBezTo>
                    <a:pt x="26553" y="14077"/>
                    <a:pt x="25285" y="12510"/>
                    <a:pt x="23751" y="11175"/>
                  </a:cubicBezTo>
                  <a:cubicBezTo>
                    <a:pt x="21883" y="9541"/>
                    <a:pt x="19815" y="8140"/>
                    <a:pt x="17613" y="7006"/>
                  </a:cubicBezTo>
                  <a:cubicBezTo>
                    <a:pt x="13677" y="4838"/>
                    <a:pt x="9574" y="3036"/>
                    <a:pt x="5338" y="1569"/>
                  </a:cubicBezTo>
                  <a:cubicBezTo>
                    <a:pt x="3703" y="1001"/>
                    <a:pt x="2369" y="601"/>
                    <a:pt x="1435" y="368"/>
                  </a:cubicBezTo>
                  <a:cubicBezTo>
                    <a:pt x="1001" y="234"/>
                    <a:pt x="634" y="134"/>
                    <a:pt x="367" y="67"/>
                  </a:cubicBezTo>
                  <a:lnTo>
                    <a:pt x="101"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2" name="Google Shape;342;p11"/>
            <p:cNvSpPr/>
            <p:nvPr/>
          </p:nvSpPr>
          <p:spPr>
            <a:xfrm flipH="1">
              <a:off x="2098255" y="1981483"/>
              <a:ext cx="515267" cy="565531"/>
            </a:xfrm>
            <a:custGeom>
              <a:avLst/>
              <a:gdLst/>
              <a:ahLst/>
              <a:cxnLst/>
              <a:rect l="l" t="t" r="r" b="b"/>
              <a:pathLst>
                <a:path w="24285" h="26654" extrusionOk="0">
                  <a:moveTo>
                    <a:pt x="4337" y="1"/>
                  </a:moveTo>
                  <a:lnTo>
                    <a:pt x="0" y="2136"/>
                  </a:lnTo>
                  <a:lnTo>
                    <a:pt x="334" y="2302"/>
                  </a:lnTo>
                  <a:cubicBezTo>
                    <a:pt x="334" y="2302"/>
                    <a:pt x="340" y="2302"/>
                    <a:pt x="352" y="2302"/>
                  </a:cubicBezTo>
                  <a:cubicBezTo>
                    <a:pt x="794" y="2302"/>
                    <a:pt x="9248" y="2429"/>
                    <a:pt x="15678" y="12009"/>
                  </a:cubicBezTo>
                  <a:cubicBezTo>
                    <a:pt x="20015" y="18514"/>
                    <a:pt x="20915" y="26653"/>
                    <a:pt x="20915" y="26653"/>
                  </a:cubicBezTo>
                  <a:lnTo>
                    <a:pt x="24284" y="11142"/>
                  </a:lnTo>
                  <a:lnTo>
                    <a:pt x="21783" y="4070"/>
                  </a:lnTo>
                  <a:lnTo>
                    <a:pt x="15778" y="668"/>
                  </a:lnTo>
                  <a:lnTo>
                    <a:pt x="4337"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3" name="Google Shape;343;p11"/>
            <p:cNvSpPr/>
            <p:nvPr/>
          </p:nvSpPr>
          <p:spPr>
            <a:xfrm flipH="1">
              <a:off x="2217892" y="1924873"/>
              <a:ext cx="678048" cy="380069"/>
            </a:xfrm>
            <a:custGeom>
              <a:avLst/>
              <a:gdLst/>
              <a:ahLst/>
              <a:cxnLst/>
              <a:rect l="l" t="t" r="r" b="b"/>
              <a:pathLst>
                <a:path w="31957" h="17913" extrusionOk="0">
                  <a:moveTo>
                    <a:pt x="16046" y="0"/>
                  </a:moveTo>
                  <a:lnTo>
                    <a:pt x="8107" y="2068"/>
                  </a:lnTo>
                  <a:lnTo>
                    <a:pt x="1" y="11842"/>
                  </a:lnTo>
                  <a:lnTo>
                    <a:pt x="3703" y="17913"/>
                  </a:lnTo>
                  <a:cubicBezTo>
                    <a:pt x="5301" y="9376"/>
                    <a:pt x="12490" y="4704"/>
                    <a:pt x="22221" y="4704"/>
                  </a:cubicBezTo>
                  <a:cubicBezTo>
                    <a:pt x="24885" y="4704"/>
                    <a:pt x="27740" y="5054"/>
                    <a:pt x="30723" y="5771"/>
                  </a:cubicBezTo>
                  <a:lnTo>
                    <a:pt x="31957" y="2435"/>
                  </a:lnTo>
                  <a:lnTo>
                    <a:pt x="1604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4" name="Google Shape;344;p11"/>
            <p:cNvSpPr/>
            <p:nvPr/>
          </p:nvSpPr>
          <p:spPr>
            <a:xfrm flipH="1">
              <a:off x="2053692" y="1757502"/>
              <a:ext cx="900980" cy="267871"/>
            </a:xfrm>
            <a:custGeom>
              <a:avLst/>
              <a:gdLst/>
              <a:ahLst/>
              <a:cxnLst/>
              <a:rect l="l" t="t" r="r" b="b"/>
              <a:pathLst>
                <a:path w="42464" h="12625" extrusionOk="0">
                  <a:moveTo>
                    <a:pt x="49" y="10967"/>
                  </a:moveTo>
                  <a:cubicBezTo>
                    <a:pt x="44" y="10974"/>
                    <a:pt x="39" y="10982"/>
                    <a:pt x="34" y="10990"/>
                  </a:cubicBezTo>
                  <a:cubicBezTo>
                    <a:pt x="0" y="11090"/>
                    <a:pt x="0" y="11124"/>
                    <a:pt x="0" y="11124"/>
                  </a:cubicBezTo>
                  <a:cubicBezTo>
                    <a:pt x="16" y="11071"/>
                    <a:pt x="32" y="11019"/>
                    <a:pt x="49" y="10967"/>
                  </a:cubicBezTo>
                  <a:close/>
                  <a:moveTo>
                    <a:pt x="23222" y="1"/>
                  </a:moveTo>
                  <a:cubicBezTo>
                    <a:pt x="22866" y="1"/>
                    <a:pt x="22508" y="6"/>
                    <a:pt x="22149" y="16"/>
                  </a:cubicBezTo>
                  <a:cubicBezTo>
                    <a:pt x="18480" y="116"/>
                    <a:pt x="15011" y="416"/>
                    <a:pt x="11942" y="1250"/>
                  </a:cubicBezTo>
                  <a:cubicBezTo>
                    <a:pt x="10508" y="1650"/>
                    <a:pt x="9073" y="2184"/>
                    <a:pt x="7739" y="2818"/>
                  </a:cubicBezTo>
                  <a:cubicBezTo>
                    <a:pt x="6572" y="3385"/>
                    <a:pt x="5471" y="4085"/>
                    <a:pt x="4437" y="4919"/>
                  </a:cubicBezTo>
                  <a:cubicBezTo>
                    <a:pt x="2969" y="6087"/>
                    <a:pt x="1735" y="7554"/>
                    <a:pt x="801" y="9222"/>
                  </a:cubicBezTo>
                  <a:cubicBezTo>
                    <a:pt x="493" y="9775"/>
                    <a:pt x="243" y="10357"/>
                    <a:pt x="49" y="10967"/>
                  </a:cubicBezTo>
                  <a:lnTo>
                    <a:pt x="49" y="10967"/>
                  </a:lnTo>
                  <a:cubicBezTo>
                    <a:pt x="106" y="10874"/>
                    <a:pt x="139" y="10777"/>
                    <a:pt x="200" y="10623"/>
                  </a:cubicBezTo>
                  <a:cubicBezTo>
                    <a:pt x="267" y="10457"/>
                    <a:pt x="367" y="10256"/>
                    <a:pt x="467" y="10023"/>
                  </a:cubicBezTo>
                  <a:cubicBezTo>
                    <a:pt x="567" y="9789"/>
                    <a:pt x="734" y="9556"/>
                    <a:pt x="901" y="9256"/>
                  </a:cubicBezTo>
                  <a:cubicBezTo>
                    <a:pt x="1835" y="7621"/>
                    <a:pt x="3069" y="6187"/>
                    <a:pt x="4537" y="5019"/>
                  </a:cubicBezTo>
                  <a:cubicBezTo>
                    <a:pt x="5571" y="4219"/>
                    <a:pt x="6672" y="3518"/>
                    <a:pt x="7839" y="2951"/>
                  </a:cubicBezTo>
                  <a:cubicBezTo>
                    <a:pt x="9173" y="2317"/>
                    <a:pt x="10574" y="1817"/>
                    <a:pt x="12009" y="1450"/>
                  </a:cubicBezTo>
                  <a:cubicBezTo>
                    <a:pt x="15044" y="616"/>
                    <a:pt x="18513" y="283"/>
                    <a:pt x="22149" y="216"/>
                  </a:cubicBezTo>
                  <a:cubicBezTo>
                    <a:pt x="22422" y="211"/>
                    <a:pt x="22693" y="208"/>
                    <a:pt x="22965" y="208"/>
                  </a:cubicBezTo>
                  <a:cubicBezTo>
                    <a:pt x="26278" y="208"/>
                    <a:pt x="29479" y="592"/>
                    <a:pt x="32223" y="1517"/>
                  </a:cubicBezTo>
                  <a:cubicBezTo>
                    <a:pt x="33624" y="1984"/>
                    <a:pt x="34992" y="2618"/>
                    <a:pt x="36226" y="3418"/>
                  </a:cubicBezTo>
                  <a:cubicBezTo>
                    <a:pt x="37327" y="4152"/>
                    <a:pt x="38294" y="4986"/>
                    <a:pt x="39195" y="5920"/>
                  </a:cubicBezTo>
                  <a:cubicBezTo>
                    <a:pt x="39895" y="6721"/>
                    <a:pt x="40529" y="7588"/>
                    <a:pt x="41063" y="8522"/>
                  </a:cubicBezTo>
                  <a:cubicBezTo>
                    <a:pt x="41463" y="9222"/>
                    <a:pt x="41763" y="9956"/>
                    <a:pt x="42030" y="10723"/>
                  </a:cubicBezTo>
                  <a:cubicBezTo>
                    <a:pt x="42130" y="11024"/>
                    <a:pt x="42197" y="11324"/>
                    <a:pt x="42264" y="11557"/>
                  </a:cubicBezTo>
                  <a:cubicBezTo>
                    <a:pt x="42297" y="11758"/>
                    <a:pt x="42364" y="11991"/>
                    <a:pt x="42364" y="12191"/>
                  </a:cubicBezTo>
                  <a:cubicBezTo>
                    <a:pt x="42393" y="12336"/>
                    <a:pt x="42447" y="12455"/>
                    <a:pt x="42461" y="12550"/>
                  </a:cubicBezTo>
                  <a:lnTo>
                    <a:pt x="42461" y="12550"/>
                  </a:lnTo>
                  <a:cubicBezTo>
                    <a:pt x="42452" y="12450"/>
                    <a:pt x="42430" y="12359"/>
                    <a:pt x="42430" y="12225"/>
                  </a:cubicBezTo>
                  <a:cubicBezTo>
                    <a:pt x="42397" y="11991"/>
                    <a:pt x="42364" y="11791"/>
                    <a:pt x="42330" y="11557"/>
                  </a:cubicBezTo>
                  <a:cubicBezTo>
                    <a:pt x="42264" y="11290"/>
                    <a:pt x="42197" y="10990"/>
                    <a:pt x="42097" y="10723"/>
                  </a:cubicBezTo>
                  <a:cubicBezTo>
                    <a:pt x="41863" y="9923"/>
                    <a:pt x="41563" y="9189"/>
                    <a:pt x="41163" y="8455"/>
                  </a:cubicBezTo>
                  <a:cubicBezTo>
                    <a:pt x="40663" y="7521"/>
                    <a:pt x="40029" y="6620"/>
                    <a:pt x="39295" y="5820"/>
                  </a:cubicBezTo>
                  <a:cubicBezTo>
                    <a:pt x="38428" y="4853"/>
                    <a:pt x="37427" y="4019"/>
                    <a:pt x="36326" y="3285"/>
                  </a:cubicBezTo>
                  <a:cubicBezTo>
                    <a:pt x="35059" y="2484"/>
                    <a:pt x="33724" y="1817"/>
                    <a:pt x="32290" y="1350"/>
                  </a:cubicBezTo>
                  <a:cubicBezTo>
                    <a:pt x="29584" y="418"/>
                    <a:pt x="26472" y="1"/>
                    <a:pt x="23222" y="1"/>
                  </a:cubicBezTo>
                  <a:close/>
                  <a:moveTo>
                    <a:pt x="42461" y="12550"/>
                  </a:moveTo>
                  <a:cubicBezTo>
                    <a:pt x="42463" y="12574"/>
                    <a:pt x="42464" y="12599"/>
                    <a:pt x="42464" y="12625"/>
                  </a:cubicBezTo>
                  <a:cubicBezTo>
                    <a:pt x="42464" y="12612"/>
                    <a:pt x="42464" y="12601"/>
                    <a:pt x="42464" y="12591"/>
                  </a:cubicBezTo>
                  <a:cubicBezTo>
                    <a:pt x="42464" y="12578"/>
                    <a:pt x="42463" y="12564"/>
                    <a:pt x="42461" y="1255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5" name="Google Shape;345;p11"/>
            <p:cNvSpPr/>
            <p:nvPr/>
          </p:nvSpPr>
          <p:spPr>
            <a:xfrm flipH="1">
              <a:off x="2794711" y="1959544"/>
              <a:ext cx="109016" cy="266852"/>
            </a:xfrm>
            <a:custGeom>
              <a:avLst/>
              <a:gdLst/>
              <a:ahLst/>
              <a:cxnLst/>
              <a:rect l="l" t="t" r="r" b="b"/>
              <a:pathLst>
                <a:path w="5138" h="12577" extrusionOk="0">
                  <a:moveTo>
                    <a:pt x="1068" y="1"/>
                  </a:moveTo>
                  <a:cubicBezTo>
                    <a:pt x="1068" y="1"/>
                    <a:pt x="1035" y="34"/>
                    <a:pt x="1002" y="134"/>
                  </a:cubicBezTo>
                  <a:cubicBezTo>
                    <a:pt x="935" y="201"/>
                    <a:pt x="868" y="334"/>
                    <a:pt x="801" y="501"/>
                  </a:cubicBezTo>
                  <a:cubicBezTo>
                    <a:pt x="601" y="1001"/>
                    <a:pt x="468" y="1535"/>
                    <a:pt x="368" y="2035"/>
                  </a:cubicBezTo>
                  <a:cubicBezTo>
                    <a:pt x="1" y="3770"/>
                    <a:pt x="34" y="5571"/>
                    <a:pt x="401" y="7306"/>
                  </a:cubicBezTo>
                  <a:cubicBezTo>
                    <a:pt x="635" y="8240"/>
                    <a:pt x="1035" y="9140"/>
                    <a:pt x="1535" y="9974"/>
                  </a:cubicBezTo>
                  <a:cubicBezTo>
                    <a:pt x="1936" y="10675"/>
                    <a:pt x="2469" y="11275"/>
                    <a:pt x="3136" y="11742"/>
                  </a:cubicBezTo>
                  <a:cubicBezTo>
                    <a:pt x="3537" y="12076"/>
                    <a:pt x="4037" y="12309"/>
                    <a:pt x="4537" y="12476"/>
                  </a:cubicBezTo>
                  <a:cubicBezTo>
                    <a:pt x="4738" y="12543"/>
                    <a:pt x="4938" y="12576"/>
                    <a:pt x="5138" y="12576"/>
                  </a:cubicBezTo>
                  <a:cubicBezTo>
                    <a:pt x="4437" y="12376"/>
                    <a:pt x="3804" y="12043"/>
                    <a:pt x="3203" y="11609"/>
                  </a:cubicBezTo>
                  <a:cubicBezTo>
                    <a:pt x="2603" y="11142"/>
                    <a:pt x="2102" y="10541"/>
                    <a:pt x="1702" y="9874"/>
                  </a:cubicBezTo>
                  <a:cubicBezTo>
                    <a:pt x="1202" y="9040"/>
                    <a:pt x="868" y="8173"/>
                    <a:pt x="635" y="7239"/>
                  </a:cubicBezTo>
                  <a:cubicBezTo>
                    <a:pt x="234" y="5538"/>
                    <a:pt x="201" y="3803"/>
                    <a:pt x="501" y="2069"/>
                  </a:cubicBezTo>
                  <a:cubicBezTo>
                    <a:pt x="635" y="1368"/>
                    <a:pt x="835" y="668"/>
                    <a:pt x="1068" y="1"/>
                  </a:cubicBezTo>
                  <a:close/>
                </a:path>
              </a:pathLst>
            </a:custGeom>
            <a:solidFill>
              <a:srgbClr val="FAFA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6" name="Google Shape;346;p11"/>
            <p:cNvSpPr/>
            <p:nvPr/>
          </p:nvSpPr>
          <p:spPr>
            <a:xfrm flipH="1">
              <a:off x="2171868" y="2001301"/>
              <a:ext cx="644800" cy="303644"/>
            </a:xfrm>
            <a:custGeom>
              <a:avLst/>
              <a:gdLst/>
              <a:ahLst/>
              <a:cxnLst/>
              <a:rect l="l" t="t" r="r" b="b"/>
              <a:pathLst>
                <a:path w="30390" h="14311" extrusionOk="0">
                  <a:moveTo>
                    <a:pt x="22267" y="1"/>
                  </a:moveTo>
                  <a:cubicBezTo>
                    <a:pt x="21283" y="1"/>
                    <a:pt x="20299" y="67"/>
                    <a:pt x="19315" y="201"/>
                  </a:cubicBezTo>
                  <a:cubicBezTo>
                    <a:pt x="18214" y="301"/>
                    <a:pt x="17046" y="501"/>
                    <a:pt x="15879" y="768"/>
                  </a:cubicBezTo>
                  <a:cubicBezTo>
                    <a:pt x="14678" y="1001"/>
                    <a:pt x="13477" y="1302"/>
                    <a:pt x="12243" y="1669"/>
                  </a:cubicBezTo>
                  <a:cubicBezTo>
                    <a:pt x="7239" y="3103"/>
                    <a:pt x="3403" y="6272"/>
                    <a:pt x="1702" y="9174"/>
                  </a:cubicBezTo>
                  <a:cubicBezTo>
                    <a:pt x="1035" y="10341"/>
                    <a:pt x="535" y="11576"/>
                    <a:pt x="234" y="12877"/>
                  </a:cubicBezTo>
                  <a:cubicBezTo>
                    <a:pt x="168" y="13243"/>
                    <a:pt x="68" y="13577"/>
                    <a:pt x="34" y="13944"/>
                  </a:cubicBezTo>
                  <a:cubicBezTo>
                    <a:pt x="34" y="14044"/>
                    <a:pt x="1" y="14144"/>
                    <a:pt x="1" y="14244"/>
                  </a:cubicBezTo>
                  <a:cubicBezTo>
                    <a:pt x="1" y="14244"/>
                    <a:pt x="1" y="14278"/>
                    <a:pt x="1" y="14311"/>
                  </a:cubicBezTo>
                  <a:cubicBezTo>
                    <a:pt x="1" y="14278"/>
                    <a:pt x="1" y="14278"/>
                    <a:pt x="34" y="14244"/>
                  </a:cubicBezTo>
                  <a:cubicBezTo>
                    <a:pt x="34" y="14144"/>
                    <a:pt x="68" y="14077"/>
                    <a:pt x="68" y="13944"/>
                  </a:cubicBezTo>
                  <a:cubicBezTo>
                    <a:pt x="134" y="13710"/>
                    <a:pt x="201" y="13344"/>
                    <a:pt x="334" y="12910"/>
                  </a:cubicBezTo>
                  <a:cubicBezTo>
                    <a:pt x="635" y="11609"/>
                    <a:pt x="1168" y="10408"/>
                    <a:pt x="1835" y="9274"/>
                  </a:cubicBezTo>
                  <a:cubicBezTo>
                    <a:pt x="3537" y="6405"/>
                    <a:pt x="7339" y="3303"/>
                    <a:pt x="12276" y="1869"/>
                  </a:cubicBezTo>
                  <a:cubicBezTo>
                    <a:pt x="13510" y="1502"/>
                    <a:pt x="14711" y="1202"/>
                    <a:pt x="15879" y="935"/>
                  </a:cubicBezTo>
                  <a:cubicBezTo>
                    <a:pt x="17080" y="701"/>
                    <a:pt x="18214" y="501"/>
                    <a:pt x="19315" y="368"/>
                  </a:cubicBezTo>
                  <a:cubicBezTo>
                    <a:pt x="20369" y="243"/>
                    <a:pt x="21423" y="175"/>
                    <a:pt x="22471" y="175"/>
                  </a:cubicBezTo>
                  <a:cubicBezTo>
                    <a:pt x="23381" y="175"/>
                    <a:pt x="24287" y="226"/>
                    <a:pt x="25185" y="334"/>
                  </a:cubicBezTo>
                  <a:cubicBezTo>
                    <a:pt x="26520" y="501"/>
                    <a:pt x="27821" y="801"/>
                    <a:pt x="29055" y="1268"/>
                  </a:cubicBezTo>
                  <a:lnTo>
                    <a:pt x="29622" y="1502"/>
                  </a:lnTo>
                  <a:lnTo>
                    <a:pt x="30056" y="1669"/>
                  </a:lnTo>
                  <a:lnTo>
                    <a:pt x="30289" y="1802"/>
                  </a:lnTo>
                  <a:lnTo>
                    <a:pt x="30389" y="1802"/>
                  </a:lnTo>
                  <a:cubicBezTo>
                    <a:pt x="30389" y="1802"/>
                    <a:pt x="30356" y="1802"/>
                    <a:pt x="30322" y="1769"/>
                  </a:cubicBezTo>
                  <a:lnTo>
                    <a:pt x="30089" y="1635"/>
                  </a:lnTo>
                  <a:lnTo>
                    <a:pt x="29655" y="1435"/>
                  </a:lnTo>
                  <a:lnTo>
                    <a:pt x="29088" y="1202"/>
                  </a:lnTo>
                  <a:cubicBezTo>
                    <a:pt x="27854" y="701"/>
                    <a:pt x="26553" y="368"/>
                    <a:pt x="25219" y="201"/>
                  </a:cubicBezTo>
                  <a:cubicBezTo>
                    <a:pt x="24235" y="67"/>
                    <a:pt x="23251" y="1"/>
                    <a:pt x="22267"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7" name="Google Shape;347;p11"/>
            <p:cNvSpPr/>
            <p:nvPr/>
          </p:nvSpPr>
          <p:spPr>
            <a:xfrm flipH="1">
              <a:off x="2176100" y="2040237"/>
              <a:ext cx="380812" cy="456516"/>
            </a:xfrm>
            <a:custGeom>
              <a:avLst/>
              <a:gdLst/>
              <a:ahLst/>
              <a:cxnLst/>
              <a:rect l="l" t="t" r="r" b="b"/>
              <a:pathLst>
                <a:path w="17948" h="21516" extrusionOk="0">
                  <a:moveTo>
                    <a:pt x="1" y="0"/>
                  </a:moveTo>
                  <a:cubicBezTo>
                    <a:pt x="101" y="34"/>
                    <a:pt x="201" y="67"/>
                    <a:pt x="301" y="67"/>
                  </a:cubicBezTo>
                  <a:cubicBezTo>
                    <a:pt x="501" y="100"/>
                    <a:pt x="768" y="167"/>
                    <a:pt x="1135" y="234"/>
                  </a:cubicBezTo>
                  <a:cubicBezTo>
                    <a:pt x="2169" y="467"/>
                    <a:pt x="3170" y="801"/>
                    <a:pt x="4104" y="1301"/>
                  </a:cubicBezTo>
                  <a:cubicBezTo>
                    <a:pt x="7206" y="2936"/>
                    <a:pt x="9875" y="5271"/>
                    <a:pt x="11909" y="8106"/>
                  </a:cubicBezTo>
                  <a:cubicBezTo>
                    <a:pt x="13010" y="9674"/>
                    <a:pt x="13978" y="11308"/>
                    <a:pt x="14811" y="13043"/>
                  </a:cubicBezTo>
                  <a:cubicBezTo>
                    <a:pt x="15545" y="14444"/>
                    <a:pt x="16179" y="15878"/>
                    <a:pt x="16746" y="17346"/>
                  </a:cubicBezTo>
                  <a:cubicBezTo>
                    <a:pt x="17113" y="18347"/>
                    <a:pt x="17447" y="19347"/>
                    <a:pt x="17680" y="20382"/>
                  </a:cubicBezTo>
                  <a:cubicBezTo>
                    <a:pt x="17780" y="20715"/>
                    <a:pt x="17847" y="21015"/>
                    <a:pt x="17880" y="21215"/>
                  </a:cubicBezTo>
                  <a:cubicBezTo>
                    <a:pt x="17880" y="21316"/>
                    <a:pt x="17914" y="21416"/>
                    <a:pt x="17947" y="21516"/>
                  </a:cubicBezTo>
                  <a:cubicBezTo>
                    <a:pt x="17947" y="21382"/>
                    <a:pt x="17947" y="21282"/>
                    <a:pt x="17914" y="21215"/>
                  </a:cubicBezTo>
                  <a:cubicBezTo>
                    <a:pt x="17914" y="21015"/>
                    <a:pt x="17847" y="20715"/>
                    <a:pt x="17780" y="20348"/>
                  </a:cubicBezTo>
                  <a:cubicBezTo>
                    <a:pt x="17547" y="19314"/>
                    <a:pt x="17247" y="18280"/>
                    <a:pt x="16880" y="17279"/>
                  </a:cubicBezTo>
                  <a:cubicBezTo>
                    <a:pt x="16346" y="15812"/>
                    <a:pt x="15712" y="14344"/>
                    <a:pt x="15012" y="12943"/>
                  </a:cubicBezTo>
                  <a:cubicBezTo>
                    <a:pt x="14178" y="11208"/>
                    <a:pt x="13177" y="9540"/>
                    <a:pt x="12076" y="7939"/>
                  </a:cubicBezTo>
                  <a:cubicBezTo>
                    <a:pt x="9641" y="4604"/>
                    <a:pt x="6606" y="2269"/>
                    <a:pt x="4171" y="1134"/>
                  </a:cubicBezTo>
                  <a:cubicBezTo>
                    <a:pt x="3203" y="667"/>
                    <a:pt x="2202" y="301"/>
                    <a:pt x="1135" y="100"/>
                  </a:cubicBezTo>
                  <a:cubicBezTo>
                    <a:pt x="868" y="67"/>
                    <a:pt x="568" y="34"/>
                    <a:pt x="30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8" name="Google Shape;348;p11"/>
            <p:cNvSpPr/>
            <p:nvPr/>
          </p:nvSpPr>
          <p:spPr>
            <a:xfrm flipH="1">
              <a:off x="2607849" y="2181806"/>
              <a:ext cx="297278" cy="289110"/>
            </a:xfrm>
            <a:custGeom>
              <a:avLst/>
              <a:gdLst/>
              <a:ahLst/>
              <a:cxnLst/>
              <a:rect l="l" t="t" r="r" b="b"/>
              <a:pathLst>
                <a:path w="14011" h="13626" extrusionOk="0">
                  <a:moveTo>
                    <a:pt x="7272" y="177"/>
                  </a:moveTo>
                  <a:cubicBezTo>
                    <a:pt x="7685" y="177"/>
                    <a:pt x="8098" y="218"/>
                    <a:pt x="8506" y="300"/>
                  </a:cubicBezTo>
                  <a:cubicBezTo>
                    <a:pt x="9507" y="467"/>
                    <a:pt x="10474" y="900"/>
                    <a:pt x="11275" y="1534"/>
                  </a:cubicBezTo>
                  <a:cubicBezTo>
                    <a:pt x="11975" y="2068"/>
                    <a:pt x="12542" y="2702"/>
                    <a:pt x="12976" y="3436"/>
                  </a:cubicBezTo>
                  <a:cubicBezTo>
                    <a:pt x="13310" y="3969"/>
                    <a:pt x="13577" y="4570"/>
                    <a:pt x="13743" y="5203"/>
                  </a:cubicBezTo>
                  <a:cubicBezTo>
                    <a:pt x="13875" y="5732"/>
                    <a:pt x="13942" y="6260"/>
                    <a:pt x="13976" y="6821"/>
                  </a:cubicBezTo>
                  <a:lnTo>
                    <a:pt x="13976" y="6821"/>
                  </a:lnTo>
                  <a:cubicBezTo>
                    <a:pt x="13942" y="7382"/>
                    <a:pt x="13875" y="7911"/>
                    <a:pt x="13743" y="8439"/>
                  </a:cubicBezTo>
                  <a:cubicBezTo>
                    <a:pt x="13577" y="9073"/>
                    <a:pt x="13343" y="9673"/>
                    <a:pt x="12976" y="10207"/>
                  </a:cubicBezTo>
                  <a:cubicBezTo>
                    <a:pt x="12009" y="11842"/>
                    <a:pt x="10374" y="12976"/>
                    <a:pt x="8506" y="13309"/>
                  </a:cubicBezTo>
                  <a:cubicBezTo>
                    <a:pt x="8090" y="13392"/>
                    <a:pt x="7670" y="13433"/>
                    <a:pt x="7250" y="13433"/>
                  </a:cubicBezTo>
                  <a:cubicBezTo>
                    <a:pt x="6491" y="13433"/>
                    <a:pt x="5734" y="13300"/>
                    <a:pt x="5004" y="13042"/>
                  </a:cubicBezTo>
                  <a:cubicBezTo>
                    <a:pt x="4403" y="12809"/>
                    <a:pt x="3836" y="12509"/>
                    <a:pt x="3336" y="12142"/>
                  </a:cubicBezTo>
                  <a:cubicBezTo>
                    <a:pt x="2802" y="11741"/>
                    <a:pt x="2335" y="11274"/>
                    <a:pt x="1935" y="10707"/>
                  </a:cubicBezTo>
                  <a:cubicBezTo>
                    <a:pt x="234" y="8406"/>
                    <a:pt x="234" y="5237"/>
                    <a:pt x="1935" y="2902"/>
                  </a:cubicBezTo>
                  <a:cubicBezTo>
                    <a:pt x="2335" y="2368"/>
                    <a:pt x="2802" y="1868"/>
                    <a:pt x="3336" y="1501"/>
                  </a:cubicBezTo>
                  <a:cubicBezTo>
                    <a:pt x="3836" y="1101"/>
                    <a:pt x="4403" y="800"/>
                    <a:pt x="5004" y="600"/>
                  </a:cubicBezTo>
                  <a:cubicBezTo>
                    <a:pt x="5741" y="318"/>
                    <a:pt x="6506" y="177"/>
                    <a:pt x="7272" y="177"/>
                  </a:cubicBezTo>
                  <a:close/>
                  <a:moveTo>
                    <a:pt x="7262" y="1"/>
                  </a:moveTo>
                  <a:cubicBezTo>
                    <a:pt x="6497" y="1"/>
                    <a:pt x="5723" y="130"/>
                    <a:pt x="4970" y="400"/>
                  </a:cubicBezTo>
                  <a:cubicBezTo>
                    <a:pt x="4337" y="634"/>
                    <a:pt x="3770" y="934"/>
                    <a:pt x="3236" y="1334"/>
                  </a:cubicBezTo>
                  <a:cubicBezTo>
                    <a:pt x="2969" y="1534"/>
                    <a:pt x="2702" y="1734"/>
                    <a:pt x="2469" y="2001"/>
                  </a:cubicBezTo>
                  <a:cubicBezTo>
                    <a:pt x="2202" y="2235"/>
                    <a:pt x="2002" y="2502"/>
                    <a:pt x="1801" y="2768"/>
                  </a:cubicBezTo>
                  <a:cubicBezTo>
                    <a:pt x="0" y="5170"/>
                    <a:pt x="0" y="8439"/>
                    <a:pt x="1801" y="10841"/>
                  </a:cubicBezTo>
                  <a:cubicBezTo>
                    <a:pt x="2002" y="11141"/>
                    <a:pt x="2202" y="11375"/>
                    <a:pt x="2469" y="11641"/>
                  </a:cubicBezTo>
                  <a:cubicBezTo>
                    <a:pt x="2702" y="11875"/>
                    <a:pt x="2969" y="12108"/>
                    <a:pt x="3236" y="12309"/>
                  </a:cubicBezTo>
                  <a:cubicBezTo>
                    <a:pt x="3770" y="12675"/>
                    <a:pt x="4337" y="13009"/>
                    <a:pt x="4970" y="13209"/>
                  </a:cubicBezTo>
                  <a:cubicBezTo>
                    <a:pt x="5725" y="13488"/>
                    <a:pt x="6512" y="13625"/>
                    <a:pt x="7295" y="13625"/>
                  </a:cubicBezTo>
                  <a:cubicBezTo>
                    <a:pt x="8761" y="13625"/>
                    <a:pt x="10212" y="13144"/>
                    <a:pt x="11408" y="12208"/>
                  </a:cubicBezTo>
                  <a:cubicBezTo>
                    <a:pt x="12075" y="11675"/>
                    <a:pt x="12676" y="11041"/>
                    <a:pt x="13110" y="10274"/>
                  </a:cubicBezTo>
                  <a:cubicBezTo>
                    <a:pt x="13443" y="9707"/>
                    <a:pt x="13677" y="9106"/>
                    <a:pt x="13810" y="8472"/>
                  </a:cubicBezTo>
                  <a:cubicBezTo>
                    <a:pt x="13877" y="8239"/>
                    <a:pt x="13910" y="8005"/>
                    <a:pt x="13943" y="7772"/>
                  </a:cubicBezTo>
                  <a:cubicBezTo>
                    <a:pt x="13977" y="7605"/>
                    <a:pt x="13977" y="7405"/>
                    <a:pt x="13977" y="7238"/>
                  </a:cubicBezTo>
                  <a:lnTo>
                    <a:pt x="13977" y="6905"/>
                  </a:lnTo>
                  <a:cubicBezTo>
                    <a:pt x="14005" y="6877"/>
                    <a:pt x="14009" y="6848"/>
                    <a:pt x="13990" y="6820"/>
                  </a:cubicBezTo>
                  <a:lnTo>
                    <a:pt x="13990" y="6820"/>
                  </a:lnTo>
                  <a:cubicBezTo>
                    <a:pt x="14010" y="6785"/>
                    <a:pt x="14010" y="6733"/>
                    <a:pt x="14010" y="6705"/>
                  </a:cubicBezTo>
                  <a:lnTo>
                    <a:pt x="14010" y="6404"/>
                  </a:lnTo>
                  <a:cubicBezTo>
                    <a:pt x="14010" y="6204"/>
                    <a:pt x="13977" y="6037"/>
                    <a:pt x="13977" y="5871"/>
                  </a:cubicBezTo>
                  <a:cubicBezTo>
                    <a:pt x="13943" y="5637"/>
                    <a:pt x="13910" y="5404"/>
                    <a:pt x="13843" y="5170"/>
                  </a:cubicBezTo>
                  <a:cubicBezTo>
                    <a:pt x="13677" y="4536"/>
                    <a:pt x="13443" y="3936"/>
                    <a:pt x="13110" y="3369"/>
                  </a:cubicBezTo>
                  <a:cubicBezTo>
                    <a:pt x="11876" y="1229"/>
                    <a:pt x="9616" y="1"/>
                    <a:pt x="7262"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9" name="Google Shape;349;p11"/>
            <p:cNvSpPr/>
            <p:nvPr/>
          </p:nvSpPr>
          <p:spPr>
            <a:xfrm flipH="1">
              <a:off x="2149203" y="2489706"/>
              <a:ext cx="88498" cy="93018"/>
            </a:xfrm>
            <a:custGeom>
              <a:avLst/>
              <a:gdLst/>
              <a:ahLst/>
              <a:cxnLst/>
              <a:rect l="l" t="t" r="r" b="b"/>
              <a:pathLst>
                <a:path w="4171" h="4384" extrusionOk="0">
                  <a:moveTo>
                    <a:pt x="1986" y="0"/>
                  </a:moveTo>
                  <a:cubicBezTo>
                    <a:pt x="1786" y="0"/>
                    <a:pt x="1595" y="52"/>
                    <a:pt x="1435" y="166"/>
                  </a:cubicBezTo>
                  <a:cubicBezTo>
                    <a:pt x="968" y="366"/>
                    <a:pt x="601" y="700"/>
                    <a:pt x="368" y="1133"/>
                  </a:cubicBezTo>
                  <a:cubicBezTo>
                    <a:pt x="1" y="1934"/>
                    <a:pt x="134" y="2868"/>
                    <a:pt x="701" y="3568"/>
                  </a:cubicBezTo>
                  <a:cubicBezTo>
                    <a:pt x="1055" y="4125"/>
                    <a:pt x="1618" y="4384"/>
                    <a:pt x="2180" y="4384"/>
                  </a:cubicBezTo>
                  <a:cubicBezTo>
                    <a:pt x="2998" y="4384"/>
                    <a:pt x="3812" y="3837"/>
                    <a:pt x="3970" y="2868"/>
                  </a:cubicBezTo>
                  <a:cubicBezTo>
                    <a:pt x="4171" y="2134"/>
                    <a:pt x="4004" y="1333"/>
                    <a:pt x="3503" y="766"/>
                  </a:cubicBezTo>
                  <a:cubicBezTo>
                    <a:pt x="3203" y="466"/>
                    <a:pt x="2836" y="233"/>
                    <a:pt x="2403" y="99"/>
                  </a:cubicBezTo>
                  <a:lnTo>
                    <a:pt x="2503" y="99"/>
                  </a:lnTo>
                  <a:cubicBezTo>
                    <a:pt x="2403" y="66"/>
                    <a:pt x="2336" y="66"/>
                    <a:pt x="2269" y="32"/>
                  </a:cubicBezTo>
                  <a:cubicBezTo>
                    <a:pt x="2174" y="11"/>
                    <a:pt x="2079" y="0"/>
                    <a:pt x="198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0" name="Google Shape;350;p11"/>
            <p:cNvSpPr/>
            <p:nvPr/>
          </p:nvSpPr>
          <p:spPr>
            <a:xfrm flipH="1">
              <a:off x="2723227" y="1935482"/>
              <a:ext cx="121046" cy="200314"/>
            </a:xfrm>
            <a:custGeom>
              <a:avLst/>
              <a:gdLst/>
              <a:ahLst/>
              <a:cxnLst/>
              <a:rect l="l" t="t" r="r" b="b"/>
              <a:pathLst>
                <a:path w="5705" h="9441" extrusionOk="0">
                  <a:moveTo>
                    <a:pt x="34" y="0"/>
                  </a:moveTo>
                  <a:cubicBezTo>
                    <a:pt x="1" y="134"/>
                    <a:pt x="1" y="301"/>
                    <a:pt x="34" y="434"/>
                  </a:cubicBezTo>
                  <a:cubicBezTo>
                    <a:pt x="34" y="601"/>
                    <a:pt x="34" y="801"/>
                    <a:pt x="68" y="968"/>
                  </a:cubicBezTo>
                  <a:cubicBezTo>
                    <a:pt x="101" y="1168"/>
                    <a:pt x="101" y="1401"/>
                    <a:pt x="168" y="1668"/>
                  </a:cubicBezTo>
                  <a:cubicBezTo>
                    <a:pt x="268" y="2269"/>
                    <a:pt x="435" y="2869"/>
                    <a:pt x="635" y="3436"/>
                  </a:cubicBezTo>
                  <a:cubicBezTo>
                    <a:pt x="902" y="4137"/>
                    <a:pt x="1202" y="4837"/>
                    <a:pt x="1602" y="5471"/>
                  </a:cubicBezTo>
                  <a:cubicBezTo>
                    <a:pt x="1969" y="6138"/>
                    <a:pt x="2436" y="6739"/>
                    <a:pt x="2936" y="7306"/>
                  </a:cubicBezTo>
                  <a:cubicBezTo>
                    <a:pt x="3337" y="7739"/>
                    <a:pt x="3770" y="8173"/>
                    <a:pt x="4271" y="8540"/>
                  </a:cubicBezTo>
                  <a:cubicBezTo>
                    <a:pt x="4437" y="8673"/>
                    <a:pt x="4638" y="8840"/>
                    <a:pt x="4838" y="8974"/>
                  </a:cubicBezTo>
                  <a:cubicBezTo>
                    <a:pt x="4971" y="9074"/>
                    <a:pt x="5105" y="9174"/>
                    <a:pt x="5271" y="9240"/>
                  </a:cubicBezTo>
                  <a:cubicBezTo>
                    <a:pt x="5405" y="9340"/>
                    <a:pt x="5538" y="9407"/>
                    <a:pt x="5705" y="9441"/>
                  </a:cubicBezTo>
                  <a:cubicBezTo>
                    <a:pt x="5705" y="9407"/>
                    <a:pt x="5171" y="9107"/>
                    <a:pt x="4337" y="8440"/>
                  </a:cubicBezTo>
                  <a:cubicBezTo>
                    <a:pt x="3870" y="8040"/>
                    <a:pt x="3470" y="7639"/>
                    <a:pt x="3070" y="7172"/>
                  </a:cubicBezTo>
                  <a:cubicBezTo>
                    <a:pt x="2569" y="6605"/>
                    <a:pt x="2136" y="6005"/>
                    <a:pt x="1769" y="5371"/>
                  </a:cubicBezTo>
                  <a:cubicBezTo>
                    <a:pt x="1402" y="4737"/>
                    <a:pt x="1068" y="4070"/>
                    <a:pt x="801" y="3403"/>
                  </a:cubicBezTo>
                  <a:cubicBezTo>
                    <a:pt x="601" y="2836"/>
                    <a:pt x="435" y="2235"/>
                    <a:pt x="301" y="1668"/>
                  </a:cubicBezTo>
                  <a:cubicBezTo>
                    <a:pt x="101" y="634"/>
                    <a:pt x="68" y="0"/>
                    <a:pt x="34" y="0"/>
                  </a:cubicBezTo>
                  <a:close/>
                </a:path>
              </a:pathLst>
            </a:custGeom>
            <a:solidFill>
              <a:srgbClr val="FAFA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1" name="Google Shape;351;p11"/>
            <p:cNvSpPr/>
            <p:nvPr/>
          </p:nvSpPr>
          <p:spPr>
            <a:xfrm flipH="1">
              <a:off x="2709771" y="1887359"/>
              <a:ext cx="37534" cy="240649"/>
            </a:xfrm>
            <a:custGeom>
              <a:avLst/>
              <a:gdLst/>
              <a:ahLst/>
              <a:cxnLst/>
              <a:rect l="l" t="t" r="r" b="b"/>
              <a:pathLst>
                <a:path w="1769" h="11342" extrusionOk="0">
                  <a:moveTo>
                    <a:pt x="1735" y="0"/>
                  </a:moveTo>
                  <a:lnTo>
                    <a:pt x="1735" y="0"/>
                  </a:lnTo>
                  <a:cubicBezTo>
                    <a:pt x="1635" y="100"/>
                    <a:pt x="1569" y="234"/>
                    <a:pt x="1502" y="400"/>
                  </a:cubicBezTo>
                  <a:cubicBezTo>
                    <a:pt x="1335" y="767"/>
                    <a:pt x="1168" y="1168"/>
                    <a:pt x="1035" y="1568"/>
                  </a:cubicBezTo>
                  <a:cubicBezTo>
                    <a:pt x="134" y="4203"/>
                    <a:pt x="1" y="7005"/>
                    <a:pt x="668" y="9707"/>
                  </a:cubicBezTo>
                  <a:cubicBezTo>
                    <a:pt x="735" y="10107"/>
                    <a:pt x="868" y="10508"/>
                    <a:pt x="1002" y="10908"/>
                  </a:cubicBezTo>
                  <a:cubicBezTo>
                    <a:pt x="1035" y="11075"/>
                    <a:pt x="1102" y="11208"/>
                    <a:pt x="1202" y="11342"/>
                  </a:cubicBezTo>
                  <a:cubicBezTo>
                    <a:pt x="1202" y="11308"/>
                    <a:pt x="1002" y="10674"/>
                    <a:pt x="801" y="9674"/>
                  </a:cubicBezTo>
                  <a:cubicBezTo>
                    <a:pt x="535" y="8339"/>
                    <a:pt x="434" y="6972"/>
                    <a:pt x="501" y="5604"/>
                  </a:cubicBezTo>
                  <a:cubicBezTo>
                    <a:pt x="535" y="4236"/>
                    <a:pt x="801" y="2902"/>
                    <a:pt x="1202" y="1601"/>
                  </a:cubicBezTo>
                  <a:cubicBezTo>
                    <a:pt x="1502" y="601"/>
                    <a:pt x="1769" y="0"/>
                    <a:pt x="1735" y="0"/>
                  </a:cubicBezTo>
                  <a:close/>
                </a:path>
              </a:pathLst>
            </a:custGeom>
            <a:solidFill>
              <a:srgbClr val="FAFA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2" name="Google Shape;352;p11"/>
            <p:cNvSpPr/>
            <p:nvPr/>
          </p:nvSpPr>
          <p:spPr>
            <a:xfrm flipH="1">
              <a:off x="2510172" y="1859032"/>
              <a:ext cx="101929" cy="157858"/>
            </a:xfrm>
            <a:custGeom>
              <a:avLst/>
              <a:gdLst/>
              <a:ahLst/>
              <a:cxnLst/>
              <a:rect l="l" t="t" r="r" b="b"/>
              <a:pathLst>
                <a:path w="4804" h="7440" extrusionOk="0">
                  <a:moveTo>
                    <a:pt x="0" y="1"/>
                  </a:moveTo>
                  <a:lnTo>
                    <a:pt x="0" y="1"/>
                  </a:lnTo>
                  <a:cubicBezTo>
                    <a:pt x="267" y="368"/>
                    <a:pt x="567" y="701"/>
                    <a:pt x="867" y="1002"/>
                  </a:cubicBezTo>
                  <a:cubicBezTo>
                    <a:pt x="2235" y="2569"/>
                    <a:pt x="3369" y="4337"/>
                    <a:pt x="4236" y="6239"/>
                  </a:cubicBezTo>
                  <a:cubicBezTo>
                    <a:pt x="4403" y="6639"/>
                    <a:pt x="4603" y="7039"/>
                    <a:pt x="4803" y="7440"/>
                  </a:cubicBezTo>
                  <a:cubicBezTo>
                    <a:pt x="4770" y="7306"/>
                    <a:pt x="4770" y="7206"/>
                    <a:pt x="4703" y="7106"/>
                  </a:cubicBezTo>
                  <a:cubicBezTo>
                    <a:pt x="4637" y="6872"/>
                    <a:pt x="4537" y="6572"/>
                    <a:pt x="4403" y="6205"/>
                  </a:cubicBezTo>
                  <a:cubicBezTo>
                    <a:pt x="3603" y="4237"/>
                    <a:pt x="2435" y="2436"/>
                    <a:pt x="967" y="901"/>
                  </a:cubicBezTo>
                  <a:cubicBezTo>
                    <a:pt x="701" y="601"/>
                    <a:pt x="467" y="368"/>
                    <a:pt x="267" y="234"/>
                  </a:cubicBezTo>
                  <a:cubicBezTo>
                    <a:pt x="200" y="134"/>
                    <a:pt x="100" y="68"/>
                    <a:pt x="0" y="1"/>
                  </a:cubicBezTo>
                  <a:close/>
                </a:path>
              </a:pathLst>
            </a:custGeom>
            <a:solidFill>
              <a:srgbClr val="FAFA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3" name="Google Shape;353;p11"/>
            <p:cNvSpPr/>
            <p:nvPr/>
          </p:nvSpPr>
          <p:spPr>
            <a:xfrm flipH="1">
              <a:off x="2440805" y="1876028"/>
              <a:ext cx="15595" cy="129533"/>
            </a:xfrm>
            <a:custGeom>
              <a:avLst/>
              <a:gdLst/>
              <a:ahLst/>
              <a:cxnLst/>
              <a:rect l="l" t="t" r="r" b="b"/>
              <a:pathLst>
                <a:path w="735" h="6105" extrusionOk="0">
                  <a:moveTo>
                    <a:pt x="201" y="0"/>
                  </a:moveTo>
                  <a:cubicBezTo>
                    <a:pt x="334" y="1001"/>
                    <a:pt x="434" y="2035"/>
                    <a:pt x="434" y="3069"/>
                  </a:cubicBezTo>
                  <a:cubicBezTo>
                    <a:pt x="368" y="4103"/>
                    <a:pt x="201" y="5104"/>
                    <a:pt x="1" y="6105"/>
                  </a:cubicBezTo>
                  <a:cubicBezTo>
                    <a:pt x="167" y="5838"/>
                    <a:pt x="267" y="5571"/>
                    <a:pt x="334" y="5271"/>
                  </a:cubicBezTo>
                  <a:cubicBezTo>
                    <a:pt x="701" y="3836"/>
                    <a:pt x="734" y="2335"/>
                    <a:pt x="468" y="868"/>
                  </a:cubicBezTo>
                  <a:cubicBezTo>
                    <a:pt x="434" y="567"/>
                    <a:pt x="334" y="267"/>
                    <a:pt x="201" y="0"/>
                  </a:cubicBezTo>
                  <a:close/>
                </a:path>
              </a:pathLst>
            </a:custGeom>
            <a:solidFill>
              <a:srgbClr val="FAFA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4" name="Google Shape;354;p11"/>
            <p:cNvSpPr/>
            <p:nvPr/>
          </p:nvSpPr>
          <p:spPr>
            <a:xfrm flipH="1">
              <a:off x="2346681" y="1909999"/>
              <a:ext cx="31869" cy="92742"/>
            </a:xfrm>
            <a:custGeom>
              <a:avLst/>
              <a:gdLst/>
              <a:ahLst/>
              <a:cxnLst/>
              <a:rect l="l" t="t" r="r" b="b"/>
              <a:pathLst>
                <a:path w="1502" h="4371" extrusionOk="0">
                  <a:moveTo>
                    <a:pt x="1235" y="1"/>
                  </a:moveTo>
                  <a:lnTo>
                    <a:pt x="1235" y="1"/>
                  </a:lnTo>
                  <a:cubicBezTo>
                    <a:pt x="1168" y="734"/>
                    <a:pt x="1068" y="1502"/>
                    <a:pt x="902" y="2269"/>
                  </a:cubicBezTo>
                  <a:cubicBezTo>
                    <a:pt x="668" y="3003"/>
                    <a:pt x="368" y="3703"/>
                    <a:pt x="1" y="4370"/>
                  </a:cubicBezTo>
                  <a:cubicBezTo>
                    <a:pt x="1068" y="3169"/>
                    <a:pt x="1502" y="1568"/>
                    <a:pt x="1235" y="1"/>
                  </a:cubicBezTo>
                  <a:close/>
                </a:path>
              </a:pathLst>
            </a:custGeom>
            <a:solidFill>
              <a:srgbClr val="FAFA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5" name="Google Shape;355;p11"/>
            <p:cNvSpPr/>
            <p:nvPr/>
          </p:nvSpPr>
          <p:spPr>
            <a:xfrm flipH="1">
              <a:off x="2261745" y="2009789"/>
              <a:ext cx="69381" cy="259787"/>
            </a:xfrm>
            <a:custGeom>
              <a:avLst/>
              <a:gdLst/>
              <a:ahLst/>
              <a:cxnLst/>
              <a:rect l="l" t="t" r="r" b="b"/>
              <a:pathLst>
                <a:path w="3270" h="12244" extrusionOk="0">
                  <a:moveTo>
                    <a:pt x="34" y="1"/>
                  </a:moveTo>
                  <a:cubicBezTo>
                    <a:pt x="1" y="34"/>
                    <a:pt x="401" y="635"/>
                    <a:pt x="935" y="1635"/>
                  </a:cubicBezTo>
                  <a:cubicBezTo>
                    <a:pt x="1635" y="3003"/>
                    <a:pt x="2169" y="4404"/>
                    <a:pt x="2536" y="5872"/>
                  </a:cubicBezTo>
                  <a:cubicBezTo>
                    <a:pt x="2870" y="7340"/>
                    <a:pt x="3070" y="8841"/>
                    <a:pt x="3070" y="10375"/>
                  </a:cubicBezTo>
                  <a:cubicBezTo>
                    <a:pt x="3070" y="11543"/>
                    <a:pt x="2970" y="12243"/>
                    <a:pt x="3036" y="12243"/>
                  </a:cubicBezTo>
                  <a:cubicBezTo>
                    <a:pt x="3070" y="12076"/>
                    <a:pt x="3103" y="11909"/>
                    <a:pt x="3103" y="11743"/>
                  </a:cubicBezTo>
                  <a:cubicBezTo>
                    <a:pt x="3170" y="11276"/>
                    <a:pt x="3203" y="10842"/>
                    <a:pt x="3203" y="10375"/>
                  </a:cubicBezTo>
                  <a:cubicBezTo>
                    <a:pt x="3270" y="8841"/>
                    <a:pt x="3103" y="7306"/>
                    <a:pt x="2736" y="5838"/>
                  </a:cubicBezTo>
                  <a:cubicBezTo>
                    <a:pt x="2369" y="4371"/>
                    <a:pt x="1802" y="2936"/>
                    <a:pt x="1068" y="1602"/>
                  </a:cubicBezTo>
                  <a:cubicBezTo>
                    <a:pt x="868" y="1202"/>
                    <a:pt x="601" y="802"/>
                    <a:pt x="334" y="435"/>
                  </a:cubicBezTo>
                  <a:cubicBezTo>
                    <a:pt x="268" y="268"/>
                    <a:pt x="168" y="134"/>
                    <a:pt x="3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6" name="Google Shape;356;p11"/>
            <p:cNvSpPr/>
            <p:nvPr/>
          </p:nvSpPr>
          <p:spPr>
            <a:xfrm flipH="1">
              <a:off x="2083385" y="2120931"/>
              <a:ext cx="113959" cy="281705"/>
            </a:xfrm>
            <a:custGeom>
              <a:avLst/>
              <a:gdLst/>
              <a:ahLst/>
              <a:cxnLst/>
              <a:rect l="l" t="t" r="r" b="b"/>
              <a:pathLst>
                <a:path w="5371" h="13277" extrusionOk="0">
                  <a:moveTo>
                    <a:pt x="5337" y="0"/>
                  </a:moveTo>
                  <a:cubicBezTo>
                    <a:pt x="5304" y="200"/>
                    <a:pt x="5304" y="400"/>
                    <a:pt x="5304" y="567"/>
                  </a:cubicBezTo>
                  <a:cubicBezTo>
                    <a:pt x="5304" y="767"/>
                    <a:pt x="5271" y="1001"/>
                    <a:pt x="5271" y="1268"/>
                  </a:cubicBezTo>
                  <a:cubicBezTo>
                    <a:pt x="5237" y="1501"/>
                    <a:pt x="5237" y="1801"/>
                    <a:pt x="5204" y="2135"/>
                  </a:cubicBezTo>
                  <a:cubicBezTo>
                    <a:pt x="5104" y="2902"/>
                    <a:pt x="4971" y="3669"/>
                    <a:pt x="4804" y="4437"/>
                  </a:cubicBezTo>
                  <a:cubicBezTo>
                    <a:pt x="4570" y="5371"/>
                    <a:pt x="4270" y="6271"/>
                    <a:pt x="3936" y="7138"/>
                  </a:cubicBezTo>
                  <a:cubicBezTo>
                    <a:pt x="3570" y="8039"/>
                    <a:pt x="3169" y="8873"/>
                    <a:pt x="2702" y="9707"/>
                  </a:cubicBezTo>
                  <a:cubicBezTo>
                    <a:pt x="2302" y="10374"/>
                    <a:pt x="1868" y="11008"/>
                    <a:pt x="1368" y="11642"/>
                  </a:cubicBezTo>
                  <a:cubicBezTo>
                    <a:pt x="1168" y="11909"/>
                    <a:pt x="968" y="12109"/>
                    <a:pt x="834" y="12342"/>
                  </a:cubicBezTo>
                  <a:cubicBezTo>
                    <a:pt x="667" y="12542"/>
                    <a:pt x="501" y="12709"/>
                    <a:pt x="367" y="12843"/>
                  </a:cubicBezTo>
                  <a:cubicBezTo>
                    <a:pt x="234" y="12976"/>
                    <a:pt x="100" y="13109"/>
                    <a:pt x="0" y="13276"/>
                  </a:cubicBezTo>
                  <a:cubicBezTo>
                    <a:pt x="167" y="13176"/>
                    <a:pt x="301" y="13043"/>
                    <a:pt x="434" y="12909"/>
                  </a:cubicBezTo>
                  <a:cubicBezTo>
                    <a:pt x="567" y="12776"/>
                    <a:pt x="701" y="12609"/>
                    <a:pt x="901" y="12409"/>
                  </a:cubicBezTo>
                  <a:cubicBezTo>
                    <a:pt x="1068" y="12209"/>
                    <a:pt x="1268" y="11975"/>
                    <a:pt x="1501" y="11742"/>
                  </a:cubicBezTo>
                  <a:cubicBezTo>
                    <a:pt x="1968" y="11108"/>
                    <a:pt x="2435" y="10474"/>
                    <a:pt x="2836" y="9807"/>
                  </a:cubicBezTo>
                  <a:cubicBezTo>
                    <a:pt x="3836" y="8173"/>
                    <a:pt x="4570" y="6371"/>
                    <a:pt x="4971" y="4503"/>
                  </a:cubicBezTo>
                  <a:cubicBezTo>
                    <a:pt x="5137" y="3736"/>
                    <a:pt x="5271" y="2969"/>
                    <a:pt x="5337" y="2168"/>
                  </a:cubicBezTo>
                  <a:cubicBezTo>
                    <a:pt x="5371" y="1835"/>
                    <a:pt x="5371" y="1534"/>
                    <a:pt x="5371" y="1268"/>
                  </a:cubicBezTo>
                  <a:lnTo>
                    <a:pt x="5371" y="600"/>
                  </a:lnTo>
                  <a:cubicBezTo>
                    <a:pt x="5371" y="400"/>
                    <a:pt x="5371" y="200"/>
                    <a:pt x="5337" y="0"/>
                  </a:cubicBezTo>
                  <a:close/>
                </a:path>
              </a:pathLst>
            </a:custGeom>
            <a:solidFill>
              <a:srgbClr val="FAFA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7" name="Google Shape;357;p11"/>
            <p:cNvSpPr/>
            <p:nvPr/>
          </p:nvSpPr>
          <p:spPr>
            <a:xfrm flipH="1">
              <a:off x="2304903" y="1781882"/>
              <a:ext cx="64438" cy="102650"/>
            </a:xfrm>
            <a:custGeom>
              <a:avLst/>
              <a:gdLst/>
              <a:ahLst/>
              <a:cxnLst/>
              <a:rect l="l" t="t" r="r" b="b"/>
              <a:pathLst>
                <a:path w="3037" h="4838" extrusionOk="0">
                  <a:moveTo>
                    <a:pt x="2969" y="1"/>
                  </a:moveTo>
                  <a:cubicBezTo>
                    <a:pt x="2903" y="301"/>
                    <a:pt x="2836" y="568"/>
                    <a:pt x="2803" y="868"/>
                  </a:cubicBezTo>
                  <a:cubicBezTo>
                    <a:pt x="2502" y="2236"/>
                    <a:pt x="1768" y="3437"/>
                    <a:pt x="701" y="4304"/>
                  </a:cubicBezTo>
                  <a:cubicBezTo>
                    <a:pt x="267" y="4638"/>
                    <a:pt x="1" y="4804"/>
                    <a:pt x="1" y="4838"/>
                  </a:cubicBezTo>
                  <a:cubicBezTo>
                    <a:pt x="301" y="4738"/>
                    <a:pt x="534" y="4604"/>
                    <a:pt x="768" y="4404"/>
                  </a:cubicBezTo>
                  <a:cubicBezTo>
                    <a:pt x="1969" y="3570"/>
                    <a:pt x="2736" y="2303"/>
                    <a:pt x="2969" y="902"/>
                  </a:cubicBezTo>
                  <a:cubicBezTo>
                    <a:pt x="3036" y="601"/>
                    <a:pt x="3036" y="301"/>
                    <a:pt x="2969" y="1"/>
                  </a:cubicBezTo>
                  <a:close/>
                </a:path>
              </a:pathLst>
            </a:custGeom>
            <a:solidFill>
              <a:srgbClr val="FAFA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8" name="Google Shape;358;p11"/>
            <p:cNvSpPr/>
            <p:nvPr/>
          </p:nvSpPr>
          <p:spPr>
            <a:xfrm flipH="1">
              <a:off x="2132928" y="1876028"/>
              <a:ext cx="71503" cy="91320"/>
            </a:xfrm>
            <a:custGeom>
              <a:avLst/>
              <a:gdLst/>
              <a:ahLst/>
              <a:cxnLst/>
              <a:rect l="l" t="t" r="r" b="b"/>
              <a:pathLst>
                <a:path w="3370" h="4304" extrusionOk="0">
                  <a:moveTo>
                    <a:pt x="3336" y="0"/>
                  </a:moveTo>
                  <a:cubicBezTo>
                    <a:pt x="3270" y="0"/>
                    <a:pt x="3270" y="334"/>
                    <a:pt x="3170" y="834"/>
                  </a:cubicBezTo>
                  <a:cubicBezTo>
                    <a:pt x="3003" y="1468"/>
                    <a:pt x="2703" y="2102"/>
                    <a:pt x="2302" y="2636"/>
                  </a:cubicBezTo>
                  <a:cubicBezTo>
                    <a:pt x="1869" y="3169"/>
                    <a:pt x="1368" y="3603"/>
                    <a:pt x="768" y="3937"/>
                  </a:cubicBezTo>
                  <a:cubicBezTo>
                    <a:pt x="334" y="4170"/>
                    <a:pt x="1" y="4270"/>
                    <a:pt x="1" y="4303"/>
                  </a:cubicBezTo>
                  <a:cubicBezTo>
                    <a:pt x="301" y="4303"/>
                    <a:pt x="601" y="4203"/>
                    <a:pt x="835" y="4070"/>
                  </a:cubicBezTo>
                  <a:cubicBezTo>
                    <a:pt x="1468" y="3770"/>
                    <a:pt x="2036" y="3336"/>
                    <a:pt x="2469" y="2769"/>
                  </a:cubicBezTo>
                  <a:cubicBezTo>
                    <a:pt x="2903" y="2202"/>
                    <a:pt x="3170" y="1568"/>
                    <a:pt x="3303" y="868"/>
                  </a:cubicBezTo>
                  <a:cubicBezTo>
                    <a:pt x="3370" y="567"/>
                    <a:pt x="3370" y="301"/>
                    <a:pt x="3336" y="0"/>
                  </a:cubicBezTo>
                  <a:close/>
                </a:path>
              </a:pathLst>
            </a:custGeom>
            <a:solidFill>
              <a:srgbClr val="FAFA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9" name="Google Shape;359;p11"/>
            <p:cNvSpPr/>
            <p:nvPr/>
          </p:nvSpPr>
          <p:spPr>
            <a:xfrm flipH="1">
              <a:off x="2072053" y="1952457"/>
              <a:ext cx="101229" cy="49861"/>
            </a:xfrm>
            <a:custGeom>
              <a:avLst/>
              <a:gdLst/>
              <a:ahLst/>
              <a:cxnLst/>
              <a:rect l="l" t="t" r="r" b="b"/>
              <a:pathLst>
                <a:path w="4771" h="2350" extrusionOk="0">
                  <a:moveTo>
                    <a:pt x="4771" y="1"/>
                  </a:moveTo>
                  <a:cubicBezTo>
                    <a:pt x="4137" y="668"/>
                    <a:pt x="3436" y="1202"/>
                    <a:pt x="2636" y="1635"/>
                  </a:cubicBezTo>
                  <a:cubicBezTo>
                    <a:pt x="1802" y="2002"/>
                    <a:pt x="901" y="2203"/>
                    <a:pt x="0" y="2269"/>
                  </a:cubicBezTo>
                  <a:cubicBezTo>
                    <a:pt x="196" y="2318"/>
                    <a:pt x="391" y="2349"/>
                    <a:pt x="587" y="2349"/>
                  </a:cubicBezTo>
                  <a:cubicBezTo>
                    <a:pt x="658" y="2349"/>
                    <a:pt x="730" y="2345"/>
                    <a:pt x="801" y="2336"/>
                  </a:cubicBezTo>
                  <a:cubicBezTo>
                    <a:pt x="2135" y="2236"/>
                    <a:pt x="3403" y="1635"/>
                    <a:pt x="4304" y="668"/>
                  </a:cubicBezTo>
                  <a:cubicBezTo>
                    <a:pt x="4504" y="468"/>
                    <a:pt x="4670" y="234"/>
                    <a:pt x="4771" y="1"/>
                  </a:cubicBezTo>
                  <a:close/>
                </a:path>
              </a:pathLst>
            </a:custGeom>
            <a:solidFill>
              <a:srgbClr val="FAFA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0" name="Google Shape;360;p11"/>
            <p:cNvSpPr/>
            <p:nvPr/>
          </p:nvSpPr>
          <p:spPr>
            <a:xfrm flipH="1">
              <a:off x="2481141" y="1769851"/>
              <a:ext cx="15595" cy="87798"/>
            </a:xfrm>
            <a:custGeom>
              <a:avLst/>
              <a:gdLst/>
              <a:ahLst/>
              <a:cxnLst/>
              <a:rect l="l" t="t" r="r" b="b"/>
              <a:pathLst>
                <a:path w="735" h="4138" extrusionOk="0">
                  <a:moveTo>
                    <a:pt x="501" y="1"/>
                  </a:moveTo>
                  <a:lnTo>
                    <a:pt x="501" y="1"/>
                  </a:lnTo>
                  <a:cubicBezTo>
                    <a:pt x="134" y="635"/>
                    <a:pt x="0" y="1368"/>
                    <a:pt x="67" y="2102"/>
                  </a:cubicBezTo>
                  <a:cubicBezTo>
                    <a:pt x="67" y="2836"/>
                    <a:pt x="300" y="3537"/>
                    <a:pt x="734" y="4137"/>
                  </a:cubicBezTo>
                  <a:cubicBezTo>
                    <a:pt x="501" y="3470"/>
                    <a:pt x="367" y="2803"/>
                    <a:pt x="267" y="2102"/>
                  </a:cubicBezTo>
                  <a:cubicBezTo>
                    <a:pt x="267" y="1402"/>
                    <a:pt x="334" y="701"/>
                    <a:pt x="501" y="1"/>
                  </a:cubicBezTo>
                  <a:close/>
                </a:path>
              </a:pathLst>
            </a:custGeom>
            <a:solidFill>
              <a:srgbClr val="FAFA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1" name="Google Shape;361;p11"/>
            <p:cNvSpPr/>
            <p:nvPr/>
          </p:nvSpPr>
          <p:spPr>
            <a:xfrm flipH="1">
              <a:off x="2508047" y="1762064"/>
              <a:ext cx="43199" cy="102650"/>
            </a:xfrm>
            <a:custGeom>
              <a:avLst/>
              <a:gdLst/>
              <a:ahLst/>
              <a:cxnLst/>
              <a:rect l="l" t="t" r="r" b="b"/>
              <a:pathLst>
                <a:path w="2036" h="4838" extrusionOk="0">
                  <a:moveTo>
                    <a:pt x="67" y="1"/>
                  </a:moveTo>
                  <a:cubicBezTo>
                    <a:pt x="1" y="268"/>
                    <a:pt x="1" y="535"/>
                    <a:pt x="34" y="801"/>
                  </a:cubicBezTo>
                  <a:cubicBezTo>
                    <a:pt x="134" y="2069"/>
                    <a:pt x="635" y="3303"/>
                    <a:pt x="1468" y="4271"/>
                  </a:cubicBezTo>
                  <a:cubicBezTo>
                    <a:pt x="1769" y="4671"/>
                    <a:pt x="2036" y="4838"/>
                    <a:pt x="2036" y="4838"/>
                  </a:cubicBezTo>
                  <a:cubicBezTo>
                    <a:pt x="1502" y="4137"/>
                    <a:pt x="1035" y="3370"/>
                    <a:pt x="668" y="2569"/>
                  </a:cubicBezTo>
                  <a:cubicBezTo>
                    <a:pt x="401" y="1735"/>
                    <a:pt x="168" y="868"/>
                    <a:pt x="67"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2" name="Google Shape;362;p11"/>
            <p:cNvSpPr/>
            <p:nvPr/>
          </p:nvSpPr>
          <p:spPr>
            <a:xfrm flipH="1">
              <a:off x="2659504" y="1781882"/>
              <a:ext cx="24803" cy="87798"/>
            </a:xfrm>
            <a:custGeom>
              <a:avLst/>
              <a:gdLst/>
              <a:ahLst/>
              <a:cxnLst/>
              <a:rect l="l" t="t" r="r" b="b"/>
              <a:pathLst>
                <a:path w="1169" h="4138" extrusionOk="0">
                  <a:moveTo>
                    <a:pt x="968" y="1"/>
                  </a:moveTo>
                  <a:lnTo>
                    <a:pt x="968" y="1"/>
                  </a:lnTo>
                  <a:cubicBezTo>
                    <a:pt x="901" y="1"/>
                    <a:pt x="901" y="968"/>
                    <a:pt x="668" y="2102"/>
                  </a:cubicBezTo>
                  <a:cubicBezTo>
                    <a:pt x="434" y="3270"/>
                    <a:pt x="1" y="4137"/>
                    <a:pt x="67" y="4137"/>
                  </a:cubicBezTo>
                  <a:cubicBezTo>
                    <a:pt x="835" y="2903"/>
                    <a:pt x="1168" y="1469"/>
                    <a:pt x="968" y="1"/>
                  </a:cubicBezTo>
                  <a:close/>
                </a:path>
              </a:pathLst>
            </a:custGeom>
            <a:solidFill>
              <a:srgbClr val="FAFA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3" name="Google Shape;363;p11"/>
            <p:cNvSpPr/>
            <p:nvPr/>
          </p:nvSpPr>
          <p:spPr>
            <a:xfrm flipH="1">
              <a:off x="2796830" y="1847001"/>
              <a:ext cx="37534" cy="59664"/>
            </a:xfrm>
            <a:custGeom>
              <a:avLst/>
              <a:gdLst/>
              <a:ahLst/>
              <a:cxnLst/>
              <a:rect l="l" t="t" r="r" b="b"/>
              <a:pathLst>
                <a:path w="1769" h="2812" extrusionOk="0">
                  <a:moveTo>
                    <a:pt x="68" y="1"/>
                  </a:moveTo>
                  <a:cubicBezTo>
                    <a:pt x="34" y="1"/>
                    <a:pt x="1" y="201"/>
                    <a:pt x="34" y="501"/>
                  </a:cubicBezTo>
                  <a:cubicBezTo>
                    <a:pt x="101" y="935"/>
                    <a:pt x="234" y="1335"/>
                    <a:pt x="468" y="1669"/>
                  </a:cubicBezTo>
                  <a:cubicBezTo>
                    <a:pt x="668" y="2036"/>
                    <a:pt x="935" y="2369"/>
                    <a:pt x="1302" y="2603"/>
                  </a:cubicBezTo>
                  <a:cubicBezTo>
                    <a:pt x="1524" y="2742"/>
                    <a:pt x="1700" y="2811"/>
                    <a:pt x="1753" y="2811"/>
                  </a:cubicBezTo>
                  <a:cubicBezTo>
                    <a:pt x="1763" y="2811"/>
                    <a:pt x="1769" y="2808"/>
                    <a:pt x="1769" y="2803"/>
                  </a:cubicBezTo>
                  <a:cubicBezTo>
                    <a:pt x="1335" y="2469"/>
                    <a:pt x="935" y="2036"/>
                    <a:pt x="635" y="1569"/>
                  </a:cubicBezTo>
                  <a:cubicBezTo>
                    <a:pt x="368" y="1068"/>
                    <a:pt x="201" y="534"/>
                    <a:pt x="68"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4" name="Google Shape;364;p11"/>
            <p:cNvSpPr/>
            <p:nvPr/>
          </p:nvSpPr>
          <p:spPr>
            <a:xfrm flipH="1">
              <a:off x="2726747" y="1565306"/>
              <a:ext cx="64438" cy="230040"/>
            </a:xfrm>
            <a:custGeom>
              <a:avLst/>
              <a:gdLst/>
              <a:ahLst/>
              <a:cxnLst/>
              <a:rect l="l" t="t" r="r" b="b"/>
              <a:pathLst>
                <a:path w="3037" h="10842" extrusionOk="0">
                  <a:moveTo>
                    <a:pt x="3003" y="1"/>
                  </a:moveTo>
                  <a:cubicBezTo>
                    <a:pt x="3003" y="1"/>
                    <a:pt x="2869" y="101"/>
                    <a:pt x="2669" y="301"/>
                  </a:cubicBezTo>
                  <a:cubicBezTo>
                    <a:pt x="2402" y="634"/>
                    <a:pt x="2136" y="968"/>
                    <a:pt x="1902" y="1302"/>
                  </a:cubicBezTo>
                  <a:cubicBezTo>
                    <a:pt x="334" y="3670"/>
                    <a:pt x="1" y="6639"/>
                    <a:pt x="968" y="9307"/>
                  </a:cubicBezTo>
                  <a:cubicBezTo>
                    <a:pt x="1101" y="9708"/>
                    <a:pt x="1268" y="10074"/>
                    <a:pt x="1468" y="10441"/>
                  </a:cubicBezTo>
                  <a:cubicBezTo>
                    <a:pt x="1535" y="10608"/>
                    <a:pt x="1635" y="10708"/>
                    <a:pt x="1735" y="10842"/>
                  </a:cubicBezTo>
                  <a:cubicBezTo>
                    <a:pt x="1769" y="10808"/>
                    <a:pt x="1435" y="10275"/>
                    <a:pt x="1101" y="9274"/>
                  </a:cubicBezTo>
                  <a:cubicBezTo>
                    <a:pt x="234" y="6639"/>
                    <a:pt x="568" y="3770"/>
                    <a:pt x="2035" y="1402"/>
                  </a:cubicBezTo>
                  <a:cubicBezTo>
                    <a:pt x="2569" y="501"/>
                    <a:pt x="3036" y="34"/>
                    <a:pt x="3003" y="1"/>
                  </a:cubicBezTo>
                  <a:close/>
                </a:path>
              </a:pathLst>
            </a:custGeom>
            <a:solidFill>
              <a:srgbClr val="FAFA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5" name="Google Shape;365;p11"/>
            <p:cNvSpPr/>
            <p:nvPr/>
          </p:nvSpPr>
          <p:spPr>
            <a:xfrm flipH="1">
              <a:off x="2820173" y="1665096"/>
              <a:ext cx="92042" cy="167067"/>
            </a:xfrm>
            <a:custGeom>
              <a:avLst/>
              <a:gdLst/>
              <a:ahLst/>
              <a:cxnLst/>
              <a:rect l="l" t="t" r="r" b="b"/>
              <a:pathLst>
                <a:path w="4338" h="7874" extrusionOk="0">
                  <a:moveTo>
                    <a:pt x="301" y="1"/>
                  </a:moveTo>
                  <a:cubicBezTo>
                    <a:pt x="234" y="101"/>
                    <a:pt x="201" y="234"/>
                    <a:pt x="167" y="335"/>
                  </a:cubicBezTo>
                  <a:cubicBezTo>
                    <a:pt x="101" y="668"/>
                    <a:pt x="34" y="1035"/>
                    <a:pt x="34" y="1369"/>
                  </a:cubicBezTo>
                  <a:cubicBezTo>
                    <a:pt x="1" y="2536"/>
                    <a:pt x="234" y="3670"/>
                    <a:pt x="768" y="4704"/>
                  </a:cubicBezTo>
                  <a:cubicBezTo>
                    <a:pt x="1302" y="5738"/>
                    <a:pt x="2069" y="6606"/>
                    <a:pt x="3036" y="7239"/>
                  </a:cubicBezTo>
                  <a:cubicBezTo>
                    <a:pt x="3336" y="7440"/>
                    <a:pt x="3637" y="7606"/>
                    <a:pt x="3937" y="7740"/>
                  </a:cubicBezTo>
                  <a:cubicBezTo>
                    <a:pt x="4070" y="7807"/>
                    <a:pt x="4170" y="7840"/>
                    <a:pt x="4304" y="7873"/>
                  </a:cubicBezTo>
                  <a:cubicBezTo>
                    <a:pt x="4337" y="7807"/>
                    <a:pt x="3837" y="7606"/>
                    <a:pt x="3136" y="7106"/>
                  </a:cubicBezTo>
                  <a:cubicBezTo>
                    <a:pt x="1302" y="5772"/>
                    <a:pt x="201" y="3637"/>
                    <a:pt x="201" y="1369"/>
                  </a:cubicBezTo>
                  <a:cubicBezTo>
                    <a:pt x="201" y="535"/>
                    <a:pt x="334" y="1"/>
                    <a:pt x="30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6" name="Google Shape;366;p11"/>
            <p:cNvSpPr/>
            <p:nvPr/>
          </p:nvSpPr>
          <p:spPr>
            <a:xfrm flipH="1">
              <a:off x="2545562" y="1610607"/>
              <a:ext cx="47442" cy="158686"/>
            </a:xfrm>
            <a:custGeom>
              <a:avLst/>
              <a:gdLst/>
              <a:ahLst/>
              <a:cxnLst/>
              <a:rect l="l" t="t" r="r" b="b"/>
              <a:pathLst>
                <a:path w="2236" h="7479" extrusionOk="0">
                  <a:moveTo>
                    <a:pt x="1368" y="0"/>
                  </a:moveTo>
                  <a:lnTo>
                    <a:pt x="1368" y="0"/>
                  </a:lnTo>
                  <a:cubicBezTo>
                    <a:pt x="1335" y="34"/>
                    <a:pt x="1502" y="434"/>
                    <a:pt x="1635" y="1168"/>
                  </a:cubicBezTo>
                  <a:cubicBezTo>
                    <a:pt x="2002" y="3003"/>
                    <a:pt x="1635" y="4904"/>
                    <a:pt x="668" y="6505"/>
                  </a:cubicBezTo>
                  <a:cubicBezTo>
                    <a:pt x="301" y="7139"/>
                    <a:pt x="1" y="7472"/>
                    <a:pt x="1" y="7472"/>
                  </a:cubicBezTo>
                  <a:cubicBezTo>
                    <a:pt x="5" y="7477"/>
                    <a:pt x="10" y="7479"/>
                    <a:pt x="16" y="7479"/>
                  </a:cubicBezTo>
                  <a:cubicBezTo>
                    <a:pt x="53" y="7479"/>
                    <a:pt x="118" y="7388"/>
                    <a:pt x="234" y="7272"/>
                  </a:cubicBezTo>
                  <a:cubicBezTo>
                    <a:pt x="434" y="7072"/>
                    <a:pt x="634" y="6839"/>
                    <a:pt x="801" y="6605"/>
                  </a:cubicBezTo>
                  <a:cubicBezTo>
                    <a:pt x="1869" y="5004"/>
                    <a:pt x="2236" y="3003"/>
                    <a:pt x="1802" y="1135"/>
                  </a:cubicBezTo>
                  <a:cubicBezTo>
                    <a:pt x="1735" y="834"/>
                    <a:pt x="1635" y="568"/>
                    <a:pt x="1535" y="301"/>
                  </a:cubicBezTo>
                  <a:cubicBezTo>
                    <a:pt x="1502" y="201"/>
                    <a:pt x="1435" y="101"/>
                    <a:pt x="1368" y="0"/>
                  </a:cubicBezTo>
                  <a:close/>
                </a:path>
              </a:pathLst>
            </a:custGeom>
            <a:solidFill>
              <a:srgbClr val="FAFA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7" name="Google Shape;367;p11"/>
            <p:cNvSpPr/>
            <p:nvPr/>
          </p:nvSpPr>
          <p:spPr>
            <a:xfrm flipH="1">
              <a:off x="2471233" y="1640334"/>
              <a:ext cx="46042" cy="121046"/>
            </a:xfrm>
            <a:custGeom>
              <a:avLst/>
              <a:gdLst/>
              <a:ahLst/>
              <a:cxnLst/>
              <a:rect l="l" t="t" r="r" b="b"/>
              <a:pathLst>
                <a:path w="2170" h="5705" extrusionOk="0">
                  <a:moveTo>
                    <a:pt x="1969" y="0"/>
                  </a:moveTo>
                  <a:lnTo>
                    <a:pt x="1969" y="0"/>
                  </a:lnTo>
                  <a:cubicBezTo>
                    <a:pt x="1936" y="0"/>
                    <a:pt x="2002" y="367"/>
                    <a:pt x="1969" y="901"/>
                  </a:cubicBezTo>
                  <a:cubicBezTo>
                    <a:pt x="1936" y="2369"/>
                    <a:pt x="1435" y="3803"/>
                    <a:pt x="568" y="4971"/>
                  </a:cubicBezTo>
                  <a:cubicBezTo>
                    <a:pt x="368" y="5204"/>
                    <a:pt x="168" y="5438"/>
                    <a:pt x="1" y="5705"/>
                  </a:cubicBezTo>
                  <a:cubicBezTo>
                    <a:pt x="268" y="5538"/>
                    <a:pt x="501" y="5338"/>
                    <a:pt x="668" y="5071"/>
                  </a:cubicBezTo>
                  <a:cubicBezTo>
                    <a:pt x="1669" y="3903"/>
                    <a:pt x="2169" y="2436"/>
                    <a:pt x="2136" y="901"/>
                  </a:cubicBezTo>
                  <a:cubicBezTo>
                    <a:pt x="2136" y="601"/>
                    <a:pt x="2102" y="267"/>
                    <a:pt x="196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8" name="Google Shape;368;p11"/>
            <p:cNvSpPr/>
            <p:nvPr/>
          </p:nvSpPr>
          <p:spPr>
            <a:xfrm flipH="1">
              <a:off x="2322597" y="1690579"/>
              <a:ext cx="17016" cy="75874"/>
            </a:xfrm>
            <a:custGeom>
              <a:avLst/>
              <a:gdLst/>
              <a:ahLst/>
              <a:cxnLst/>
              <a:rect l="l" t="t" r="r" b="b"/>
              <a:pathLst>
                <a:path w="802" h="3576" extrusionOk="0">
                  <a:moveTo>
                    <a:pt x="334" y="1"/>
                  </a:moveTo>
                  <a:cubicBezTo>
                    <a:pt x="501" y="601"/>
                    <a:pt x="534" y="1202"/>
                    <a:pt x="534" y="1802"/>
                  </a:cubicBezTo>
                  <a:cubicBezTo>
                    <a:pt x="434" y="2436"/>
                    <a:pt x="234" y="3003"/>
                    <a:pt x="1" y="3570"/>
                  </a:cubicBezTo>
                  <a:cubicBezTo>
                    <a:pt x="1" y="3573"/>
                    <a:pt x="2" y="3575"/>
                    <a:pt x="5" y="3575"/>
                  </a:cubicBezTo>
                  <a:cubicBezTo>
                    <a:pt x="34" y="3575"/>
                    <a:pt x="184" y="3440"/>
                    <a:pt x="334" y="3170"/>
                  </a:cubicBezTo>
                  <a:cubicBezTo>
                    <a:pt x="568" y="2736"/>
                    <a:pt x="701" y="2302"/>
                    <a:pt x="768" y="1869"/>
                  </a:cubicBezTo>
                  <a:cubicBezTo>
                    <a:pt x="801" y="1402"/>
                    <a:pt x="734" y="935"/>
                    <a:pt x="601" y="501"/>
                  </a:cubicBezTo>
                  <a:cubicBezTo>
                    <a:pt x="501" y="168"/>
                    <a:pt x="367" y="1"/>
                    <a:pt x="334" y="1"/>
                  </a:cubicBezTo>
                  <a:close/>
                </a:path>
              </a:pathLst>
            </a:custGeom>
            <a:solidFill>
              <a:srgbClr val="FAFA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9" name="Google Shape;369;p11"/>
            <p:cNvSpPr/>
            <p:nvPr/>
          </p:nvSpPr>
          <p:spPr>
            <a:xfrm flipH="1">
              <a:off x="2180350" y="1788269"/>
              <a:ext cx="39656" cy="17186"/>
            </a:xfrm>
            <a:custGeom>
              <a:avLst/>
              <a:gdLst/>
              <a:ahLst/>
              <a:cxnLst/>
              <a:rect l="l" t="t" r="r" b="b"/>
              <a:pathLst>
                <a:path w="1869" h="810" extrusionOk="0">
                  <a:moveTo>
                    <a:pt x="1836" y="0"/>
                  </a:moveTo>
                  <a:cubicBezTo>
                    <a:pt x="1535" y="100"/>
                    <a:pt x="1202" y="234"/>
                    <a:pt x="935" y="400"/>
                  </a:cubicBezTo>
                  <a:cubicBezTo>
                    <a:pt x="601" y="500"/>
                    <a:pt x="301" y="634"/>
                    <a:pt x="1" y="801"/>
                  </a:cubicBezTo>
                  <a:cubicBezTo>
                    <a:pt x="62" y="806"/>
                    <a:pt x="122" y="809"/>
                    <a:pt x="182" y="809"/>
                  </a:cubicBezTo>
                  <a:cubicBezTo>
                    <a:pt x="478" y="809"/>
                    <a:pt x="751" y="740"/>
                    <a:pt x="1002" y="601"/>
                  </a:cubicBezTo>
                  <a:cubicBezTo>
                    <a:pt x="1569" y="367"/>
                    <a:pt x="1869" y="33"/>
                    <a:pt x="1836" y="0"/>
                  </a:cubicBezTo>
                  <a:close/>
                </a:path>
              </a:pathLst>
            </a:custGeom>
            <a:solidFill>
              <a:srgbClr val="FAFA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0" name="Google Shape;370;p11"/>
            <p:cNvSpPr/>
            <p:nvPr/>
          </p:nvSpPr>
          <p:spPr>
            <a:xfrm flipH="1">
              <a:off x="2083380" y="1859032"/>
              <a:ext cx="12752" cy="61594"/>
            </a:xfrm>
            <a:custGeom>
              <a:avLst/>
              <a:gdLst/>
              <a:ahLst/>
              <a:cxnLst/>
              <a:rect l="l" t="t" r="r" b="b"/>
              <a:pathLst>
                <a:path w="601" h="2903" extrusionOk="0">
                  <a:moveTo>
                    <a:pt x="234" y="1"/>
                  </a:moveTo>
                  <a:cubicBezTo>
                    <a:pt x="167" y="34"/>
                    <a:pt x="367" y="668"/>
                    <a:pt x="334" y="1469"/>
                  </a:cubicBezTo>
                  <a:cubicBezTo>
                    <a:pt x="267" y="2269"/>
                    <a:pt x="0" y="2870"/>
                    <a:pt x="67" y="2903"/>
                  </a:cubicBezTo>
                  <a:cubicBezTo>
                    <a:pt x="367" y="2503"/>
                    <a:pt x="534" y="2002"/>
                    <a:pt x="534" y="1469"/>
                  </a:cubicBezTo>
                  <a:cubicBezTo>
                    <a:pt x="601" y="968"/>
                    <a:pt x="501" y="434"/>
                    <a:pt x="23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1" name="Google Shape;371;p11"/>
            <p:cNvSpPr/>
            <p:nvPr/>
          </p:nvSpPr>
          <p:spPr>
            <a:xfrm flipH="1">
              <a:off x="2205812" y="1583002"/>
              <a:ext cx="50986" cy="150071"/>
            </a:xfrm>
            <a:custGeom>
              <a:avLst/>
              <a:gdLst/>
              <a:ahLst/>
              <a:cxnLst/>
              <a:rect l="l" t="t" r="r" b="b"/>
              <a:pathLst>
                <a:path w="2403" h="7073" extrusionOk="0">
                  <a:moveTo>
                    <a:pt x="1201" y="1"/>
                  </a:moveTo>
                  <a:lnTo>
                    <a:pt x="1201" y="1"/>
                  </a:lnTo>
                  <a:cubicBezTo>
                    <a:pt x="1168" y="1"/>
                    <a:pt x="1401" y="401"/>
                    <a:pt x="1601" y="1068"/>
                  </a:cubicBezTo>
                  <a:cubicBezTo>
                    <a:pt x="2169" y="2803"/>
                    <a:pt x="1835" y="4704"/>
                    <a:pt x="734" y="6205"/>
                  </a:cubicBezTo>
                  <a:cubicBezTo>
                    <a:pt x="334" y="6739"/>
                    <a:pt x="0" y="7039"/>
                    <a:pt x="34" y="7072"/>
                  </a:cubicBezTo>
                  <a:cubicBezTo>
                    <a:pt x="34" y="7072"/>
                    <a:pt x="134" y="7006"/>
                    <a:pt x="267" y="6872"/>
                  </a:cubicBezTo>
                  <a:cubicBezTo>
                    <a:pt x="501" y="6705"/>
                    <a:pt x="701" y="6505"/>
                    <a:pt x="868" y="6272"/>
                  </a:cubicBezTo>
                  <a:cubicBezTo>
                    <a:pt x="2068" y="4804"/>
                    <a:pt x="2402" y="2803"/>
                    <a:pt x="1768" y="1001"/>
                  </a:cubicBezTo>
                  <a:cubicBezTo>
                    <a:pt x="1668" y="734"/>
                    <a:pt x="1535" y="501"/>
                    <a:pt x="1401" y="234"/>
                  </a:cubicBezTo>
                  <a:cubicBezTo>
                    <a:pt x="1301" y="67"/>
                    <a:pt x="1201" y="1"/>
                    <a:pt x="120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2" name="Google Shape;372;p11"/>
            <p:cNvSpPr/>
            <p:nvPr/>
          </p:nvSpPr>
          <p:spPr>
            <a:xfrm flipH="1">
              <a:off x="2117354" y="1675726"/>
              <a:ext cx="92742" cy="82388"/>
            </a:xfrm>
            <a:custGeom>
              <a:avLst/>
              <a:gdLst/>
              <a:ahLst/>
              <a:cxnLst/>
              <a:rect l="l" t="t" r="r" b="b"/>
              <a:pathLst>
                <a:path w="4371" h="3883" extrusionOk="0">
                  <a:moveTo>
                    <a:pt x="4371" y="0"/>
                  </a:moveTo>
                  <a:lnTo>
                    <a:pt x="4371" y="0"/>
                  </a:lnTo>
                  <a:cubicBezTo>
                    <a:pt x="4304" y="0"/>
                    <a:pt x="4237" y="367"/>
                    <a:pt x="4004" y="834"/>
                  </a:cubicBezTo>
                  <a:cubicBezTo>
                    <a:pt x="3403" y="2169"/>
                    <a:pt x="2269" y="3169"/>
                    <a:pt x="868" y="3636"/>
                  </a:cubicBezTo>
                  <a:cubicBezTo>
                    <a:pt x="334" y="3803"/>
                    <a:pt x="1" y="3836"/>
                    <a:pt x="1" y="3870"/>
                  </a:cubicBezTo>
                  <a:cubicBezTo>
                    <a:pt x="76" y="3878"/>
                    <a:pt x="153" y="3882"/>
                    <a:pt x="231" y="3882"/>
                  </a:cubicBezTo>
                  <a:cubicBezTo>
                    <a:pt x="464" y="3882"/>
                    <a:pt x="701" y="3845"/>
                    <a:pt x="902" y="3770"/>
                  </a:cubicBezTo>
                  <a:cubicBezTo>
                    <a:pt x="2403" y="3369"/>
                    <a:pt x="3603" y="2335"/>
                    <a:pt x="4171" y="901"/>
                  </a:cubicBezTo>
                  <a:cubicBezTo>
                    <a:pt x="4271" y="634"/>
                    <a:pt x="4337" y="301"/>
                    <a:pt x="4371" y="0"/>
                  </a:cubicBezTo>
                  <a:close/>
                </a:path>
              </a:pathLst>
            </a:custGeom>
            <a:solidFill>
              <a:srgbClr val="FAFA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3" name="Google Shape;373;p11"/>
            <p:cNvSpPr/>
            <p:nvPr/>
          </p:nvSpPr>
          <p:spPr>
            <a:xfrm flipH="1">
              <a:off x="2033837" y="1781882"/>
              <a:ext cx="58751" cy="57351"/>
            </a:xfrm>
            <a:custGeom>
              <a:avLst/>
              <a:gdLst/>
              <a:ahLst/>
              <a:cxnLst/>
              <a:rect l="l" t="t" r="r" b="b"/>
              <a:pathLst>
                <a:path w="2769" h="2703" extrusionOk="0">
                  <a:moveTo>
                    <a:pt x="2769" y="1"/>
                  </a:moveTo>
                  <a:lnTo>
                    <a:pt x="2769" y="1"/>
                  </a:lnTo>
                  <a:cubicBezTo>
                    <a:pt x="2502" y="635"/>
                    <a:pt x="2135" y="1202"/>
                    <a:pt x="1701" y="1669"/>
                  </a:cubicBezTo>
                  <a:cubicBezTo>
                    <a:pt x="1201" y="2102"/>
                    <a:pt x="601" y="2469"/>
                    <a:pt x="0" y="2703"/>
                  </a:cubicBezTo>
                  <a:cubicBezTo>
                    <a:pt x="200" y="2703"/>
                    <a:pt x="400" y="2669"/>
                    <a:pt x="601" y="2603"/>
                  </a:cubicBezTo>
                  <a:cubicBezTo>
                    <a:pt x="1535" y="2269"/>
                    <a:pt x="2302" y="1535"/>
                    <a:pt x="2635" y="601"/>
                  </a:cubicBezTo>
                  <a:cubicBezTo>
                    <a:pt x="2735" y="435"/>
                    <a:pt x="2769" y="201"/>
                    <a:pt x="2769"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4" name="Google Shape;374;p11"/>
            <p:cNvSpPr/>
            <p:nvPr/>
          </p:nvSpPr>
          <p:spPr>
            <a:xfrm flipH="1">
              <a:off x="2183901" y="2911528"/>
              <a:ext cx="711317" cy="1684479"/>
            </a:xfrm>
            <a:custGeom>
              <a:avLst/>
              <a:gdLst/>
              <a:ahLst/>
              <a:cxnLst/>
              <a:rect l="l" t="t" r="r" b="b"/>
              <a:pathLst>
                <a:path w="33525" h="79391" extrusionOk="0">
                  <a:moveTo>
                    <a:pt x="33391" y="0"/>
                  </a:moveTo>
                  <a:lnTo>
                    <a:pt x="13110" y="2001"/>
                  </a:lnTo>
                  <a:lnTo>
                    <a:pt x="2769" y="7939"/>
                  </a:lnTo>
                  <a:lnTo>
                    <a:pt x="0" y="79390"/>
                  </a:lnTo>
                  <a:lnTo>
                    <a:pt x="32490" y="79390"/>
                  </a:lnTo>
                  <a:lnTo>
                    <a:pt x="28054" y="44398"/>
                  </a:lnTo>
                  <a:lnTo>
                    <a:pt x="33524" y="2969"/>
                  </a:lnTo>
                  <a:lnTo>
                    <a:pt x="33391"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5" name="Google Shape;375;p11"/>
            <p:cNvSpPr/>
            <p:nvPr/>
          </p:nvSpPr>
          <p:spPr>
            <a:xfrm flipH="1">
              <a:off x="2183891" y="2836457"/>
              <a:ext cx="465724" cy="404193"/>
            </a:xfrm>
            <a:custGeom>
              <a:avLst/>
              <a:gdLst/>
              <a:ahLst/>
              <a:cxnLst/>
              <a:rect l="l" t="t" r="r" b="b"/>
              <a:pathLst>
                <a:path w="21950" h="19050" extrusionOk="0">
                  <a:moveTo>
                    <a:pt x="20815" y="0"/>
                  </a:moveTo>
                  <a:cubicBezTo>
                    <a:pt x="20793" y="0"/>
                    <a:pt x="20771" y="1"/>
                    <a:pt x="20748" y="2"/>
                  </a:cubicBezTo>
                  <a:lnTo>
                    <a:pt x="1835" y="1703"/>
                  </a:lnTo>
                  <a:cubicBezTo>
                    <a:pt x="767" y="1803"/>
                    <a:pt x="0" y="2737"/>
                    <a:pt x="134" y="3805"/>
                  </a:cubicBezTo>
                  <a:lnTo>
                    <a:pt x="767" y="9776"/>
                  </a:lnTo>
                  <a:lnTo>
                    <a:pt x="0" y="14813"/>
                  </a:lnTo>
                  <a:lnTo>
                    <a:pt x="3936" y="19049"/>
                  </a:lnTo>
                  <a:lnTo>
                    <a:pt x="10841" y="19049"/>
                  </a:lnTo>
                  <a:lnTo>
                    <a:pt x="16479" y="17248"/>
                  </a:lnTo>
                  <a:lnTo>
                    <a:pt x="21949" y="7941"/>
                  </a:lnTo>
                  <a:lnTo>
                    <a:pt x="21749" y="869"/>
                  </a:lnTo>
                  <a:cubicBezTo>
                    <a:pt x="21717" y="358"/>
                    <a:pt x="21318" y="0"/>
                    <a:pt x="20815"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6" name="Google Shape;376;p11"/>
            <p:cNvSpPr/>
            <p:nvPr/>
          </p:nvSpPr>
          <p:spPr>
            <a:xfrm flipH="1">
              <a:off x="2243342" y="2950888"/>
              <a:ext cx="399907" cy="47251"/>
            </a:xfrm>
            <a:custGeom>
              <a:avLst/>
              <a:gdLst/>
              <a:ahLst/>
              <a:cxnLst/>
              <a:rect l="l" t="t" r="r" b="b"/>
              <a:pathLst>
                <a:path w="18848" h="2227" extrusionOk="0">
                  <a:moveTo>
                    <a:pt x="16508" y="1"/>
                  </a:moveTo>
                  <a:cubicBezTo>
                    <a:pt x="16342" y="1"/>
                    <a:pt x="16177" y="5"/>
                    <a:pt x="16012" y="13"/>
                  </a:cubicBezTo>
                  <a:cubicBezTo>
                    <a:pt x="14978" y="46"/>
                    <a:pt x="13977" y="180"/>
                    <a:pt x="12976" y="413"/>
                  </a:cubicBezTo>
                  <a:cubicBezTo>
                    <a:pt x="11809" y="647"/>
                    <a:pt x="10575" y="980"/>
                    <a:pt x="9274" y="1281"/>
                  </a:cubicBezTo>
                  <a:cubicBezTo>
                    <a:pt x="8073" y="1581"/>
                    <a:pt x="6839" y="1814"/>
                    <a:pt x="5604" y="1948"/>
                  </a:cubicBezTo>
                  <a:cubicBezTo>
                    <a:pt x="5245" y="1984"/>
                    <a:pt x="4882" y="2002"/>
                    <a:pt x="4517" y="2002"/>
                  </a:cubicBezTo>
                  <a:cubicBezTo>
                    <a:pt x="3866" y="2002"/>
                    <a:pt x="3210" y="1943"/>
                    <a:pt x="2569" y="1814"/>
                  </a:cubicBezTo>
                  <a:cubicBezTo>
                    <a:pt x="1902" y="1648"/>
                    <a:pt x="1268" y="1414"/>
                    <a:pt x="667" y="1080"/>
                  </a:cubicBezTo>
                  <a:cubicBezTo>
                    <a:pt x="234" y="847"/>
                    <a:pt x="0" y="680"/>
                    <a:pt x="0" y="680"/>
                  </a:cubicBezTo>
                  <a:lnTo>
                    <a:pt x="0" y="680"/>
                  </a:lnTo>
                  <a:cubicBezTo>
                    <a:pt x="0" y="680"/>
                    <a:pt x="34" y="747"/>
                    <a:pt x="134" y="814"/>
                  </a:cubicBezTo>
                  <a:cubicBezTo>
                    <a:pt x="301" y="947"/>
                    <a:pt x="434" y="1047"/>
                    <a:pt x="601" y="1181"/>
                  </a:cubicBezTo>
                  <a:cubicBezTo>
                    <a:pt x="1201" y="1547"/>
                    <a:pt x="1835" y="1814"/>
                    <a:pt x="2535" y="1981"/>
                  </a:cubicBezTo>
                  <a:cubicBezTo>
                    <a:pt x="3236" y="2145"/>
                    <a:pt x="3953" y="2226"/>
                    <a:pt x="4675" y="2226"/>
                  </a:cubicBezTo>
                  <a:cubicBezTo>
                    <a:pt x="4984" y="2226"/>
                    <a:pt x="5294" y="2211"/>
                    <a:pt x="5604" y="2181"/>
                  </a:cubicBezTo>
                  <a:cubicBezTo>
                    <a:pt x="6872" y="2048"/>
                    <a:pt x="8106" y="1814"/>
                    <a:pt x="9340" y="1514"/>
                  </a:cubicBezTo>
                  <a:cubicBezTo>
                    <a:pt x="10641" y="1181"/>
                    <a:pt x="11875" y="847"/>
                    <a:pt x="13010" y="613"/>
                  </a:cubicBezTo>
                  <a:cubicBezTo>
                    <a:pt x="14010" y="413"/>
                    <a:pt x="15011" y="247"/>
                    <a:pt x="16045" y="180"/>
                  </a:cubicBezTo>
                  <a:cubicBezTo>
                    <a:pt x="16321" y="166"/>
                    <a:pt x="16604" y="158"/>
                    <a:pt x="16889" y="158"/>
                  </a:cubicBezTo>
                  <a:cubicBezTo>
                    <a:pt x="17293" y="158"/>
                    <a:pt x="17703" y="174"/>
                    <a:pt x="18113" y="213"/>
                  </a:cubicBezTo>
                  <a:cubicBezTo>
                    <a:pt x="18347" y="247"/>
                    <a:pt x="18614" y="280"/>
                    <a:pt x="18847" y="313"/>
                  </a:cubicBezTo>
                  <a:cubicBezTo>
                    <a:pt x="18780" y="280"/>
                    <a:pt x="18747" y="247"/>
                    <a:pt x="18680" y="247"/>
                  </a:cubicBezTo>
                  <a:cubicBezTo>
                    <a:pt x="18514" y="213"/>
                    <a:pt x="18347" y="180"/>
                    <a:pt x="18113" y="146"/>
                  </a:cubicBezTo>
                  <a:cubicBezTo>
                    <a:pt x="17578" y="45"/>
                    <a:pt x="17043" y="1"/>
                    <a:pt x="16508"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7" name="Google Shape;377;p11"/>
            <p:cNvSpPr/>
            <p:nvPr/>
          </p:nvSpPr>
          <p:spPr>
            <a:xfrm flipH="1">
              <a:off x="2546982" y="2869049"/>
              <a:ext cx="24782" cy="126711"/>
            </a:xfrm>
            <a:custGeom>
              <a:avLst/>
              <a:gdLst/>
              <a:ahLst/>
              <a:cxnLst/>
              <a:rect l="l" t="t" r="r" b="b"/>
              <a:pathLst>
                <a:path w="1168" h="5972" extrusionOk="0">
                  <a:moveTo>
                    <a:pt x="1168" y="1"/>
                  </a:moveTo>
                  <a:cubicBezTo>
                    <a:pt x="1168" y="1"/>
                    <a:pt x="1068" y="1"/>
                    <a:pt x="901" y="67"/>
                  </a:cubicBezTo>
                  <a:cubicBezTo>
                    <a:pt x="668" y="167"/>
                    <a:pt x="501" y="334"/>
                    <a:pt x="367" y="534"/>
                  </a:cubicBezTo>
                  <a:cubicBezTo>
                    <a:pt x="167" y="835"/>
                    <a:pt x="67" y="1168"/>
                    <a:pt x="34" y="1535"/>
                  </a:cubicBezTo>
                  <a:cubicBezTo>
                    <a:pt x="0" y="1935"/>
                    <a:pt x="0" y="2369"/>
                    <a:pt x="0" y="2803"/>
                  </a:cubicBezTo>
                  <a:cubicBezTo>
                    <a:pt x="34" y="3536"/>
                    <a:pt x="100" y="4304"/>
                    <a:pt x="267" y="5071"/>
                  </a:cubicBezTo>
                  <a:cubicBezTo>
                    <a:pt x="301" y="5371"/>
                    <a:pt x="367" y="5671"/>
                    <a:pt x="501" y="5972"/>
                  </a:cubicBezTo>
                  <a:cubicBezTo>
                    <a:pt x="601" y="5972"/>
                    <a:pt x="301" y="4537"/>
                    <a:pt x="234" y="2769"/>
                  </a:cubicBezTo>
                  <a:cubicBezTo>
                    <a:pt x="234" y="1902"/>
                    <a:pt x="201" y="1101"/>
                    <a:pt x="501" y="601"/>
                  </a:cubicBezTo>
                  <a:cubicBezTo>
                    <a:pt x="668" y="334"/>
                    <a:pt x="868" y="134"/>
                    <a:pt x="1168"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8" name="Google Shape;378;p11"/>
            <p:cNvSpPr/>
            <p:nvPr/>
          </p:nvSpPr>
          <p:spPr>
            <a:xfrm flipH="1">
              <a:off x="2436561" y="2857718"/>
              <a:ext cx="23382" cy="121046"/>
            </a:xfrm>
            <a:custGeom>
              <a:avLst/>
              <a:gdLst/>
              <a:ahLst/>
              <a:cxnLst/>
              <a:rect l="l" t="t" r="r" b="b"/>
              <a:pathLst>
                <a:path w="1102" h="5705" extrusionOk="0">
                  <a:moveTo>
                    <a:pt x="68" y="1"/>
                  </a:moveTo>
                  <a:cubicBezTo>
                    <a:pt x="1" y="34"/>
                    <a:pt x="501" y="1235"/>
                    <a:pt x="735" y="2803"/>
                  </a:cubicBezTo>
                  <a:cubicBezTo>
                    <a:pt x="968" y="4404"/>
                    <a:pt x="801" y="5705"/>
                    <a:pt x="901" y="5705"/>
                  </a:cubicBezTo>
                  <a:cubicBezTo>
                    <a:pt x="968" y="5438"/>
                    <a:pt x="1035" y="5138"/>
                    <a:pt x="1035" y="4871"/>
                  </a:cubicBezTo>
                  <a:cubicBezTo>
                    <a:pt x="1102" y="4171"/>
                    <a:pt x="1068" y="3470"/>
                    <a:pt x="968" y="2770"/>
                  </a:cubicBezTo>
                  <a:cubicBezTo>
                    <a:pt x="868" y="2102"/>
                    <a:pt x="701" y="1402"/>
                    <a:pt x="468" y="768"/>
                  </a:cubicBezTo>
                  <a:cubicBezTo>
                    <a:pt x="368" y="501"/>
                    <a:pt x="234" y="234"/>
                    <a:pt x="68"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9" name="Google Shape;379;p11"/>
            <p:cNvSpPr/>
            <p:nvPr/>
          </p:nvSpPr>
          <p:spPr>
            <a:xfrm flipH="1">
              <a:off x="2295713" y="2847109"/>
              <a:ext cx="23382" cy="108315"/>
            </a:xfrm>
            <a:custGeom>
              <a:avLst/>
              <a:gdLst/>
              <a:ahLst/>
              <a:cxnLst/>
              <a:rect l="l" t="t" r="r" b="b"/>
              <a:pathLst>
                <a:path w="1102" h="5105" extrusionOk="0">
                  <a:moveTo>
                    <a:pt x="334" y="1"/>
                  </a:moveTo>
                  <a:lnTo>
                    <a:pt x="334" y="1"/>
                  </a:lnTo>
                  <a:cubicBezTo>
                    <a:pt x="268" y="34"/>
                    <a:pt x="835" y="1135"/>
                    <a:pt x="701" y="2602"/>
                  </a:cubicBezTo>
                  <a:cubicBezTo>
                    <a:pt x="635" y="3470"/>
                    <a:pt x="368" y="4304"/>
                    <a:pt x="1" y="5104"/>
                  </a:cubicBezTo>
                  <a:cubicBezTo>
                    <a:pt x="201" y="4904"/>
                    <a:pt x="368" y="4671"/>
                    <a:pt x="468" y="4437"/>
                  </a:cubicBezTo>
                  <a:cubicBezTo>
                    <a:pt x="1035" y="3270"/>
                    <a:pt x="1102" y="1935"/>
                    <a:pt x="701" y="701"/>
                  </a:cubicBezTo>
                  <a:cubicBezTo>
                    <a:pt x="635" y="434"/>
                    <a:pt x="501" y="201"/>
                    <a:pt x="334"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0" name="Google Shape;380;p11"/>
            <p:cNvSpPr/>
            <p:nvPr/>
          </p:nvSpPr>
          <p:spPr>
            <a:xfrm flipH="1">
              <a:off x="2808880" y="3079981"/>
              <a:ext cx="484120" cy="1507991"/>
            </a:xfrm>
            <a:custGeom>
              <a:avLst/>
              <a:gdLst/>
              <a:ahLst/>
              <a:cxnLst/>
              <a:rect l="l" t="t" r="r" b="b"/>
              <a:pathLst>
                <a:path w="22817" h="71073" extrusionOk="0">
                  <a:moveTo>
                    <a:pt x="21549" y="0"/>
                  </a:moveTo>
                  <a:cubicBezTo>
                    <a:pt x="17480" y="2502"/>
                    <a:pt x="14644" y="6538"/>
                    <a:pt x="13610" y="11175"/>
                  </a:cubicBezTo>
                  <a:cubicBezTo>
                    <a:pt x="12276" y="17312"/>
                    <a:pt x="7673" y="51070"/>
                    <a:pt x="7673" y="51070"/>
                  </a:cubicBezTo>
                  <a:lnTo>
                    <a:pt x="5071" y="55740"/>
                  </a:lnTo>
                  <a:lnTo>
                    <a:pt x="0" y="57208"/>
                  </a:lnTo>
                  <a:lnTo>
                    <a:pt x="501" y="68616"/>
                  </a:lnTo>
                  <a:lnTo>
                    <a:pt x="6505" y="70717"/>
                  </a:lnTo>
                  <a:cubicBezTo>
                    <a:pt x="7188" y="70955"/>
                    <a:pt x="7908" y="71073"/>
                    <a:pt x="8630" y="71073"/>
                  </a:cubicBezTo>
                  <a:cubicBezTo>
                    <a:pt x="9425" y="71073"/>
                    <a:pt x="10223" y="70930"/>
                    <a:pt x="10975" y="70651"/>
                  </a:cubicBezTo>
                  <a:lnTo>
                    <a:pt x="17213" y="68249"/>
                  </a:lnTo>
                  <a:lnTo>
                    <a:pt x="22817" y="61211"/>
                  </a:lnTo>
                  <a:lnTo>
                    <a:pt x="21549"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1" name="Google Shape;381;p11"/>
            <p:cNvSpPr/>
            <p:nvPr/>
          </p:nvSpPr>
          <p:spPr>
            <a:xfrm flipH="1">
              <a:off x="1401104" y="3053076"/>
              <a:ext cx="1041843" cy="1504045"/>
            </a:xfrm>
            <a:custGeom>
              <a:avLst/>
              <a:gdLst/>
              <a:ahLst/>
              <a:cxnLst/>
              <a:rect l="l" t="t" r="r" b="b"/>
              <a:pathLst>
                <a:path w="49103" h="70887" extrusionOk="0">
                  <a:moveTo>
                    <a:pt x="28120" y="0"/>
                  </a:moveTo>
                  <a:lnTo>
                    <a:pt x="24251" y="30255"/>
                  </a:lnTo>
                  <a:lnTo>
                    <a:pt x="28154" y="52104"/>
                  </a:lnTo>
                  <a:lnTo>
                    <a:pt x="7105" y="55207"/>
                  </a:lnTo>
                  <a:cubicBezTo>
                    <a:pt x="2936" y="55807"/>
                    <a:pt x="0" y="59643"/>
                    <a:pt x="534" y="63846"/>
                  </a:cubicBezTo>
                  <a:cubicBezTo>
                    <a:pt x="1001" y="67649"/>
                    <a:pt x="4203" y="70518"/>
                    <a:pt x="8039" y="70618"/>
                  </a:cubicBezTo>
                  <a:cubicBezTo>
                    <a:pt x="13915" y="70731"/>
                    <a:pt x="22575" y="70886"/>
                    <a:pt x="29507" y="70886"/>
                  </a:cubicBezTo>
                  <a:cubicBezTo>
                    <a:pt x="34856" y="70886"/>
                    <a:pt x="39176" y="70794"/>
                    <a:pt x="40396" y="70518"/>
                  </a:cubicBezTo>
                  <a:cubicBezTo>
                    <a:pt x="45333" y="69450"/>
                    <a:pt x="49102" y="63546"/>
                    <a:pt x="48969" y="54906"/>
                  </a:cubicBezTo>
                  <a:cubicBezTo>
                    <a:pt x="48869" y="48135"/>
                    <a:pt x="42764" y="27187"/>
                    <a:pt x="39162" y="11409"/>
                  </a:cubicBezTo>
                  <a:cubicBezTo>
                    <a:pt x="38061" y="6538"/>
                    <a:pt x="34625" y="2502"/>
                    <a:pt x="29955" y="701"/>
                  </a:cubicBezTo>
                  <a:lnTo>
                    <a:pt x="28120"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2" name="Google Shape;382;p11"/>
            <p:cNvSpPr/>
            <p:nvPr/>
          </p:nvSpPr>
          <p:spPr>
            <a:xfrm flipH="1">
              <a:off x="1842041" y="2924259"/>
              <a:ext cx="469267" cy="1671748"/>
            </a:xfrm>
            <a:custGeom>
              <a:avLst/>
              <a:gdLst/>
              <a:ahLst/>
              <a:cxnLst/>
              <a:rect l="l" t="t" r="r" b="b"/>
              <a:pathLst>
                <a:path w="22117" h="78791" extrusionOk="0">
                  <a:moveTo>
                    <a:pt x="5471" y="0"/>
                  </a:moveTo>
                  <a:lnTo>
                    <a:pt x="5205" y="5137"/>
                  </a:lnTo>
                  <a:lnTo>
                    <a:pt x="2669" y="25786"/>
                  </a:lnTo>
                  <a:cubicBezTo>
                    <a:pt x="701" y="36093"/>
                    <a:pt x="1" y="46600"/>
                    <a:pt x="635" y="57075"/>
                  </a:cubicBezTo>
                  <a:lnTo>
                    <a:pt x="601" y="78790"/>
                  </a:lnTo>
                  <a:lnTo>
                    <a:pt x="17347" y="78723"/>
                  </a:lnTo>
                  <a:lnTo>
                    <a:pt x="22117" y="30055"/>
                  </a:lnTo>
                  <a:lnTo>
                    <a:pt x="21916" y="6071"/>
                  </a:lnTo>
                  <a:lnTo>
                    <a:pt x="13911" y="3470"/>
                  </a:lnTo>
                  <a:lnTo>
                    <a:pt x="5471"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3" name="Google Shape;383;p11"/>
            <p:cNvSpPr/>
            <p:nvPr/>
          </p:nvSpPr>
          <p:spPr>
            <a:xfrm flipH="1">
              <a:off x="1765578" y="3140135"/>
              <a:ext cx="193949" cy="281005"/>
            </a:xfrm>
            <a:custGeom>
              <a:avLst/>
              <a:gdLst/>
              <a:ahLst/>
              <a:cxnLst/>
              <a:rect l="l" t="t" r="r" b="b"/>
              <a:pathLst>
                <a:path w="9141" h="13244" extrusionOk="0">
                  <a:moveTo>
                    <a:pt x="9140" y="0"/>
                  </a:moveTo>
                  <a:lnTo>
                    <a:pt x="9140" y="0"/>
                  </a:lnTo>
                  <a:cubicBezTo>
                    <a:pt x="8907" y="34"/>
                    <a:pt x="8673" y="100"/>
                    <a:pt x="8473" y="167"/>
                  </a:cubicBezTo>
                  <a:cubicBezTo>
                    <a:pt x="7839" y="334"/>
                    <a:pt x="7272" y="567"/>
                    <a:pt x="6705" y="834"/>
                  </a:cubicBezTo>
                  <a:cubicBezTo>
                    <a:pt x="4804" y="1768"/>
                    <a:pt x="3169" y="3103"/>
                    <a:pt x="1935" y="4804"/>
                  </a:cubicBezTo>
                  <a:cubicBezTo>
                    <a:pt x="1601" y="5271"/>
                    <a:pt x="1268" y="5771"/>
                    <a:pt x="1001" y="6338"/>
                  </a:cubicBezTo>
                  <a:cubicBezTo>
                    <a:pt x="801" y="6839"/>
                    <a:pt x="601" y="7339"/>
                    <a:pt x="467" y="7906"/>
                  </a:cubicBezTo>
                  <a:cubicBezTo>
                    <a:pt x="234" y="8807"/>
                    <a:pt x="100" y="9741"/>
                    <a:pt x="34" y="10675"/>
                  </a:cubicBezTo>
                  <a:cubicBezTo>
                    <a:pt x="0" y="11275"/>
                    <a:pt x="0" y="11909"/>
                    <a:pt x="34" y="12543"/>
                  </a:cubicBezTo>
                  <a:cubicBezTo>
                    <a:pt x="34" y="12776"/>
                    <a:pt x="67" y="13010"/>
                    <a:pt x="134" y="13243"/>
                  </a:cubicBezTo>
                  <a:cubicBezTo>
                    <a:pt x="134" y="13010"/>
                    <a:pt x="134" y="12776"/>
                    <a:pt x="134" y="12543"/>
                  </a:cubicBezTo>
                  <a:cubicBezTo>
                    <a:pt x="134" y="12109"/>
                    <a:pt x="134" y="11475"/>
                    <a:pt x="200" y="10675"/>
                  </a:cubicBezTo>
                  <a:cubicBezTo>
                    <a:pt x="267" y="9741"/>
                    <a:pt x="434" y="8840"/>
                    <a:pt x="667" y="7939"/>
                  </a:cubicBezTo>
                  <a:cubicBezTo>
                    <a:pt x="801" y="7439"/>
                    <a:pt x="1001" y="6905"/>
                    <a:pt x="1201" y="6438"/>
                  </a:cubicBezTo>
                  <a:cubicBezTo>
                    <a:pt x="1468" y="5905"/>
                    <a:pt x="1768" y="5404"/>
                    <a:pt x="2135" y="4937"/>
                  </a:cubicBezTo>
                  <a:cubicBezTo>
                    <a:pt x="3336" y="3269"/>
                    <a:pt x="4937" y="1935"/>
                    <a:pt x="6772" y="1001"/>
                  </a:cubicBezTo>
                  <a:cubicBezTo>
                    <a:pt x="7306" y="701"/>
                    <a:pt x="7906" y="467"/>
                    <a:pt x="8473" y="234"/>
                  </a:cubicBezTo>
                  <a:cubicBezTo>
                    <a:pt x="8707" y="201"/>
                    <a:pt x="8907" y="100"/>
                    <a:pt x="9140"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4" name="Google Shape;384;p11"/>
            <p:cNvSpPr/>
            <p:nvPr/>
          </p:nvSpPr>
          <p:spPr>
            <a:xfrm flipH="1">
              <a:off x="1745076" y="4154395"/>
              <a:ext cx="557723" cy="101929"/>
            </a:xfrm>
            <a:custGeom>
              <a:avLst/>
              <a:gdLst/>
              <a:ahLst/>
              <a:cxnLst/>
              <a:rect l="l" t="t" r="r" b="b"/>
              <a:pathLst>
                <a:path w="26286" h="4804" extrusionOk="0">
                  <a:moveTo>
                    <a:pt x="21682" y="0"/>
                  </a:moveTo>
                  <a:lnTo>
                    <a:pt x="14344" y="1134"/>
                  </a:lnTo>
                  <a:lnTo>
                    <a:pt x="4203" y="2702"/>
                  </a:lnTo>
                  <a:lnTo>
                    <a:pt x="1134" y="3203"/>
                  </a:lnTo>
                  <a:lnTo>
                    <a:pt x="300" y="3336"/>
                  </a:lnTo>
                  <a:cubicBezTo>
                    <a:pt x="200" y="3336"/>
                    <a:pt x="100" y="3369"/>
                    <a:pt x="0" y="3403"/>
                  </a:cubicBezTo>
                  <a:cubicBezTo>
                    <a:pt x="100" y="3403"/>
                    <a:pt x="200" y="3403"/>
                    <a:pt x="300" y="3369"/>
                  </a:cubicBezTo>
                  <a:lnTo>
                    <a:pt x="1134" y="3269"/>
                  </a:lnTo>
                  <a:lnTo>
                    <a:pt x="4203" y="2836"/>
                  </a:lnTo>
                  <a:lnTo>
                    <a:pt x="14344" y="1335"/>
                  </a:lnTo>
                  <a:lnTo>
                    <a:pt x="21699" y="203"/>
                  </a:lnTo>
                  <a:lnTo>
                    <a:pt x="21699" y="203"/>
                  </a:lnTo>
                  <a:cubicBezTo>
                    <a:pt x="22627" y="339"/>
                    <a:pt x="23521" y="738"/>
                    <a:pt x="24251" y="1335"/>
                  </a:cubicBezTo>
                  <a:cubicBezTo>
                    <a:pt x="24818" y="1802"/>
                    <a:pt x="25285" y="2369"/>
                    <a:pt x="25652" y="3002"/>
                  </a:cubicBezTo>
                  <a:cubicBezTo>
                    <a:pt x="25952" y="3570"/>
                    <a:pt x="26152" y="4170"/>
                    <a:pt x="26286" y="4804"/>
                  </a:cubicBezTo>
                  <a:cubicBezTo>
                    <a:pt x="26286" y="4770"/>
                    <a:pt x="26286" y="4737"/>
                    <a:pt x="26286" y="4670"/>
                  </a:cubicBezTo>
                  <a:cubicBezTo>
                    <a:pt x="26286" y="4604"/>
                    <a:pt x="26286" y="4470"/>
                    <a:pt x="26219" y="4303"/>
                  </a:cubicBezTo>
                  <a:cubicBezTo>
                    <a:pt x="26119" y="3836"/>
                    <a:pt x="25985" y="3369"/>
                    <a:pt x="25752" y="2936"/>
                  </a:cubicBezTo>
                  <a:cubicBezTo>
                    <a:pt x="25418" y="2269"/>
                    <a:pt x="24951" y="1702"/>
                    <a:pt x="24351" y="1201"/>
                  </a:cubicBezTo>
                  <a:cubicBezTo>
                    <a:pt x="23617" y="567"/>
                    <a:pt x="22683" y="167"/>
                    <a:pt x="21716"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5" name="Google Shape;385;p11"/>
            <p:cNvSpPr/>
            <p:nvPr/>
          </p:nvSpPr>
          <p:spPr>
            <a:xfrm flipH="1">
              <a:off x="3067904" y="4288516"/>
              <a:ext cx="222975" cy="274066"/>
            </a:xfrm>
            <a:custGeom>
              <a:avLst/>
              <a:gdLst/>
              <a:ahLst/>
              <a:cxnLst/>
              <a:rect l="l" t="t" r="r" b="b"/>
              <a:pathLst>
                <a:path w="10509" h="12917" extrusionOk="0">
                  <a:moveTo>
                    <a:pt x="2840" y="0"/>
                  </a:moveTo>
                  <a:cubicBezTo>
                    <a:pt x="1885" y="0"/>
                    <a:pt x="935" y="84"/>
                    <a:pt x="1" y="251"/>
                  </a:cubicBezTo>
                  <a:lnTo>
                    <a:pt x="434" y="11659"/>
                  </a:lnTo>
                  <a:lnTo>
                    <a:pt x="3970" y="12826"/>
                  </a:lnTo>
                  <a:cubicBezTo>
                    <a:pt x="4342" y="12886"/>
                    <a:pt x="4695" y="12917"/>
                    <a:pt x="5034" y="12917"/>
                  </a:cubicBezTo>
                  <a:cubicBezTo>
                    <a:pt x="6396" y="12917"/>
                    <a:pt x="7518" y="12421"/>
                    <a:pt x="8640" y="11325"/>
                  </a:cubicBezTo>
                  <a:cubicBezTo>
                    <a:pt x="9607" y="10358"/>
                    <a:pt x="9908" y="8990"/>
                    <a:pt x="10174" y="7689"/>
                  </a:cubicBezTo>
                  <a:cubicBezTo>
                    <a:pt x="10508" y="6155"/>
                    <a:pt x="10275" y="4554"/>
                    <a:pt x="9541" y="3186"/>
                  </a:cubicBezTo>
                  <a:cubicBezTo>
                    <a:pt x="8740" y="1685"/>
                    <a:pt x="7339" y="618"/>
                    <a:pt x="5705" y="251"/>
                  </a:cubicBezTo>
                  <a:cubicBezTo>
                    <a:pt x="4754" y="84"/>
                    <a:pt x="3795" y="0"/>
                    <a:pt x="2840"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6" name="Google Shape;386;p11"/>
            <p:cNvSpPr/>
            <p:nvPr/>
          </p:nvSpPr>
          <p:spPr>
            <a:xfrm flipH="1">
              <a:off x="3066503" y="4288877"/>
              <a:ext cx="216588" cy="274979"/>
            </a:xfrm>
            <a:custGeom>
              <a:avLst/>
              <a:gdLst/>
              <a:ahLst/>
              <a:cxnLst/>
              <a:rect l="l" t="t" r="r" b="b"/>
              <a:pathLst>
                <a:path w="10208" h="12960" extrusionOk="0">
                  <a:moveTo>
                    <a:pt x="3670" y="0"/>
                  </a:moveTo>
                  <a:cubicBezTo>
                    <a:pt x="2769" y="0"/>
                    <a:pt x="1868" y="34"/>
                    <a:pt x="968" y="167"/>
                  </a:cubicBezTo>
                  <a:lnTo>
                    <a:pt x="267" y="267"/>
                  </a:lnTo>
                  <a:cubicBezTo>
                    <a:pt x="167" y="267"/>
                    <a:pt x="101" y="300"/>
                    <a:pt x="0" y="334"/>
                  </a:cubicBezTo>
                  <a:lnTo>
                    <a:pt x="267" y="334"/>
                  </a:lnTo>
                  <a:lnTo>
                    <a:pt x="1001" y="267"/>
                  </a:lnTo>
                  <a:cubicBezTo>
                    <a:pt x="1652" y="192"/>
                    <a:pt x="2321" y="154"/>
                    <a:pt x="2995" y="154"/>
                  </a:cubicBezTo>
                  <a:cubicBezTo>
                    <a:pt x="3219" y="154"/>
                    <a:pt x="3445" y="159"/>
                    <a:pt x="3670" y="167"/>
                  </a:cubicBezTo>
                  <a:cubicBezTo>
                    <a:pt x="4304" y="200"/>
                    <a:pt x="4904" y="267"/>
                    <a:pt x="5504" y="400"/>
                  </a:cubicBezTo>
                  <a:cubicBezTo>
                    <a:pt x="6172" y="567"/>
                    <a:pt x="6805" y="867"/>
                    <a:pt x="7372" y="1268"/>
                  </a:cubicBezTo>
                  <a:cubicBezTo>
                    <a:pt x="8607" y="2102"/>
                    <a:pt x="9474" y="3636"/>
                    <a:pt x="9841" y="5304"/>
                  </a:cubicBezTo>
                  <a:cubicBezTo>
                    <a:pt x="9974" y="6105"/>
                    <a:pt x="9941" y="6938"/>
                    <a:pt x="9774" y="7772"/>
                  </a:cubicBezTo>
                  <a:cubicBezTo>
                    <a:pt x="9641" y="8540"/>
                    <a:pt x="9407" y="9273"/>
                    <a:pt x="9074" y="9974"/>
                  </a:cubicBezTo>
                  <a:cubicBezTo>
                    <a:pt x="8773" y="10608"/>
                    <a:pt x="8340" y="11175"/>
                    <a:pt x="7806" y="11642"/>
                  </a:cubicBezTo>
                  <a:cubicBezTo>
                    <a:pt x="7372" y="12042"/>
                    <a:pt x="6839" y="12342"/>
                    <a:pt x="6272" y="12542"/>
                  </a:cubicBezTo>
                  <a:cubicBezTo>
                    <a:pt x="5686" y="12745"/>
                    <a:pt x="5085" y="12841"/>
                    <a:pt x="4489" y="12841"/>
                  </a:cubicBezTo>
                  <a:cubicBezTo>
                    <a:pt x="4203" y="12841"/>
                    <a:pt x="3918" y="12819"/>
                    <a:pt x="3636" y="12776"/>
                  </a:cubicBezTo>
                  <a:cubicBezTo>
                    <a:pt x="3070" y="12687"/>
                    <a:pt x="2744" y="12571"/>
                    <a:pt x="2680" y="12571"/>
                  </a:cubicBezTo>
                  <a:cubicBezTo>
                    <a:pt x="2673" y="12571"/>
                    <a:pt x="2669" y="12572"/>
                    <a:pt x="2669" y="12576"/>
                  </a:cubicBezTo>
                  <a:cubicBezTo>
                    <a:pt x="2736" y="12609"/>
                    <a:pt x="2836" y="12643"/>
                    <a:pt x="2903" y="12676"/>
                  </a:cubicBezTo>
                  <a:cubicBezTo>
                    <a:pt x="3136" y="12743"/>
                    <a:pt x="3370" y="12809"/>
                    <a:pt x="3636" y="12843"/>
                  </a:cubicBezTo>
                  <a:cubicBezTo>
                    <a:pt x="3992" y="12922"/>
                    <a:pt x="4347" y="12959"/>
                    <a:pt x="4702" y="12959"/>
                  </a:cubicBezTo>
                  <a:cubicBezTo>
                    <a:pt x="5248" y="12959"/>
                    <a:pt x="5793" y="12871"/>
                    <a:pt x="6338" y="12709"/>
                  </a:cubicBezTo>
                  <a:cubicBezTo>
                    <a:pt x="6939" y="12509"/>
                    <a:pt x="7472" y="12209"/>
                    <a:pt x="7973" y="11775"/>
                  </a:cubicBezTo>
                  <a:cubicBezTo>
                    <a:pt x="8507" y="11275"/>
                    <a:pt x="8940" y="10708"/>
                    <a:pt x="9274" y="10074"/>
                  </a:cubicBezTo>
                  <a:cubicBezTo>
                    <a:pt x="9607" y="9340"/>
                    <a:pt x="9874" y="8573"/>
                    <a:pt x="10008" y="7806"/>
                  </a:cubicBezTo>
                  <a:cubicBezTo>
                    <a:pt x="10174" y="6938"/>
                    <a:pt x="10208" y="6071"/>
                    <a:pt x="10074" y="5237"/>
                  </a:cubicBezTo>
                  <a:cubicBezTo>
                    <a:pt x="9874" y="4403"/>
                    <a:pt x="9574" y="3603"/>
                    <a:pt x="9107" y="2869"/>
                  </a:cubicBezTo>
                  <a:cubicBezTo>
                    <a:pt x="8340" y="1501"/>
                    <a:pt x="7039" y="567"/>
                    <a:pt x="5538" y="200"/>
                  </a:cubicBezTo>
                  <a:cubicBezTo>
                    <a:pt x="4937" y="67"/>
                    <a:pt x="4304" y="0"/>
                    <a:pt x="3670"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7" name="Google Shape;387;p11"/>
            <p:cNvSpPr/>
            <p:nvPr/>
          </p:nvSpPr>
          <p:spPr>
            <a:xfrm flipH="1">
              <a:off x="2161242" y="4229423"/>
              <a:ext cx="276040" cy="321848"/>
            </a:xfrm>
            <a:custGeom>
              <a:avLst/>
              <a:gdLst/>
              <a:ahLst/>
              <a:cxnLst/>
              <a:rect l="l" t="t" r="r" b="b"/>
              <a:pathLst>
                <a:path w="13010" h="15169" extrusionOk="0">
                  <a:moveTo>
                    <a:pt x="5838" y="0"/>
                  </a:moveTo>
                  <a:cubicBezTo>
                    <a:pt x="4670" y="367"/>
                    <a:pt x="2502" y="1501"/>
                    <a:pt x="1835" y="2535"/>
                  </a:cubicBezTo>
                  <a:cubicBezTo>
                    <a:pt x="401" y="4837"/>
                    <a:pt x="0" y="7606"/>
                    <a:pt x="734" y="10207"/>
                  </a:cubicBezTo>
                  <a:cubicBezTo>
                    <a:pt x="1468" y="12643"/>
                    <a:pt x="3603" y="14677"/>
                    <a:pt x="6105" y="15078"/>
                  </a:cubicBezTo>
                  <a:cubicBezTo>
                    <a:pt x="6399" y="15139"/>
                    <a:pt x="6694" y="15169"/>
                    <a:pt x="6986" y="15169"/>
                  </a:cubicBezTo>
                  <a:cubicBezTo>
                    <a:pt x="7652" y="15169"/>
                    <a:pt x="8304" y="15012"/>
                    <a:pt x="8907" y="14711"/>
                  </a:cubicBezTo>
                  <a:cubicBezTo>
                    <a:pt x="9707" y="14144"/>
                    <a:pt x="10441" y="13410"/>
                    <a:pt x="10941" y="12542"/>
                  </a:cubicBezTo>
                  <a:cubicBezTo>
                    <a:pt x="13010" y="9374"/>
                    <a:pt x="12809" y="5204"/>
                    <a:pt x="10408" y="2268"/>
                  </a:cubicBezTo>
                  <a:cubicBezTo>
                    <a:pt x="9274" y="968"/>
                    <a:pt x="7506" y="467"/>
                    <a:pt x="5838"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8" name="Google Shape;388;p11"/>
            <p:cNvSpPr/>
            <p:nvPr/>
          </p:nvSpPr>
          <p:spPr>
            <a:xfrm flipH="1">
              <a:off x="1665087" y="4155265"/>
              <a:ext cx="179776" cy="197323"/>
            </a:xfrm>
            <a:custGeom>
              <a:avLst/>
              <a:gdLst/>
              <a:ahLst/>
              <a:cxnLst/>
              <a:rect l="l" t="t" r="r" b="b"/>
              <a:pathLst>
                <a:path w="8473" h="9300" extrusionOk="0">
                  <a:moveTo>
                    <a:pt x="267" y="1"/>
                  </a:moveTo>
                  <a:cubicBezTo>
                    <a:pt x="175" y="1"/>
                    <a:pt x="84" y="9"/>
                    <a:pt x="0" y="26"/>
                  </a:cubicBezTo>
                  <a:cubicBezTo>
                    <a:pt x="667" y="93"/>
                    <a:pt x="1301" y="226"/>
                    <a:pt x="1935" y="426"/>
                  </a:cubicBezTo>
                  <a:cubicBezTo>
                    <a:pt x="3403" y="993"/>
                    <a:pt x="4704" y="1961"/>
                    <a:pt x="5671" y="3228"/>
                  </a:cubicBezTo>
                  <a:cubicBezTo>
                    <a:pt x="6605" y="4496"/>
                    <a:pt x="7339" y="5930"/>
                    <a:pt x="7839" y="7431"/>
                  </a:cubicBezTo>
                  <a:cubicBezTo>
                    <a:pt x="8039" y="7998"/>
                    <a:pt x="8173" y="8465"/>
                    <a:pt x="8306" y="8799"/>
                  </a:cubicBezTo>
                  <a:cubicBezTo>
                    <a:pt x="8339" y="8966"/>
                    <a:pt x="8406" y="9133"/>
                    <a:pt x="8473" y="9299"/>
                  </a:cubicBezTo>
                  <a:cubicBezTo>
                    <a:pt x="8473" y="9133"/>
                    <a:pt x="8440" y="8966"/>
                    <a:pt x="8406" y="8799"/>
                  </a:cubicBezTo>
                  <a:cubicBezTo>
                    <a:pt x="8306" y="8465"/>
                    <a:pt x="8173" y="7965"/>
                    <a:pt x="7973" y="7398"/>
                  </a:cubicBezTo>
                  <a:cubicBezTo>
                    <a:pt x="7506" y="5830"/>
                    <a:pt x="6805" y="4396"/>
                    <a:pt x="5838" y="3095"/>
                  </a:cubicBezTo>
                  <a:cubicBezTo>
                    <a:pt x="4837" y="1794"/>
                    <a:pt x="3503" y="827"/>
                    <a:pt x="1968" y="293"/>
                  </a:cubicBezTo>
                  <a:cubicBezTo>
                    <a:pt x="1501" y="159"/>
                    <a:pt x="1034" y="59"/>
                    <a:pt x="534" y="26"/>
                  </a:cubicBezTo>
                  <a:cubicBezTo>
                    <a:pt x="451" y="9"/>
                    <a:pt x="359" y="1"/>
                    <a:pt x="26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9" name="Google Shape;389;p11"/>
            <p:cNvSpPr/>
            <p:nvPr/>
          </p:nvSpPr>
          <p:spPr>
            <a:xfrm flipH="1">
              <a:off x="1849461" y="3437404"/>
              <a:ext cx="125311" cy="716982"/>
            </a:xfrm>
            <a:custGeom>
              <a:avLst/>
              <a:gdLst/>
              <a:ahLst/>
              <a:cxnLst/>
              <a:rect l="l" t="t" r="r" b="b"/>
              <a:pathLst>
                <a:path w="5906" h="33792" extrusionOk="0">
                  <a:moveTo>
                    <a:pt x="1" y="0"/>
                  </a:moveTo>
                  <a:cubicBezTo>
                    <a:pt x="1" y="100"/>
                    <a:pt x="34" y="234"/>
                    <a:pt x="68" y="334"/>
                  </a:cubicBezTo>
                  <a:cubicBezTo>
                    <a:pt x="101" y="601"/>
                    <a:pt x="168" y="901"/>
                    <a:pt x="234" y="1335"/>
                  </a:cubicBezTo>
                  <a:cubicBezTo>
                    <a:pt x="435" y="2202"/>
                    <a:pt x="668" y="3403"/>
                    <a:pt x="968" y="4937"/>
                  </a:cubicBezTo>
                  <a:cubicBezTo>
                    <a:pt x="1569" y="7973"/>
                    <a:pt x="2369" y="12176"/>
                    <a:pt x="3170" y="16846"/>
                  </a:cubicBezTo>
                  <a:cubicBezTo>
                    <a:pt x="4004" y="21516"/>
                    <a:pt x="4671" y="25752"/>
                    <a:pt x="5105" y="28821"/>
                  </a:cubicBezTo>
                  <a:cubicBezTo>
                    <a:pt x="5338" y="30322"/>
                    <a:pt x="5538" y="31556"/>
                    <a:pt x="5672" y="32457"/>
                  </a:cubicBezTo>
                  <a:cubicBezTo>
                    <a:pt x="5738" y="32857"/>
                    <a:pt x="5772" y="33191"/>
                    <a:pt x="5805" y="33424"/>
                  </a:cubicBezTo>
                  <a:cubicBezTo>
                    <a:pt x="5838" y="33558"/>
                    <a:pt x="5838" y="33658"/>
                    <a:pt x="5905" y="33791"/>
                  </a:cubicBezTo>
                  <a:cubicBezTo>
                    <a:pt x="5905" y="33791"/>
                    <a:pt x="5905" y="33691"/>
                    <a:pt x="5872" y="33424"/>
                  </a:cubicBezTo>
                  <a:cubicBezTo>
                    <a:pt x="5838" y="33191"/>
                    <a:pt x="5805" y="32857"/>
                    <a:pt x="5738" y="32424"/>
                  </a:cubicBezTo>
                  <a:cubicBezTo>
                    <a:pt x="5638" y="31590"/>
                    <a:pt x="5471" y="30322"/>
                    <a:pt x="5271" y="28788"/>
                  </a:cubicBezTo>
                  <a:cubicBezTo>
                    <a:pt x="4838" y="25719"/>
                    <a:pt x="4204" y="21482"/>
                    <a:pt x="3403" y="16812"/>
                  </a:cubicBezTo>
                  <a:cubicBezTo>
                    <a:pt x="2569" y="12142"/>
                    <a:pt x="1769" y="7939"/>
                    <a:pt x="1102" y="4904"/>
                  </a:cubicBezTo>
                  <a:cubicBezTo>
                    <a:pt x="801" y="3403"/>
                    <a:pt x="535" y="2135"/>
                    <a:pt x="334" y="1301"/>
                  </a:cubicBezTo>
                  <a:cubicBezTo>
                    <a:pt x="234" y="901"/>
                    <a:pt x="168" y="568"/>
                    <a:pt x="101" y="334"/>
                  </a:cubicBezTo>
                  <a:cubicBezTo>
                    <a:pt x="68" y="201"/>
                    <a:pt x="34" y="100"/>
                    <a:pt x="1"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0" name="Google Shape;390;p11"/>
            <p:cNvSpPr/>
            <p:nvPr/>
          </p:nvSpPr>
          <p:spPr>
            <a:xfrm flipH="1">
              <a:off x="1820786" y="3079259"/>
              <a:ext cx="130954" cy="153636"/>
            </a:xfrm>
            <a:custGeom>
              <a:avLst/>
              <a:gdLst/>
              <a:ahLst/>
              <a:cxnLst/>
              <a:rect l="l" t="t" r="r" b="b"/>
              <a:pathLst>
                <a:path w="6172" h="7241" extrusionOk="0">
                  <a:moveTo>
                    <a:pt x="6171" y="1"/>
                  </a:moveTo>
                  <a:cubicBezTo>
                    <a:pt x="6038" y="34"/>
                    <a:pt x="5904" y="67"/>
                    <a:pt x="5804" y="167"/>
                  </a:cubicBezTo>
                  <a:cubicBezTo>
                    <a:pt x="5504" y="301"/>
                    <a:pt x="5204" y="501"/>
                    <a:pt x="4904" y="668"/>
                  </a:cubicBezTo>
                  <a:cubicBezTo>
                    <a:pt x="3936" y="1335"/>
                    <a:pt x="3069" y="2102"/>
                    <a:pt x="2302" y="2969"/>
                  </a:cubicBezTo>
                  <a:cubicBezTo>
                    <a:pt x="1568" y="3870"/>
                    <a:pt x="934" y="4837"/>
                    <a:pt x="467" y="5905"/>
                  </a:cubicBezTo>
                  <a:cubicBezTo>
                    <a:pt x="334" y="6205"/>
                    <a:pt x="200" y="6539"/>
                    <a:pt x="100" y="6872"/>
                  </a:cubicBezTo>
                  <a:cubicBezTo>
                    <a:pt x="34" y="7006"/>
                    <a:pt x="0" y="7106"/>
                    <a:pt x="0" y="7239"/>
                  </a:cubicBezTo>
                  <a:cubicBezTo>
                    <a:pt x="1" y="7240"/>
                    <a:pt x="2" y="7241"/>
                    <a:pt x="4" y="7241"/>
                  </a:cubicBezTo>
                  <a:cubicBezTo>
                    <a:pt x="44" y="7241"/>
                    <a:pt x="212" y="6716"/>
                    <a:pt x="601" y="5972"/>
                  </a:cubicBezTo>
                  <a:cubicBezTo>
                    <a:pt x="1101" y="4938"/>
                    <a:pt x="1735" y="3970"/>
                    <a:pt x="2469" y="3103"/>
                  </a:cubicBezTo>
                  <a:cubicBezTo>
                    <a:pt x="3203" y="2236"/>
                    <a:pt x="4070" y="1468"/>
                    <a:pt x="4970" y="801"/>
                  </a:cubicBezTo>
                  <a:cubicBezTo>
                    <a:pt x="5704" y="301"/>
                    <a:pt x="6171" y="34"/>
                    <a:pt x="6171"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1" name="Google Shape;391;p11"/>
            <p:cNvSpPr/>
            <p:nvPr/>
          </p:nvSpPr>
          <p:spPr>
            <a:xfrm flipH="1">
              <a:off x="2858408" y="3409099"/>
              <a:ext cx="89198" cy="852859"/>
            </a:xfrm>
            <a:custGeom>
              <a:avLst/>
              <a:gdLst/>
              <a:ahLst/>
              <a:cxnLst/>
              <a:rect l="l" t="t" r="r" b="b"/>
              <a:pathLst>
                <a:path w="4204" h="40196" extrusionOk="0">
                  <a:moveTo>
                    <a:pt x="4204" y="0"/>
                  </a:moveTo>
                  <a:cubicBezTo>
                    <a:pt x="4170" y="0"/>
                    <a:pt x="4170" y="33"/>
                    <a:pt x="4170" y="100"/>
                  </a:cubicBezTo>
                  <a:cubicBezTo>
                    <a:pt x="4170" y="200"/>
                    <a:pt x="4137" y="300"/>
                    <a:pt x="4137" y="400"/>
                  </a:cubicBezTo>
                  <a:cubicBezTo>
                    <a:pt x="4070" y="667"/>
                    <a:pt x="4037" y="1068"/>
                    <a:pt x="3937" y="1601"/>
                  </a:cubicBezTo>
                  <a:cubicBezTo>
                    <a:pt x="3670" y="3036"/>
                    <a:pt x="3336" y="4437"/>
                    <a:pt x="2936" y="5838"/>
                  </a:cubicBezTo>
                  <a:cubicBezTo>
                    <a:pt x="2436" y="7639"/>
                    <a:pt x="1735" y="9740"/>
                    <a:pt x="1102" y="12109"/>
                  </a:cubicBezTo>
                  <a:cubicBezTo>
                    <a:pt x="334" y="14677"/>
                    <a:pt x="1" y="17313"/>
                    <a:pt x="67" y="20014"/>
                  </a:cubicBezTo>
                  <a:cubicBezTo>
                    <a:pt x="268" y="22850"/>
                    <a:pt x="1102" y="25452"/>
                    <a:pt x="1669" y="27820"/>
                  </a:cubicBezTo>
                  <a:cubicBezTo>
                    <a:pt x="1969" y="28988"/>
                    <a:pt x="2236" y="30122"/>
                    <a:pt x="2402" y="31189"/>
                  </a:cubicBezTo>
                  <a:cubicBezTo>
                    <a:pt x="2536" y="32257"/>
                    <a:pt x="2636" y="33291"/>
                    <a:pt x="2703" y="34191"/>
                  </a:cubicBezTo>
                  <a:cubicBezTo>
                    <a:pt x="2836" y="36026"/>
                    <a:pt x="2836" y="37527"/>
                    <a:pt x="2836" y="38561"/>
                  </a:cubicBezTo>
                  <a:lnTo>
                    <a:pt x="2836" y="39762"/>
                  </a:lnTo>
                  <a:lnTo>
                    <a:pt x="2836" y="40062"/>
                  </a:lnTo>
                  <a:cubicBezTo>
                    <a:pt x="2836" y="40096"/>
                    <a:pt x="2836" y="40129"/>
                    <a:pt x="2836" y="40196"/>
                  </a:cubicBezTo>
                  <a:cubicBezTo>
                    <a:pt x="2869" y="40129"/>
                    <a:pt x="2869" y="40096"/>
                    <a:pt x="2869" y="40062"/>
                  </a:cubicBezTo>
                  <a:lnTo>
                    <a:pt x="2869" y="39762"/>
                  </a:lnTo>
                  <a:cubicBezTo>
                    <a:pt x="2903" y="39462"/>
                    <a:pt x="2903" y="39061"/>
                    <a:pt x="2903" y="38561"/>
                  </a:cubicBezTo>
                  <a:cubicBezTo>
                    <a:pt x="2903" y="37527"/>
                    <a:pt x="2903" y="36026"/>
                    <a:pt x="2803" y="34191"/>
                  </a:cubicBezTo>
                  <a:cubicBezTo>
                    <a:pt x="2769" y="33257"/>
                    <a:pt x="2669" y="32257"/>
                    <a:pt x="2536" y="31156"/>
                  </a:cubicBezTo>
                  <a:cubicBezTo>
                    <a:pt x="2336" y="30022"/>
                    <a:pt x="2102" y="28887"/>
                    <a:pt x="1835" y="27753"/>
                  </a:cubicBezTo>
                  <a:cubicBezTo>
                    <a:pt x="1235" y="25385"/>
                    <a:pt x="434" y="22783"/>
                    <a:pt x="268" y="19981"/>
                  </a:cubicBezTo>
                  <a:cubicBezTo>
                    <a:pt x="168" y="17346"/>
                    <a:pt x="501" y="14711"/>
                    <a:pt x="1235" y="12176"/>
                  </a:cubicBezTo>
                  <a:cubicBezTo>
                    <a:pt x="1869" y="9774"/>
                    <a:pt x="2536" y="7706"/>
                    <a:pt x="3036" y="5904"/>
                  </a:cubicBezTo>
                  <a:cubicBezTo>
                    <a:pt x="3437" y="4503"/>
                    <a:pt x="3770" y="3069"/>
                    <a:pt x="4037" y="1601"/>
                  </a:cubicBezTo>
                  <a:cubicBezTo>
                    <a:pt x="4104" y="1101"/>
                    <a:pt x="4137" y="701"/>
                    <a:pt x="4170" y="434"/>
                  </a:cubicBezTo>
                  <a:cubicBezTo>
                    <a:pt x="4204" y="300"/>
                    <a:pt x="4204" y="200"/>
                    <a:pt x="4204" y="100"/>
                  </a:cubicBezTo>
                  <a:cubicBezTo>
                    <a:pt x="4204" y="67"/>
                    <a:pt x="4204" y="33"/>
                    <a:pt x="4204"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2" name="Google Shape;392;p11"/>
            <p:cNvSpPr/>
            <p:nvPr/>
          </p:nvSpPr>
          <p:spPr>
            <a:xfrm flipH="1">
              <a:off x="3060855" y="4293821"/>
              <a:ext cx="605144" cy="305320"/>
            </a:xfrm>
            <a:custGeom>
              <a:avLst/>
              <a:gdLst/>
              <a:ahLst/>
              <a:cxnLst/>
              <a:rect l="l" t="t" r="r" b="b"/>
              <a:pathLst>
                <a:path w="28521" h="14390" extrusionOk="0">
                  <a:moveTo>
                    <a:pt x="22883" y="1"/>
                  </a:moveTo>
                  <a:lnTo>
                    <a:pt x="16245" y="1268"/>
                  </a:lnTo>
                  <a:cubicBezTo>
                    <a:pt x="16245" y="1268"/>
                    <a:pt x="7806" y="1135"/>
                    <a:pt x="4437" y="968"/>
                  </a:cubicBezTo>
                  <a:cubicBezTo>
                    <a:pt x="4384" y="966"/>
                    <a:pt x="4332" y="965"/>
                    <a:pt x="4280" y="965"/>
                  </a:cubicBezTo>
                  <a:cubicBezTo>
                    <a:pt x="3502" y="965"/>
                    <a:pt x="2758" y="1195"/>
                    <a:pt x="2102" y="1602"/>
                  </a:cubicBezTo>
                  <a:cubicBezTo>
                    <a:pt x="1335" y="2136"/>
                    <a:pt x="434" y="2869"/>
                    <a:pt x="501" y="3303"/>
                  </a:cubicBezTo>
                  <a:cubicBezTo>
                    <a:pt x="534" y="3637"/>
                    <a:pt x="0" y="5805"/>
                    <a:pt x="1635" y="7206"/>
                  </a:cubicBezTo>
                  <a:cubicBezTo>
                    <a:pt x="1635" y="7206"/>
                    <a:pt x="167" y="8340"/>
                    <a:pt x="901" y="9374"/>
                  </a:cubicBezTo>
                  <a:lnTo>
                    <a:pt x="1268" y="9841"/>
                  </a:lnTo>
                  <a:cubicBezTo>
                    <a:pt x="1268" y="9841"/>
                    <a:pt x="267" y="11109"/>
                    <a:pt x="767" y="11642"/>
                  </a:cubicBezTo>
                  <a:cubicBezTo>
                    <a:pt x="1220" y="12155"/>
                    <a:pt x="4814" y="14389"/>
                    <a:pt x="6655" y="14389"/>
                  </a:cubicBezTo>
                  <a:cubicBezTo>
                    <a:pt x="6849" y="14389"/>
                    <a:pt x="7023" y="14365"/>
                    <a:pt x="7172" y="14311"/>
                  </a:cubicBezTo>
                  <a:cubicBezTo>
                    <a:pt x="8740" y="13710"/>
                    <a:pt x="7506" y="12243"/>
                    <a:pt x="6805" y="11976"/>
                  </a:cubicBezTo>
                  <a:lnTo>
                    <a:pt x="6805" y="11943"/>
                  </a:lnTo>
                  <a:cubicBezTo>
                    <a:pt x="6805" y="11943"/>
                    <a:pt x="11175" y="12576"/>
                    <a:pt x="12843" y="13277"/>
                  </a:cubicBezTo>
                  <a:cubicBezTo>
                    <a:pt x="13464" y="13530"/>
                    <a:pt x="14137" y="13644"/>
                    <a:pt x="14813" y="13644"/>
                  </a:cubicBezTo>
                  <a:cubicBezTo>
                    <a:pt x="16098" y="13644"/>
                    <a:pt x="17397" y="13232"/>
                    <a:pt x="18380" y="12576"/>
                  </a:cubicBezTo>
                  <a:cubicBezTo>
                    <a:pt x="19247" y="12043"/>
                    <a:pt x="20048" y="11409"/>
                    <a:pt x="20815" y="10708"/>
                  </a:cubicBezTo>
                  <a:lnTo>
                    <a:pt x="26386" y="10742"/>
                  </a:lnTo>
                  <a:cubicBezTo>
                    <a:pt x="28054" y="8874"/>
                    <a:pt x="28521" y="6205"/>
                    <a:pt x="27620" y="3870"/>
                  </a:cubicBezTo>
                  <a:cubicBezTo>
                    <a:pt x="27320" y="3070"/>
                    <a:pt x="26919" y="2302"/>
                    <a:pt x="26386" y="1669"/>
                  </a:cubicBezTo>
                  <a:cubicBezTo>
                    <a:pt x="25719" y="935"/>
                    <a:pt x="24718" y="334"/>
                    <a:pt x="22883" y="1"/>
                  </a:cubicBezTo>
                  <a:close/>
                </a:path>
              </a:pathLst>
            </a:custGeom>
            <a:solidFill>
              <a:srgbClr val="B7887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3" name="Google Shape;393;p11"/>
            <p:cNvSpPr/>
            <p:nvPr/>
          </p:nvSpPr>
          <p:spPr>
            <a:xfrm flipH="1">
              <a:off x="3627933" y="4399276"/>
              <a:ext cx="150071" cy="93633"/>
            </a:xfrm>
            <a:custGeom>
              <a:avLst/>
              <a:gdLst/>
              <a:ahLst/>
              <a:cxnLst/>
              <a:rect l="l" t="t" r="r" b="b"/>
              <a:pathLst>
                <a:path w="7073" h="4413" extrusionOk="0">
                  <a:moveTo>
                    <a:pt x="1168" y="1"/>
                  </a:moveTo>
                  <a:lnTo>
                    <a:pt x="1168" y="1"/>
                  </a:lnTo>
                  <a:cubicBezTo>
                    <a:pt x="1335" y="101"/>
                    <a:pt x="1501" y="201"/>
                    <a:pt x="1668" y="268"/>
                  </a:cubicBezTo>
                  <a:cubicBezTo>
                    <a:pt x="2002" y="435"/>
                    <a:pt x="2502" y="635"/>
                    <a:pt x="3136" y="868"/>
                  </a:cubicBezTo>
                  <a:cubicBezTo>
                    <a:pt x="3436" y="1002"/>
                    <a:pt x="3770" y="1102"/>
                    <a:pt x="4170" y="1235"/>
                  </a:cubicBezTo>
                  <a:cubicBezTo>
                    <a:pt x="4537" y="1335"/>
                    <a:pt x="4937" y="1435"/>
                    <a:pt x="5338" y="1569"/>
                  </a:cubicBezTo>
                  <a:cubicBezTo>
                    <a:pt x="5771" y="1702"/>
                    <a:pt x="6171" y="1969"/>
                    <a:pt x="6438" y="2269"/>
                  </a:cubicBezTo>
                  <a:cubicBezTo>
                    <a:pt x="6772" y="2636"/>
                    <a:pt x="6872" y="3136"/>
                    <a:pt x="6705" y="3570"/>
                  </a:cubicBezTo>
                  <a:cubicBezTo>
                    <a:pt x="6638" y="3770"/>
                    <a:pt x="6472" y="3970"/>
                    <a:pt x="6238" y="4070"/>
                  </a:cubicBezTo>
                  <a:cubicBezTo>
                    <a:pt x="6038" y="4137"/>
                    <a:pt x="5805" y="4204"/>
                    <a:pt x="5571" y="4237"/>
                  </a:cubicBezTo>
                  <a:cubicBezTo>
                    <a:pt x="5137" y="4237"/>
                    <a:pt x="4670" y="4204"/>
                    <a:pt x="4237" y="4137"/>
                  </a:cubicBezTo>
                  <a:cubicBezTo>
                    <a:pt x="3470" y="4004"/>
                    <a:pt x="2736" y="3804"/>
                    <a:pt x="2002" y="3537"/>
                  </a:cubicBezTo>
                  <a:cubicBezTo>
                    <a:pt x="1368" y="3337"/>
                    <a:pt x="868" y="3136"/>
                    <a:pt x="534" y="3003"/>
                  </a:cubicBezTo>
                  <a:cubicBezTo>
                    <a:pt x="367" y="2903"/>
                    <a:pt x="167" y="2836"/>
                    <a:pt x="0" y="2803"/>
                  </a:cubicBezTo>
                  <a:lnTo>
                    <a:pt x="0" y="2803"/>
                  </a:lnTo>
                  <a:cubicBezTo>
                    <a:pt x="167" y="2903"/>
                    <a:pt x="334" y="3003"/>
                    <a:pt x="501" y="3070"/>
                  </a:cubicBezTo>
                  <a:cubicBezTo>
                    <a:pt x="834" y="3203"/>
                    <a:pt x="1335" y="3437"/>
                    <a:pt x="1968" y="3670"/>
                  </a:cubicBezTo>
                  <a:cubicBezTo>
                    <a:pt x="2669" y="3937"/>
                    <a:pt x="3436" y="4171"/>
                    <a:pt x="4203" y="4304"/>
                  </a:cubicBezTo>
                  <a:cubicBezTo>
                    <a:pt x="4585" y="4358"/>
                    <a:pt x="4966" y="4413"/>
                    <a:pt x="5347" y="4413"/>
                  </a:cubicBezTo>
                  <a:cubicBezTo>
                    <a:pt x="5433" y="4413"/>
                    <a:pt x="5519" y="4410"/>
                    <a:pt x="5604" y="4404"/>
                  </a:cubicBezTo>
                  <a:cubicBezTo>
                    <a:pt x="5838" y="4371"/>
                    <a:pt x="6105" y="4337"/>
                    <a:pt x="6338" y="4204"/>
                  </a:cubicBezTo>
                  <a:cubicBezTo>
                    <a:pt x="6572" y="4104"/>
                    <a:pt x="6772" y="3904"/>
                    <a:pt x="6872" y="3637"/>
                  </a:cubicBezTo>
                  <a:cubicBezTo>
                    <a:pt x="7072" y="3136"/>
                    <a:pt x="6939" y="2569"/>
                    <a:pt x="6605" y="2169"/>
                  </a:cubicBezTo>
                  <a:cubicBezTo>
                    <a:pt x="6272" y="1802"/>
                    <a:pt x="5871" y="1569"/>
                    <a:pt x="5404" y="1435"/>
                  </a:cubicBezTo>
                  <a:cubicBezTo>
                    <a:pt x="4971" y="1268"/>
                    <a:pt x="4570" y="1168"/>
                    <a:pt x="4203" y="1068"/>
                  </a:cubicBezTo>
                  <a:cubicBezTo>
                    <a:pt x="3836" y="968"/>
                    <a:pt x="3503" y="868"/>
                    <a:pt x="3169" y="768"/>
                  </a:cubicBezTo>
                  <a:cubicBezTo>
                    <a:pt x="2536" y="535"/>
                    <a:pt x="2069" y="334"/>
                    <a:pt x="1702" y="201"/>
                  </a:cubicBezTo>
                  <a:cubicBezTo>
                    <a:pt x="1535" y="134"/>
                    <a:pt x="1368" y="68"/>
                    <a:pt x="1168" y="1"/>
                  </a:cubicBezTo>
                  <a:close/>
                </a:path>
              </a:pathLst>
            </a:custGeom>
            <a:solidFill>
              <a:srgbClr val="AA655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4" name="Google Shape;394;p11"/>
            <p:cNvSpPr/>
            <p:nvPr/>
          </p:nvSpPr>
          <p:spPr>
            <a:xfrm flipH="1">
              <a:off x="3472769" y="4332035"/>
              <a:ext cx="147228" cy="96497"/>
            </a:xfrm>
            <a:custGeom>
              <a:avLst/>
              <a:gdLst/>
              <a:ahLst/>
              <a:cxnLst/>
              <a:rect l="l" t="t" r="r" b="b"/>
              <a:pathLst>
                <a:path w="6939" h="4548" extrusionOk="0">
                  <a:moveTo>
                    <a:pt x="1068" y="1"/>
                  </a:moveTo>
                  <a:lnTo>
                    <a:pt x="1068" y="1"/>
                  </a:lnTo>
                  <a:cubicBezTo>
                    <a:pt x="1201" y="101"/>
                    <a:pt x="1368" y="201"/>
                    <a:pt x="1568" y="268"/>
                  </a:cubicBezTo>
                  <a:cubicBezTo>
                    <a:pt x="1902" y="435"/>
                    <a:pt x="2369" y="668"/>
                    <a:pt x="3003" y="902"/>
                  </a:cubicBezTo>
                  <a:cubicBezTo>
                    <a:pt x="3603" y="1135"/>
                    <a:pt x="4370" y="1402"/>
                    <a:pt x="5204" y="1635"/>
                  </a:cubicBezTo>
                  <a:cubicBezTo>
                    <a:pt x="5638" y="1702"/>
                    <a:pt x="6038" y="1869"/>
                    <a:pt x="6405" y="2136"/>
                  </a:cubicBezTo>
                  <a:cubicBezTo>
                    <a:pt x="6739" y="2469"/>
                    <a:pt x="6839" y="2970"/>
                    <a:pt x="6605" y="3403"/>
                  </a:cubicBezTo>
                  <a:cubicBezTo>
                    <a:pt x="6372" y="3804"/>
                    <a:pt x="6005" y="4137"/>
                    <a:pt x="5538" y="4271"/>
                  </a:cubicBezTo>
                  <a:cubicBezTo>
                    <a:pt x="5258" y="4335"/>
                    <a:pt x="4978" y="4372"/>
                    <a:pt x="4698" y="4372"/>
                  </a:cubicBezTo>
                  <a:cubicBezTo>
                    <a:pt x="4544" y="4372"/>
                    <a:pt x="4390" y="4361"/>
                    <a:pt x="4237" y="4337"/>
                  </a:cubicBezTo>
                  <a:cubicBezTo>
                    <a:pt x="3470" y="4171"/>
                    <a:pt x="2736" y="3970"/>
                    <a:pt x="2035" y="3704"/>
                  </a:cubicBezTo>
                  <a:lnTo>
                    <a:pt x="534" y="3203"/>
                  </a:lnTo>
                  <a:cubicBezTo>
                    <a:pt x="367" y="3137"/>
                    <a:pt x="167" y="3070"/>
                    <a:pt x="0" y="3036"/>
                  </a:cubicBezTo>
                  <a:lnTo>
                    <a:pt x="0" y="3036"/>
                  </a:lnTo>
                  <a:cubicBezTo>
                    <a:pt x="167" y="3137"/>
                    <a:pt x="334" y="3203"/>
                    <a:pt x="534" y="3270"/>
                  </a:cubicBezTo>
                  <a:lnTo>
                    <a:pt x="2002" y="3804"/>
                  </a:lnTo>
                  <a:cubicBezTo>
                    <a:pt x="2702" y="4104"/>
                    <a:pt x="3470" y="4337"/>
                    <a:pt x="4237" y="4504"/>
                  </a:cubicBezTo>
                  <a:cubicBezTo>
                    <a:pt x="4430" y="4532"/>
                    <a:pt x="4624" y="4548"/>
                    <a:pt x="4815" y="4548"/>
                  </a:cubicBezTo>
                  <a:cubicBezTo>
                    <a:pt x="5085" y="4548"/>
                    <a:pt x="5350" y="4516"/>
                    <a:pt x="5604" y="4437"/>
                  </a:cubicBezTo>
                  <a:cubicBezTo>
                    <a:pt x="6105" y="4271"/>
                    <a:pt x="6538" y="3937"/>
                    <a:pt x="6772" y="3470"/>
                  </a:cubicBezTo>
                  <a:cubicBezTo>
                    <a:pt x="6905" y="3237"/>
                    <a:pt x="6939" y="2970"/>
                    <a:pt x="6905" y="2703"/>
                  </a:cubicBezTo>
                  <a:cubicBezTo>
                    <a:pt x="6872" y="2436"/>
                    <a:pt x="6739" y="2203"/>
                    <a:pt x="6538" y="2036"/>
                  </a:cubicBezTo>
                  <a:cubicBezTo>
                    <a:pt x="6172" y="1736"/>
                    <a:pt x="5738" y="1535"/>
                    <a:pt x="5271" y="1469"/>
                  </a:cubicBezTo>
                  <a:cubicBezTo>
                    <a:pt x="4437" y="1235"/>
                    <a:pt x="3670" y="1002"/>
                    <a:pt x="3069" y="802"/>
                  </a:cubicBezTo>
                  <a:cubicBezTo>
                    <a:pt x="2436" y="568"/>
                    <a:pt x="1935" y="368"/>
                    <a:pt x="1602" y="234"/>
                  </a:cubicBezTo>
                  <a:cubicBezTo>
                    <a:pt x="1435" y="134"/>
                    <a:pt x="1235" y="68"/>
                    <a:pt x="1068" y="1"/>
                  </a:cubicBezTo>
                  <a:close/>
                </a:path>
              </a:pathLst>
            </a:custGeom>
            <a:solidFill>
              <a:srgbClr val="AA655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5" name="Google Shape;395;p11"/>
            <p:cNvSpPr/>
            <p:nvPr/>
          </p:nvSpPr>
          <p:spPr>
            <a:xfrm flipH="1">
              <a:off x="3226452" y="4222124"/>
              <a:ext cx="329147" cy="262821"/>
            </a:xfrm>
            <a:custGeom>
              <a:avLst/>
              <a:gdLst/>
              <a:ahLst/>
              <a:cxnLst/>
              <a:rect l="l" t="t" r="r" b="b"/>
              <a:pathLst>
                <a:path w="15513" h="12387" extrusionOk="0">
                  <a:moveTo>
                    <a:pt x="802" y="1"/>
                  </a:moveTo>
                  <a:cubicBezTo>
                    <a:pt x="784" y="1"/>
                    <a:pt x="773" y="4"/>
                    <a:pt x="768" y="11"/>
                  </a:cubicBezTo>
                  <a:cubicBezTo>
                    <a:pt x="568" y="277"/>
                    <a:pt x="1" y="244"/>
                    <a:pt x="101" y="1578"/>
                  </a:cubicBezTo>
                  <a:cubicBezTo>
                    <a:pt x="201" y="2879"/>
                    <a:pt x="6439" y="5681"/>
                    <a:pt x="6639" y="6148"/>
                  </a:cubicBezTo>
                  <a:cubicBezTo>
                    <a:pt x="6806" y="6615"/>
                    <a:pt x="6439" y="8917"/>
                    <a:pt x="8707" y="10618"/>
                  </a:cubicBezTo>
                  <a:cubicBezTo>
                    <a:pt x="10975" y="12319"/>
                    <a:pt x="12677" y="12386"/>
                    <a:pt x="12677" y="12386"/>
                  </a:cubicBezTo>
                  <a:lnTo>
                    <a:pt x="15512" y="6582"/>
                  </a:lnTo>
                  <a:lnTo>
                    <a:pt x="11676" y="5014"/>
                  </a:lnTo>
                  <a:cubicBezTo>
                    <a:pt x="11676" y="5014"/>
                    <a:pt x="1491" y="1"/>
                    <a:pt x="802" y="1"/>
                  </a:cubicBezTo>
                  <a:close/>
                </a:path>
              </a:pathLst>
            </a:custGeom>
            <a:solidFill>
              <a:srgbClr val="B7887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6" name="Google Shape;396;p11"/>
            <p:cNvSpPr/>
            <p:nvPr/>
          </p:nvSpPr>
          <p:spPr>
            <a:xfrm flipH="1">
              <a:off x="3225752" y="4220214"/>
              <a:ext cx="330547" cy="265431"/>
            </a:xfrm>
            <a:custGeom>
              <a:avLst/>
              <a:gdLst/>
              <a:ahLst/>
              <a:cxnLst/>
              <a:rect l="l" t="t" r="r" b="b"/>
              <a:pathLst>
                <a:path w="15579" h="12510" extrusionOk="0">
                  <a:moveTo>
                    <a:pt x="835" y="1"/>
                  </a:moveTo>
                  <a:cubicBezTo>
                    <a:pt x="801" y="1"/>
                    <a:pt x="768" y="1"/>
                    <a:pt x="768" y="34"/>
                  </a:cubicBezTo>
                  <a:lnTo>
                    <a:pt x="734" y="67"/>
                  </a:lnTo>
                  <a:cubicBezTo>
                    <a:pt x="668" y="101"/>
                    <a:pt x="634" y="167"/>
                    <a:pt x="568" y="201"/>
                  </a:cubicBezTo>
                  <a:cubicBezTo>
                    <a:pt x="434" y="267"/>
                    <a:pt x="301" y="401"/>
                    <a:pt x="234" y="534"/>
                  </a:cubicBezTo>
                  <a:cubicBezTo>
                    <a:pt x="67" y="801"/>
                    <a:pt x="1" y="1135"/>
                    <a:pt x="34" y="1468"/>
                  </a:cubicBezTo>
                  <a:cubicBezTo>
                    <a:pt x="34" y="1535"/>
                    <a:pt x="34" y="1635"/>
                    <a:pt x="34" y="1702"/>
                  </a:cubicBezTo>
                  <a:cubicBezTo>
                    <a:pt x="34" y="1802"/>
                    <a:pt x="67" y="1869"/>
                    <a:pt x="101" y="1935"/>
                  </a:cubicBezTo>
                  <a:cubicBezTo>
                    <a:pt x="201" y="2069"/>
                    <a:pt x="301" y="2202"/>
                    <a:pt x="401" y="2336"/>
                  </a:cubicBezTo>
                  <a:cubicBezTo>
                    <a:pt x="634" y="2536"/>
                    <a:pt x="835" y="2736"/>
                    <a:pt x="1101" y="2936"/>
                  </a:cubicBezTo>
                  <a:cubicBezTo>
                    <a:pt x="1568" y="3303"/>
                    <a:pt x="2069" y="3603"/>
                    <a:pt x="2569" y="3903"/>
                  </a:cubicBezTo>
                  <a:cubicBezTo>
                    <a:pt x="3570" y="4504"/>
                    <a:pt x="4571" y="5037"/>
                    <a:pt x="5505" y="5538"/>
                  </a:cubicBezTo>
                  <a:cubicBezTo>
                    <a:pt x="5738" y="5671"/>
                    <a:pt x="5972" y="5805"/>
                    <a:pt x="6172" y="5938"/>
                  </a:cubicBezTo>
                  <a:cubicBezTo>
                    <a:pt x="6272" y="6005"/>
                    <a:pt x="6372" y="6072"/>
                    <a:pt x="6505" y="6172"/>
                  </a:cubicBezTo>
                  <a:cubicBezTo>
                    <a:pt x="6539" y="6172"/>
                    <a:pt x="6572" y="6205"/>
                    <a:pt x="6605" y="6272"/>
                  </a:cubicBezTo>
                  <a:cubicBezTo>
                    <a:pt x="6605" y="6305"/>
                    <a:pt x="6605" y="6372"/>
                    <a:pt x="6639" y="6438"/>
                  </a:cubicBezTo>
                  <a:cubicBezTo>
                    <a:pt x="6639" y="6939"/>
                    <a:pt x="6705" y="7406"/>
                    <a:pt x="6839" y="7906"/>
                  </a:cubicBezTo>
                  <a:cubicBezTo>
                    <a:pt x="7006" y="8773"/>
                    <a:pt x="7473" y="9574"/>
                    <a:pt x="8106" y="10208"/>
                  </a:cubicBezTo>
                  <a:cubicBezTo>
                    <a:pt x="8640" y="10708"/>
                    <a:pt x="9241" y="11108"/>
                    <a:pt x="9874" y="11475"/>
                  </a:cubicBezTo>
                  <a:cubicBezTo>
                    <a:pt x="10341" y="11742"/>
                    <a:pt x="10842" y="11976"/>
                    <a:pt x="11375" y="12176"/>
                  </a:cubicBezTo>
                  <a:cubicBezTo>
                    <a:pt x="11676" y="12276"/>
                    <a:pt x="12009" y="12376"/>
                    <a:pt x="12376" y="12443"/>
                  </a:cubicBezTo>
                  <a:cubicBezTo>
                    <a:pt x="12396" y="12443"/>
                    <a:pt x="12420" y="12443"/>
                    <a:pt x="12446" y="12444"/>
                  </a:cubicBezTo>
                  <a:lnTo>
                    <a:pt x="12446" y="12444"/>
                  </a:lnTo>
                  <a:cubicBezTo>
                    <a:pt x="12445" y="12443"/>
                    <a:pt x="12444" y="12443"/>
                    <a:pt x="12443" y="12443"/>
                  </a:cubicBezTo>
                  <a:cubicBezTo>
                    <a:pt x="12109" y="12376"/>
                    <a:pt x="11776" y="12276"/>
                    <a:pt x="11442" y="12176"/>
                  </a:cubicBezTo>
                  <a:cubicBezTo>
                    <a:pt x="10942" y="11976"/>
                    <a:pt x="10441" y="11742"/>
                    <a:pt x="9974" y="11442"/>
                  </a:cubicBezTo>
                  <a:cubicBezTo>
                    <a:pt x="9374" y="11075"/>
                    <a:pt x="8774" y="10675"/>
                    <a:pt x="8273" y="10174"/>
                  </a:cubicBezTo>
                  <a:cubicBezTo>
                    <a:pt x="7639" y="9541"/>
                    <a:pt x="7239" y="8773"/>
                    <a:pt x="7039" y="7906"/>
                  </a:cubicBezTo>
                  <a:cubicBezTo>
                    <a:pt x="6939" y="7439"/>
                    <a:pt x="6872" y="6972"/>
                    <a:pt x="6839" y="6472"/>
                  </a:cubicBezTo>
                  <a:cubicBezTo>
                    <a:pt x="6839" y="6405"/>
                    <a:pt x="6839" y="6338"/>
                    <a:pt x="6805" y="6272"/>
                  </a:cubicBezTo>
                  <a:cubicBezTo>
                    <a:pt x="6772" y="6205"/>
                    <a:pt x="6739" y="6138"/>
                    <a:pt x="6672" y="6105"/>
                  </a:cubicBezTo>
                  <a:cubicBezTo>
                    <a:pt x="6539" y="6005"/>
                    <a:pt x="6439" y="5938"/>
                    <a:pt x="6338" y="5871"/>
                  </a:cubicBezTo>
                  <a:cubicBezTo>
                    <a:pt x="6105" y="5705"/>
                    <a:pt x="5871" y="5605"/>
                    <a:pt x="5638" y="5471"/>
                  </a:cubicBezTo>
                  <a:cubicBezTo>
                    <a:pt x="4704" y="4904"/>
                    <a:pt x="3703" y="4404"/>
                    <a:pt x="2736" y="3803"/>
                  </a:cubicBezTo>
                  <a:cubicBezTo>
                    <a:pt x="2236" y="3503"/>
                    <a:pt x="1735" y="3169"/>
                    <a:pt x="1268" y="2836"/>
                  </a:cubicBezTo>
                  <a:cubicBezTo>
                    <a:pt x="1035" y="2636"/>
                    <a:pt x="801" y="2436"/>
                    <a:pt x="601" y="2235"/>
                  </a:cubicBezTo>
                  <a:cubicBezTo>
                    <a:pt x="501" y="2135"/>
                    <a:pt x="401" y="2002"/>
                    <a:pt x="334" y="1902"/>
                  </a:cubicBezTo>
                  <a:cubicBezTo>
                    <a:pt x="267" y="1768"/>
                    <a:pt x="234" y="1635"/>
                    <a:pt x="267" y="1468"/>
                  </a:cubicBezTo>
                  <a:cubicBezTo>
                    <a:pt x="234" y="1201"/>
                    <a:pt x="301" y="901"/>
                    <a:pt x="401" y="634"/>
                  </a:cubicBezTo>
                  <a:cubicBezTo>
                    <a:pt x="501" y="534"/>
                    <a:pt x="601" y="434"/>
                    <a:pt x="701" y="367"/>
                  </a:cubicBezTo>
                  <a:cubicBezTo>
                    <a:pt x="801" y="301"/>
                    <a:pt x="835" y="267"/>
                    <a:pt x="901" y="201"/>
                  </a:cubicBezTo>
                  <a:lnTo>
                    <a:pt x="1001" y="201"/>
                  </a:lnTo>
                  <a:cubicBezTo>
                    <a:pt x="1568" y="401"/>
                    <a:pt x="2102" y="634"/>
                    <a:pt x="2636" y="868"/>
                  </a:cubicBezTo>
                  <a:cubicBezTo>
                    <a:pt x="3670" y="1335"/>
                    <a:pt x="4704" y="1835"/>
                    <a:pt x="5671" y="2269"/>
                  </a:cubicBezTo>
                  <a:lnTo>
                    <a:pt x="10742" y="4704"/>
                  </a:lnTo>
                  <a:cubicBezTo>
                    <a:pt x="11109" y="4871"/>
                    <a:pt x="11475" y="5071"/>
                    <a:pt x="11809" y="5204"/>
                  </a:cubicBezTo>
                  <a:lnTo>
                    <a:pt x="12743" y="5571"/>
                  </a:lnTo>
                  <a:lnTo>
                    <a:pt x="14277" y="6205"/>
                  </a:lnTo>
                  <a:lnTo>
                    <a:pt x="15245" y="6572"/>
                  </a:lnTo>
                  <a:lnTo>
                    <a:pt x="15478" y="6672"/>
                  </a:lnTo>
                  <a:lnTo>
                    <a:pt x="15578" y="6672"/>
                  </a:lnTo>
                  <a:lnTo>
                    <a:pt x="15512" y="6639"/>
                  </a:lnTo>
                  <a:lnTo>
                    <a:pt x="15245" y="6539"/>
                  </a:lnTo>
                  <a:lnTo>
                    <a:pt x="14311" y="6105"/>
                  </a:lnTo>
                  <a:lnTo>
                    <a:pt x="12776" y="5471"/>
                  </a:lnTo>
                  <a:lnTo>
                    <a:pt x="11842" y="5071"/>
                  </a:lnTo>
                  <a:cubicBezTo>
                    <a:pt x="11509" y="4937"/>
                    <a:pt x="11175" y="4771"/>
                    <a:pt x="10808" y="4570"/>
                  </a:cubicBezTo>
                  <a:cubicBezTo>
                    <a:pt x="9374" y="3870"/>
                    <a:pt x="7639" y="3036"/>
                    <a:pt x="5738" y="2102"/>
                  </a:cubicBezTo>
                  <a:cubicBezTo>
                    <a:pt x="4771" y="1668"/>
                    <a:pt x="3770" y="1168"/>
                    <a:pt x="2703" y="701"/>
                  </a:cubicBezTo>
                  <a:cubicBezTo>
                    <a:pt x="2135" y="468"/>
                    <a:pt x="1602" y="234"/>
                    <a:pt x="1035" y="34"/>
                  </a:cubicBezTo>
                  <a:lnTo>
                    <a:pt x="901" y="1"/>
                  </a:lnTo>
                  <a:close/>
                  <a:moveTo>
                    <a:pt x="12446" y="12444"/>
                  </a:moveTo>
                  <a:cubicBezTo>
                    <a:pt x="12545" y="12477"/>
                    <a:pt x="12644" y="12509"/>
                    <a:pt x="12710" y="12509"/>
                  </a:cubicBezTo>
                  <a:lnTo>
                    <a:pt x="12743" y="12476"/>
                  </a:lnTo>
                  <a:lnTo>
                    <a:pt x="12643" y="12476"/>
                  </a:lnTo>
                  <a:cubicBezTo>
                    <a:pt x="12573" y="12453"/>
                    <a:pt x="12504" y="12446"/>
                    <a:pt x="12446" y="12444"/>
                  </a:cubicBezTo>
                  <a:close/>
                </a:path>
              </a:pathLst>
            </a:custGeom>
            <a:solidFill>
              <a:srgbClr val="AA655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7" name="Google Shape;397;p11"/>
            <p:cNvSpPr/>
            <p:nvPr/>
          </p:nvSpPr>
          <p:spPr>
            <a:xfrm flipH="1">
              <a:off x="3636441" y="4489879"/>
              <a:ext cx="143685" cy="65010"/>
            </a:xfrm>
            <a:custGeom>
              <a:avLst/>
              <a:gdLst/>
              <a:ahLst/>
              <a:cxnLst/>
              <a:rect l="l" t="t" r="r" b="b"/>
              <a:pathLst>
                <a:path w="6772" h="3064" extrusionOk="0">
                  <a:moveTo>
                    <a:pt x="4470" y="1"/>
                  </a:moveTo>
                  <a:lnTo>
                    <a:pt x="4470" y="1"/>
                  </a:lnTo>
                  <a:cubicBezTo>
                    <a:pt x="4937" y="234"/>
                    <a:pt x="5404" y="501"/>
                    <a:pt x="5804" y="835"/>
                  </a:cubicBezTo>
                  <a:cubicBezTo>
                    <a:pt x="6005" y="1001"/>
                    <a:pt x="6171" y="1201"/>
                    <a:pt x="6338" y="1402"/>
                  </a:cubicBezTo>
                  <a:cubicBezTo>
                    <a:pt x="6538" y="1635"/>
                    <a:pt x="6605" y="1935"/>
                    <a:pt x="6605" y="2202"/>
                  </a:cubicBezTo>
                  <a:cubicBezTo>
                    <a:pt x="6505" y="2536"/>
                    <a:pt x="6271" y="2769"/>
                    <a:pt x="5971" y="2836"/>
                  </a:cubicBezTo>
                  <a:cubicBezTo>
                    <a:pt x="5833" y="2864"/>
                    <a:pt x="5689" y="2880"/>
                    <a:pt x="5544" y="2880"/>
                  </a:cubicBezTo>
                  <a:cubicBezTo>
                    <a:pt x="5339" y="2880"/>
                    <a:pt x="5133" y="2847"/>
                    <a:pt x="4937" y="2769"/>
                  </a:cubicBezTo>
                  <a:cubicBezTo>
                    <a:pt x="3736" y="2369"/>
                    <a:pt x="2535" y="1902"/>
                    <a:pt x="1401" y="1335"/>
                  </a:cubicBezTo>
                  <a:cubicBezTo>
                    <a:pt x="968" y="1101"/>
                    <a:pt x="634" y="901"/>
                    <a:pt x="401" y="768"/>
                  </a:cubicBezTo>
                  <a:cubicBezTo>
                    <a:pt x="267" y="668"/>
                    <a:pt x="134" y="601"/>
                    <a:pt x="0" y="568"/>
                  </a:cubicBezTo>
                  <a:lnTo>
                    <a:pt x="0" y="568"/>
                  </a:lnTo>
                  <a:cubicBezTo>
                    <a:pt x="100" y="668"/>
                    <a:pt x="234" y="734"/>
                    <a:pt x="367" y="835"/>
                  </a:cubicBezTo>
                  <a:cubicBezTo>
                    <a:pt x="667" y="1035"/>
                    <a:pt x="1001" y="1235"/>
                    <a:pt x="1335" y="1435"/>
                  </a:cubicBezTo>
                  <a:cubicBezTo>
                    <a:pt x="2469" y="2035"/>
                    <a:pt x="3670" y="2569"/>
                    <a:pt x="4904" y="2969"/>
                  </a:cubicBezTo>
                  <a:cubicBezTo>
                    <a:pt x="5117" y="3028"/>
                    <a:pt x="5330" y="3063"/>
                    <a:pt x="5550" y="3063"/>
                  </a:cubicBezTo>
                  <a:cubicBezTo>
                    <a:pt x="5708" y="3063"/>
                    <a:pt x="5870" y="3045"/>
                    <a:pt x="6038" y="3003"/>
                  </a:cubicBezTo>
                  <a:cubicBezTo>
                    <a:pt x="6405" y="2903"/>
                    <a:pt x="6672" y="2636"/>
                    <a:pt x="6772" y="2236"/>
                  </a:cubicBezTo>
                  <a:cubicBezTo>
                    <a:pt x="6772" y="1902"/>
                    <a:pt x="6672" y="1602"/>
                    <a:pt x="6472" y="1335"/>
                  </a:cubicBezTo>
                  <a:cubicBezTo>
                    <a:pt x="6305" y="1101"/>
                    <a:pt x="6105" y="935"/>
                    <a:pt x="5905" y="734"/>
                  </a:cubicBezTo>
                  <a:cubicBezTo>
                    <a:pt x="5571" y="501"/>
                    <a:pt x="5237" y="301"/>
                    <a:pt x="4870" y="134"/>
                  </a:cubicBezTo>
                  <a:cubicBezTo>
                    <a:pt x="4737" y="67"/>
                    <a:pt x="4604" y="34"/>
                    <a:pt x="4470" y="1"/>
                  </a:cubicBezTo>
                  <a:close/>
                </a:path>
              </a:pathLst>
            </a:custGeom>
            <a:solidFill>
              <a:srgbClr val="AA655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8" name="Google Shape;398;p11"/>
            <p:cNvSpPr/>
            <p:nvPr/>
          </p:nvSpPr>
          <p:spPr>
            <a:xfrm flipH="1">
              <a:off x="2123749" y="4194986"/>
              <a:ext cx="754494" cy="338037"/>
            </a:xfrm>
            <a:custGeom>
              <a:avLst/>
              <a:gdLst/>
              <a:ahLst/>
              <a:cxnLst/>
              <a:rect l="l" t="t" r="r" b="b"/>
              <a:pathLst>
                <a:path w="35560" h="15932" extrusionOk="0">
                  <a:moveTo>
                    <a:pt x="11191" y="1"/>
                  </a:moveTo>
                  <a:cubicBezTo>
                    <a:pt x="11072" y="1"/>
                    <a:pt x="10966" y="8"/>
                    <a:pt x="10875" y="22"/>
                  </a:cubicBezTo>
                  <a:cubicBezTo>
                    <a:pt x="8974" y="356"/>
                    <a:pt x="1969" y="4992"/>
                    <a:pt x="601" y="5926"/>
                  </a:cubicBezTo>
                  <a:cubicBezTo>
                    <a:pt x="468" y="6026"/>
                    <a:pt x="334" y="6160"/>
                    <a:pt x="268" y="6327"/>
                  </a:cubicBezTo>
                  <a:cubicBezTo>
                    <a:pt x="1" y="7094"/>
                    <a:pt x="368" y="7928"/>
                    <a:pt x="1102" y="8228"/>
                  </a:cubicBezTo>
                  <a:lnTo>
                    <a:pt x="1268" y="8295"/>
                  </a:lnTo>
                  <a:lnTo>
                    <a:pt x="1202" y="8495"/>
                  </a:lnTo>
                  <a:cubicBezTo>
                    <a:pt x="1102" y="8762"/>
                    <a:pt x="1068" y="9062"/>
                    <a:pt x="1102" y="9329"/>
                  </a:cubicBezTo>
                  <a:cubicBezTo>
                    <a:pt x="1141" y="9925"/>
                    <a:pt x="1619" y="10273"/>
                    <a:pt x="2105" y="10273"/>
                  </a:cubicBezTo>
                  <a:cubicBezTo>
                    <a:pt x="2434" y="10273"/>
                    <a:pt x="2767" y="10113"/>
                    <a:pt x="2970" y="9762"/>
                  </a:cubicBezTo>
                  <a:lnTo>
                    <a:pt x="2970" y="9762"/>
                  </a:lnTo>
                  <a:lnTo>
                    <a:pt x="2703" y="10229"/>
                  </a:lnTo>
                  <a:cubicBezTo>
                    <a:pt x="2603" y="10429"/>
                    <a:pt x="2536" y="10663"/>
                    <a:pt x="2536" y="10863"/>
                  </a:cubicBezTo>
                  <a:lnTo>
                    <a:pt x="2569" y="11297"/>
                  </a:lnTo>
                  <a:cubicBezTo>
                    <a:pt x="2603" y="11764"/>
                    <a:pt x="2903" y="12164"/>
                    <a:pt x="3370" y="12297"/>
                  </a:cubicBezTo>
                  <a:cubicBezTo>
                    <a:pt x="3496" y="12346"/>
                    <a:pt x="3626" y="12369"/>
                    <a:pt x="3753" y="12369"/>
                  </a:cubicBezTo>
                  <a:cubicBezTo>
                    <a:pt x="4062" y="12369"/>
                    <a:pt x="4358" y="12233"/>
                    <a:pt x="4571" y="11997"/>
                  </a:cubicBezTo>
                  <a:cubicBezTo>
                    <a:pt x="5438" y="11030"/>
                    <a:pt x="7373" y="9062"/>
                    <a:pt x="8640" y="8862"/>
                  </a:cubicBezTo>
                  <a:cubicBezTo>
                    <a:pt x="10041" y="8695"/>
                    <a:pt x="11476" y="8628"/>
                    <a:pt x="12877" y="8628"/>
                  </a:cubicBezTo>
                  <a:cubicBezTo>
                    <a:pt x="13477" y="8628"/>
                    <a:pt x="14011" y="8995"/>
                    <a:pt x="14211" y="9562"/>
                  </a:cubicBezTo>
                  <a:cubicBezTo>
                    <a:pt x="13444" y="9629"/>
                    <a:pt x="8107" y="12398"/>
                    <a:pt x="6205" y="13398"/>
                  </a:cubicBezTo>
                  <a:cubicBezTo>
                    <a:pt x="5605" y="13698"/>
                    <a:pt x="5204" y="14266"/>
                    <a:pt x="5104" y="14933"/>
                  </a:cubicBezTo>
                  <a:cubicBezTo>
                    <a:pt x="5049" y="15432"/>
                    <a:pt x="5247" y="15932"/>
                    <a:pt x="5988" y="15932"/>
                  </a:cubicBezTo>
                  <a:cubicBezTo>
                    <a:pt x="6138" y="15932"/>
                    <a:pt x="6309" y="15911"/>
                    <a:pt x="6505" y="15867"/>
                  </a:cubicBezTo>
                  <a:cubicBezTo>
                    <a:pt x="9007" y="15266"/>
                    <a:pt x="13544" y="13198"/>
                    <a:pt x="13544" y="13198"/>
                  </a:cubicBezTo>
                  <a:cubicBezTo>
                    <a:pt x="13544" y="13198"/>
                    <a:pt x="14245" y="12998"/>
                    <a:pt x="15131" y="12998"/>
                  </a:cubicBezTo>
                  <a:cubicBezTo>
                    <a:pt x="15862" y="12998"/>
                    <a:pt x="16720" y="13134"/>
                    <a:pt x="17413" y="13632"/>
                  </a:cubicBezTo>
                  <a:cubicBezTo>
                    <a:pt x="18947" y="14727"/>
                    <a:pt x="19895" y="15308"/>
                    <a:pt x="20995" y="15308"/>
                  </a:cubicBezTo>
                  <a:cubicBezTo>
                    <a:pt x="21402" y="15308"/>
                    <a:pt x="21830" y="15228"/>
                    <a:pt x="22317" y="15066"/>
                  </a:cubicBezTo>
                  <a:cubicBezTo>
                    <a:pt x="23451" y="14699"/>
                    <a:pt x="24518" y="14199"/>
                    <a:pt x="25519" y="13598"/>
                  </a:cubicBezTo>
                  <a:lnTo>
                    <a:pt x="31723" y="14199"/>
                  </a:lnTo>
                  <a:cubicBezTo>
                    <a:pt x="31723" y="14199"/>
                    <a:pt x="35559" y="7961"/>
                    <a:pt x="30156" y="3258"/>
                  </a:cubicBezTo>
                  <a:lnTo>
                    <a:pt x="23284" y="3391"/>
                  </a:lnTo>
                  <a:cubicBezTo>
                    <a:pt x="23284" y="3391"/>
                    <a:pt x="13846" y="1"/>
                    <a:pt x="11191" y="1"/>
                  </a:cubicBezTo>
                  <a:close/>
                </a:path>
              </a:pathLst>
            </a:custGeom>
            <a:solidFill>
              <a:srgbClr val="B7887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9" name="Google Shape;399;p11"/>
            <p:cNvSpPr/>
            <p:nvPr/>
          </p:nvSpPr>
          <p:spPr>
            <a:xfrm flipH="1">
              <a:off x="2575997" y="4294373"/>
              <a:ext cx="242070" cy="112729"/>
            </a:xfrm>
            <a:custGeom>
              <a:avLst/>
              <a:gdLst/>
              <a:ahLst/>
              <a:cxnLst/>
              <a:rect l="l" t="t" r="r" b="b"/>
              <a:pathLst>
                <a:path w="11409" h="5313" extrusionOk="0">
                  <a:moveTo>
                    <a:pt x="8590" y="0"/>
                  </a:moveTo>
                  <a:cubicBezTo>
                    <a:pt x="5669" y="0"/>
                    <a:pt x="2883" y="1340"/>
                    <a:pt x="1034" y="3644"/>
                  </a:cubicBezTo>
                  <a:cubicBezTo>
                    <a:pt x="734" y="4011"/>
                    <a:pt x="467" y="4411"/>
                    <a:pt x="234" y="4845"/>
                  </a:cubicBezTo>
                  <a:cubicBezTo>
                    <a:pt x="134" y="4978"/>
                    <a:pt x="67" y="5145"/>
                    <a:pt x="0" y="5312"/>
                  </a:cubicBezTo>
                  <a:cubicBezTo>
                    <a:pt x="1" y="5313"/>
                    <a:pt x="2" y="5313"/>
                    <a:pt x="3" y="5313"/>
                  </a:cubicBezTo>
                  <a:cubicBezTo>
                    <a:pt x="50" y="5313"/>
                    <a:pt x="385" y="4656"/>
                    <a:pt x="1134" y="3744"/>
                  </a:cubicBezTo>
                  <a:cubicBezTo>
                    <a:pt x="3066" y="1469"/>
                    <a:pt x="5901" y="155"/>
                    <a:pt x="8849" y="155"/>
                  </a:cubicBezTo>
                  <a:cubicBezTo>
                    <a:pt x="9057" y="155"/>
                    <a:pt x="9265" y="162"/>
                    <a:pt x="9474" y="175"/>
                  </a:cubicBezTo>
                  <a:cubicBezTo>
                    <a:pt x="10528" y="263"/>
                    <a:pt x="11223" y="453"/>
                    <a:pt x="11376" y="453"/>
                  </a:cubicBezTo>
                  <a:cubicBezTo>
                    <a:pt x="11397" y="453"/>
                    <a:pt x="11408" y="450"/>
                    <a:pt x="11408" y="442"/>
                  </a:cubicBezTo>
                  <a:cubicBezTo>
                    <a:pt x="11241" y="375"/>
                    <a:pt x="11075" y="342"/>
                    <a:pt x="10908" y="308"/>
                  </a:cubicBezTo>
                  <a:cubicBezTo>
                    <a:pt x="10441" y="175"/>
                    <a:pt x="9974" y="75"/>
                    <a:pt x="9474" y="41"/>
                  </a:cubicBezTo>
                  <a:cubicBezTo>
                    <a:pt x="9178" y="14"/>
                    <a:pt x="8884" y="0"/>
                    <a:pt x="8590" y="0"/>
                  </a:cubicBezTo>
                  <a:close/>
                </a:path>
              </a:pathLst>
            </a:custGeom>
            <a:solidFill>
              <a:srgbClr val="AA655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0" name="Google Shape;400;p11"/>
            <p:cNvSpPr/>
            <p:nvPr/>
          </p:nvSpPr>
          <p:spPr>
            <a:xfrm flipH="1">
              <a:off x="2598659" y="4240605"/>
              <a:ext cx="252679" cy="130382"/>
            </a:xfrm>
            <a:custGeom>
              <a:avLst/>
              <a:gdLst/>
              <a:ahLst/>
              <a:cxnLst/>
              <a:rect l="l" t="t" r="r" b="b"/>
              <a:pathLst>
                <a:path w="11909" h="6145" extrusionOk="0">
                  <a:moveTo>
                    <a:pt x="9560" y="1"/>
                  </a:moveTo>
                  <a:cubicBezTo>
                    <a:pt x="7997" y="1"/>
                    <a:pt x="6448" y="464"/>
                    <a:pt x="5104" y="1308"/>
                  </a:cubicBezTo>
                  <a:cubicBezTo>
                    <a:pt x="3670" y="2208"/>
                    <a:pt x="2402" y="3309"/>
                    <a:pt x="1301" y="4577"/>
                  </a:cubicBezTo>
                  <a:cubicBezTo>
                    <a:pt x="901" y="5044"/>
                    <a:pt x="534" y="5444"/>
                    <a:pt x="334" y="5711"/>
                  </a:cubicBezTo>
                  <a:cubicBezTo>
                    <a:pt x="200" y="5844"/>
                    <a:pt x="67" y="5978"/>
                    <a:pt x="0" y="6145"/>
                  </a:cubicBezTo>
                  <a:cubicBezTo>
                    <a:pt x="134" y="6045"/>
                    <a:pt x="267" y="5911"/>
                    <a:pt x="367" y="5744"/>
                  </a:cubicBezTo>
                  <a:lnTo>
                    <a:pt x="1401" y="4644"/>
                  </a:lnTo>
                  <a:cubicBezTo>
                    <a:pt x="2535" y="3443"/>
                    <a:pt x="3803" y="2342"/>
                    <a:pt x="5204" y="1475"/>
                  </a:cubicBezTo>
                  <a:cubicBezTo>
                    <a:pt x="6605" y="574"/>
                    <a:pt x="8206" y="140"/>
                    <a:pt x="9874" y="140"/>
                  </a:cubicBezTo>
                  <a:cubicBezTo>
                    <a:pt x="10575" y="174"/>
                    <a:pt x="11242" y="274"/>
                    <a:pt x="11909" y="474"/>
                  </a:cubicBezTo>
                  <a:cubicBezTo>
                    <a:pt x="11842" y="441"/>
                    <a:pt x="11809" y="441"/>
                    <a:pt x="11775" y="407"/>
                  </a:cubicBezTo>
                  <a:cubicBezTo>
                    <a:pt x="11642" y="374"/>
                    <a:pt x="11509" y="307"/>
                    <a:pt x="11375" y="274"/>
                  </a:cubicBezTo>
                  <a:cubicBezTo>
                    <a:pt x="10908" y="107"/>
                    <a:pt x="10408" y="7"/>
                    <a:pt x="9874" y="7"/>
                  </a:cubicBezTo>
                  <a:cubicBezTo>
                    <a:pt x="9769" y="3"/>
                    <a:pt x="9664" y="1"/>
                    <a:pt x="9560" y="1"/>
                  </a:cubicBezTo>
                  <a:close/>
                </a:path>
              </a:pathLst>
            </a:custGeom>
            <a:solidFill>
              <a:srgbClr val="AA655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1" name="Google Shape;401;p11"/>
            <p:cNvSpPr/>
            <p:nvPr/>
          </p:nvSpPr>
          <p:spPr>
            <a:xfrm flipH="1">
              <a:off x="2693561" y="3603035"/>
              <a:ext cx="1516733" cy="993700"/>
            </a:xfrm>
            <a:custGeom>
              <a:avLst/>
              <a:gdLst/>
              <a:ahLst/>
              <a:cxnLst/>
              <a:rect l="l" t="t" r="r" b="b"/>
              <a:pathLst>
                <a:path w="71485" h="46834" extrusionOk="0">
                  <a:moveTo>
                    <a:pt x="3637" y="0"/>
                  </a:moveTo>
                  <a:cubicBezTo>
                    <a:pt x="1568" y="0"/>
                    <a:pt x="1" y="1868"/>
                    <a:pt x="401" y="3903"/>
                  </a:cubicBezTo>
                  <a:lnTo>
                    <a:pt x="8607" y="46834"/>
                  </a:lnTo>
                  <a:lnTo>
                    <a:pt x="71485" y="46834"/>
                  </a:lnTo>
                  <a:lnTo>
                    <a:pt x="63379" y="2702"/>
                  </a:lnTo>
                  <a:cubicBezTo>
                    <a:pt x="63079" y="1134"/>
                    <a:pt x="61745" y="0"/>
                    <a:pt x="60144"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2" name="Google Shape;402;p11"/>
            <p:cNvSpPr/>
            <p:nvPr/>
          </p:nvSpPr>
          <p:spPr>
            <a:xfrm flipH="1">
              <a:off x="2333413" y="4530215"/>
              <a:ext cx="519510" cy="66559"/>
            </a:xfrm>
            <a:custGeom>
              <a:avLst/>
              <a:gdLst/>
              <a:ahLst/>
              <a:cxnLst/>
              <a:rect l="l" t="t" r="r" b="b"/>
              <a:pathLst>
                <a:path w="24485" h="3137" extrusionOk="0">
                  <a:moveTo>
                    <a:pt x="0" y="1"/>
                  </a:moveTo>
                  <a:lnTo>
                    <a:pt x="634" y="3137"/>
                  </a:lnTo>
                  <a:lnTo>
                    <a:pt x="24484" y="3137"/>
                  </a:lnTo>
                  <a:lnTo>
                    <a:pt x="24418" y="3070"/>
                  </a:lnTo>
                  <a:cubicBezTo>
                    <a:pt x="22283" y="1469"/>
                    <a:pt x="19714" y="568"/>
                    <a:pt x="17046" y="501"/>
                  </a:cubicBezTo>
                  <a:lnTo>
                    <a:pt x="0"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3" name="Google Shape;403;p11"/>
            <p:cNvSpPr/>
            <p:nvPr/>
          </p:nvSpPr>
          <p:spPr>
            <a:xfrm flipH="1">
              <a:off x="2741630" y="3602314"/>
              <a:ext cx="271796" cy="997244"/>
            </a:xfrm>
            <a:custGeom>
              <a:avLst/>
              <a:gdLst/>
              <a:ahLst/>
              <a:cxnLst/>
              <a:rect l="l" t="t" r="r" b="b"/>
              <a:pathLst>
                <a:path w="12810" h="47001" extrusionOk="0">
                  <a:moveTo>
                    <a:pt x="501" y="1"/>
                  </a:moveTo>
                  <a:cubicBezTo>
                    <a:pt x="334" y="1"/>
                    <a:pt x="134" y="34"/>
                    <a:pt x="1" y="101"/>
                  </a:cubicBezTo>
                  <a:cubicBezTo>
                    <a:pt x="1" y="101"/>
                    <a:pt x="167" y="67"/>
                    <a:pt x="501" y="67"/>
                  </a:cubicBezTo>
                  <a:cubicBezTo>
                    <a:pt x="968" y="67"/>
                    <a:pt x="1468" y="167"/>
                    <a:pt x="1902" y="401"/>
                  </a:cubicBezTo>
                  <a:cubicBezTo>
                    <a:pt x="2569" y="735"/>
                    <a:pt x="3136" y="1268"/>
                    <a:pt x="3570" y="1935"/>
                  </a:cubicBezTo>
                  <a:cubicBezTo>
                    <a:pt x="4070" y="2803"/>
                    <a:pt x="4437" y="3770"/>
                    <a:pt x="4604" y="4771"/>
                  </a:cubicBezTo>
                  <a:cubicBezTo>
                    <a:pt x="4804" y="5905"/>
                    <a:pt x="4971" y="7139"/>
                    <a:pt x="5204" y="8440"/>
                  </a:cubicBezTo>
                  <a:cubicBezTo>
                    <a:pt x="5438" y="9774"/>
                    <a:pt x="5671" y="11175"/>
                    <a:pt x="5938" y="12676"/>
                  </a:cubicBezTo>
                  <a:cubicBezTo>
                    <a:pt x="6505" y="15645"/>
                    <a:pt x="7139" y="18881"/>
                    <a:pt x="7839" y="22317"/>
                  </a:cubicBezTo>
                  <a:cubicBezTo>
                    <a:pt x="9274" y="29122"/>
                    <a:pt x="10575" y="35293"/>
                    <a:pt x="11442" y="39762"/>
                  </a:cubicBezTo>
                  <a:cubicBezTo>
                    <a:pt x="11876" y="41997"/>
                    <a:pt x="12209" y="43799"/>
                    <a:pt x="12443" y="45066"/>
                  </a:cubicBezTo>
                  <a:cubicBezTo>
                    <a:pt x="12543" y="45700"/>
                    <a:pt x="12643" y="46167"/>
                    <a:pt x="12710" y="46501"/>
                  </a:cubicBezTo>
                  <a:cubicBezTo>
                    <a:pt x="12710" y="46667"/>
                    <a:pt x="12743" y="46801"/>
                    <a:pt x="12776" y="46901"/>
                  </a:cubicBezTo>
                  <a:cubicBezTo>
                    <a:pt x="12776" y="46934"/>
                    <a:pt x="12776" y="46968"/>
                    <a:pt x="12810" y="47001"/>
                  </a:cubicBezTo>
                  <a:cubicBezTo>
                    <a:pt x="12810" y="46968"/>
                    <a:pt x="12810" y="46934"/>
                    <a:pt x="12810" y="46901"/>
                  </a:cubicBezTo>
                  <a:cubicBezTo>
                    <a:pt x="12810" y="46801"/>
                    <a:pt x="12776" y="46667"/>
                    <a:pt x="12743" y="46501"/>
                  </a:cubicBezTo>
                  <a:cubicBezTo>
                    <a:pt x="12710" y="46167"/>
                    <a:pt x="12610" y="45667"/>
                    <a:pt x="12543" y="45066"/>
                  </a:cubicBezTo>
                  <a:cubicBezTo>
                    <a:pt x="12343" y="43799"/>
                    <a:pt x="12009" y="41964"/>
                    <a:pt x="11609" y="39729"/>
                  </a:cubicBezTo>
                  <a:cubicBezTo>
                    <a:pt x="10775" y="35226"/>
                    <a:pt x="9507" y="29055"/>
                    <a:pt x="8073" y="22250"/>
                  </a:cubicBezTo>
                  <a:cubicBezTo>
                    <a:pt x="7372" y="18847"/>
                    <a:pt x="6705" y="15578"/>
                    <a:pt x="6172" y="12643"/>
                  </a:cubicBezTo>
                  <a:cubicBezTo>
                    <a:pt x="5871" y="11142"/>
                    <a:pt x="5638" y="9741"/>
                    <a:pt x="5404" y="8407"/>
                  </a:cubicBezTo>
                  <a:cubicBezTo>
                    <a:pt x="5171" y="7106"/>
                    <a:pt x="4971" y="5872"/>
                    <a:pt x="4771" y="4737"/>
                  </a:cubicBezTo>
                  <a:cubicBezTo>
                    <a:pt x="4570" y="3703"/>
                    <a:pt x="4204" y="2736"/>
                    <a:pt x="3670" y="1835"/>
                  </a:cubicBezTo>
                  <a:cubicBezTo>
                    <a:pt x="3236" y="1202"/>
                    <a:pt x="2636" y="668"/>
                    <a:pt x="1935" y="301"/>
                  </a:cubicBezTo>
                  <a:cubicBezTo>
                    <a:pt x="1468" y="101"/>
                    <a:pt x="1001" y="1"/>
                    <a:pt x="50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04" name="Google Shape;404;p11"/>
            <p:cNvGrpSpPr/>
            <p:nvPr/>
          </p:nvGrpSpPr>
          <p:grpSpPr>
            <a:xfrm>
              <a:off x="724272" y="551275"/>
              <a:ext cx="1807526" cy="870121"/>
              <a:chOff x="715380" y="540727"/>
              <a:chExt cx="1734171" cy="834969"/>
            </a:xfrm>
          </p:grpSpPr>
          <p:sp>
            <p:nvSpPr>
              <p:cNvPr id="405" name="Google Shape;405;p11"/>
              <p:cNvSpPr/>
              <p:nvPr/>
            </p:nvSpPr>
            <p:spPr>
              <a:xfrm flipH="1">
                <a:off x="1207094" y="716776"/>
                <a:ext cx="97743" cy="473905"/>
              </a:xfrm>
              <a:custGeom>
                <a:avLst/>
                <a:gdLst/>
                <a:ahLst/>
                <a:cxnLst/>
                <a:rect l="l" t="t" r="r" b="b"/>
                <a:pathLst>
                  <a:path w="4204" h="20383" extrusionOk="0">
                    <a:moveTo>
                      <a:pt x="4104" y="1"/>
                    </a:moveTo>
                    <a:lnTo>
                      <a:pt x="1" y="34"/>
                    </a:lnTo>
                    <a:lnTo>
                      <a:pt x="101" y="20382"/>
                    </a:lnTo>
                    <a:lnTo>
                      <a:pt x="4204" y="20382"/>
                    </a:lnTo>
                    <a:lnTo>
                      <a:pt x="4104"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6" name="Google Shape;406;p11"/>
              <p:cNvSpPr/>
              <p:nvPr/>
            </p:nvSpPr>
            <p:spPr>
              <a:xfrm flipH="1">
                <a:off x="1881042" y="718334"/>
                <a:ext cx="248194" cy="262934"/>
              </a:xfrm>
              <a:custGeom>
                <a:avLst/>
                <a:gdLst/>
                <a:ahLst/>
                <a:cxnLst/>
                <a:rect l="l" t="t" r="r" b="b"/>
                <a:pathLst>
                  <a:path w="10675" h="11309" extrusionOk="0">
                    <a:moveTo>
                      <a:pt x="10608" y="1"/>
                    </a:moveTo>
                    <a:lnTo>
                      <a:pt x="0" y="67"/>
                    </a:lnTo>
                    <a:lnTo>
                      <a:pt x="67" y="11309"/>
                    </a:lnTo>
                    <a:lnTo>
                      <a:pt x="10674" y="11242"/>
                    </a:lnTo>
                    <a:lnTo>
                      <a:pt x="10608"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7" name="Google Shape;407;p11"/>
              <p:cNvSpPr/>
              <p:nvPr/>
            </p:nvSpPr>
            <p:spPr>
              <a:xfrm flipH="1">
                <a:off x="1635964" y="716776"/>
                <a:ext cx="248217" cy="262958"/>
              </a:xfrm>
              <a:custGeom>
                <a:avLst/>
                <a:gdLst/>
                <a:ahLst/>
                <a:cxnLst/>
                <a:rect l="l" t="t" r="r" b="b"/>
                <a:pathLst>
                  <a:path w="10676" h="11310" extrusionOk="0">
                    <a:moveTo>
                      <a:pt x="10609" y="1"/>
                    </a:moveTo>
                    <a:lnTo>
                      <a:pt x="1" y="68"/>
                    </a:lnTo>
                    <a:lnTo>
                      <a:pt x="68" y="11309"/>
                    </a:lnTo>
                    <a:lnTo>
                      <a:pt x="10675" y="11242"/>
                    </a:lnTo>
                    <a:lnTo>
                      <a:pt x="10609" y="1"/>
                    </a:lnTo>
                    <a:close/>
                  </a:path>
                </a:pathLst>
              </a:custGeom>
              <a:solidFill>
                <a:srgbClr val="F36E5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8" name="Google Shape;408;p11"/>
              <p:cNvSpPr/>
              <p:nvPr/>
            </p:nvSpPr>
            <p:spPr>
              <a:xfrm flipH="1">
                <a:off x="1633639" y="783992"/>
                <a:ext cx="497922" cy="8812"/>
              </a:xfrm>
              <a:custGeom>
                <a:avLst/>
                <a:gdLst/>
                <a:ahLst/>
                <a:cxnLst/>
                <a:rect l="l" t="t" r="r" b="b"/>
                <a:pathLst>
                  <a:path w="21416" h="379" extrusionOk="0">
                    <a:moveTo>
                      <a:pt x="16293" y="0"/>
                    </a:moveTo>
                    <a:cubicBezTo>
                      <a:pt x="10907" y="0"/>
                      <a:pt x="5510" y="44"/>
                      <a:pt x="133" y="145"/>
                    </a:cubicBezTo>
                    <a:cubicBezTo>
                      <a:pt x="0" y="145"/>
                      <a:pt x="0" y="346"/>
                      <a:pt x="133" y="346"/>
                    </a:cubicBezTo>
                    <a:cubicBezTo>
                      <a:pt x="2480" y="368"/>
                      <a:pt x="4826" y="379"/>
                      <a:pt x="7173" y="379"/>
                    </a:cubicBezTo>
                    <a:cubicBezTo>
                      <a:pt x="11868" y="379"/>
                      <a:pt x="16567" y="335"/>
                      <a:pt x="21282" y="246"/>
                    </a:cubicBezTo>
                    <a:cubicBezTo>
                      <a:pt x="21415" y="246"/>
                      <a:pt x="21415" y="12"/>
                      <a:pt x="21282" y="12"/>
                    </a:cubicBezTo>
                    <a:cubicBezTo>
                      <a:pt x="19620" y="4"/>
                      <a:pt x="17957" y="0"/>
                      <a:pt x="16293" y="0"/>
                    </a:cubicBezTo>
                    <a:close/>
                  </a:path>
                </a:pathLst>
              </a:custGeom>
              <a:solidFill>
                <a:srgbClr val="FFA49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9" name="Google Shape;409;p11"/>
              <p:cNvSpPr/>
              <p:nvPr/>
            </p:nvSpPr>
            <p:spPr>
              <a:xfrm flipH="1">
                <a:off x="1833728" y="975037"/>
                <a:ext cx="449074" cy="215644"/>
              </a:xfrm>
              <a:custGeom>
                <a:avLst/>
                <a:gdLst/>
                <a:ahLst/>
                <a:cxnLst/>
                <a:rect l="l" t="t" r="r" b="b"/>
                <a:pathLst>
                  <a:path w="19315" h="9275" extrusionOk="0">
                    <a:moveTo>
                      <a:pt x="19247" y="1"/>
                    </a:moveTo>
                    <a:lnTo>
                      <a:pt x="0" y="134"/>
                    </a:lnTo>
                    <a:lnTo>
                      <a:pt x="67" y="9274"/>
                    </a:lnTo>
                    <a:lnTo>
                      <a:pt x="19314" y="9174"/>
                    </a:lnTo>
                    <a:lnTo>
                      <a:pt x="19247" y="1"/>
                    </a:lnTo>
                    <a:close/>
                  </a:path>
                </a:pathLst>
              </a:custGeom>
              <a:solidFill>
                <a:srgbClr val="D6483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0" name="Google Shape;410;p11"/>
              <p:cNvSpPr/>
              <p:nvPr/>
            </p:nvSpPr>
            <p:spPr>
              <a:xfrm flipH="1">
                <a:off x="1388561" y="972712"/>
                <a:ext cx="448307" cy="215644"/>
              </a:xfrm>
              <a:custGeom>
                <a:avLst/>
                <a:gdLst/>
                <a:ahLst/>
                <a:cxnLst/>
                <a:rect l="l" t="t" r="r" b="b"/>
                <a:pathLst>
                  <a:path w="19282" h="9275" extrusionOk="0">
                    <a:moveTo>
                      <a:pt x="19248" y="1"/>
                    </a:moveTo>
                    <a:lnTo>
                      <a:pt x="1" y="101"/>
                    </a:lnTo>
                    <a:lnTo>
                      <a:pt x="34" y="9274"/>
                    </a:lnTo>
                    <a:lnTo>
                      <a:pt x="19281" y="9174"/>
                    </a:lnTo>
                    <a:lnTo>
                      <a:pt x="19248"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1" name="Google Shape;411;p11"/>
              <p:cNvSpPr/>
              <p:nvPr/>
            </p:nvSpPr>
            <p:spPr>
              <a:xfrm flipH="1">
                <a:off x="1385468" y="1026931"/>
                <a:ext cx="899659" cy="11765"/>
              </a:xfrm>
              <a:custGeom>
                <a:avLst/>
                <a:gdLst/>
                <a:ahLst/>
                <a:cxnLst/>
                <a:rect l="l" t="t" r="r" b="b"/>
                <a:pathLst>
                  <a:path w="38695" h="506" extrusionOk="0">
                    <a:moveTo>
                      <a:pt x="25735" y="0"/>
                    </a:moveTo>
                    <a:cubicBezTo>
                      <a:pt x="17198" y="0"/>
                      <a:pt x="8651" y="59"/>
                      <a:pt x="134" y="237"/>
                    </a:cubicBezTo>
                    <a:cubicBezTo>
                      <a:pt x="0" y="237"/>
                      <a:pt x="0" y="438"/>
                      <a:pt x="134" y="438"/>
                    </a:cubicBezTo>
                    <a:cubicBezTo>
                      <a:pt x="3802" y="485"/>
                      <a:pt x="7475" y="506"/>
                      <a:pt x="11150" y="506"/>
                    </a:cubicBezTo>
                    <a:cubicBezTo>
                      <a:pt x="20278" y="506"/>
                      <a:pt x="29420" y="380"/>
                      <a:pt x="38528" y="237"/>
                    </a:cubicBezTo>
                    <a:cubicBezTo>
                      <a:pt x="38695" y="237"/>
                      <a:pt x="38695" y="37"/>
                      <a:pt x="38528" y="37"/>
                    </a:cubicBezTo>
                    <a:cubicBezTo>
                      <a:pt x="34269" y="15"/>
                      <a:pt x="30003" y="0"/>
                      <a:pt x="25735" y="0"/>
                    </a:cubicBezTo>
                    <a:close/>
                  </a:path>
                </a:pathLst>
              </a:custGeom>
              <a:solidFill>
                <a:srgbClr val="FFA49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2" name="Google Shape;412;p11"/>
              <p:cNvSpPr/>
              <p:nvPr/>
            </p:nvSpPr>
            <p:spPr>
              <a:xfrm flipH="1">
                <a:off x="1113257" y="540727"/>
                <a:ext cx="98510" cy="651488"/>
              </a:xfrm>
              <a:custGeom>
                <a:avLst/>
                <a:gdLst/>
                <a:ahLst/>
                <a:cxnLst/>
                <a:rect l="l" t="t" r="r" b="b"/>
                <a:pathLst>
                  <a:path w="4237" h="28021" extrusionOk="0">
                    <a:moveTo>
                      <a:pt x="1" y="1"/>
                    </a:moveTo>
                    <a:lnTo>
                      <a:pt x="134" y="28021"/>
                    </a:lnTo>
                    <a:lnTo>
                      <a:pt x="4237" y="27988"/>
                    </a:lnTo>
                    <a:lnTo>
                      <a:pt x="4070" y="1"/>
                    </a:lnTo>
                    <a:close/>
                  </a:path>
                </a:pathLst>
              </a:custGeom>
              <a:solidFill>
                <a:srgbClr val="F36E5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3" name="Google Shape;413;p11"/>
              <p:cNvSpPr/>
              <p:nvPr/>
            </p:nvSpPr>
            <p:spPr>
              <a:xfrm flipH="1">
                <a:off x="965108" y="661720"/>
                <a:ext cx="151265" cy="528961"/>
              </a:xfrm>
              <a:custGeom>
                <a:avLst/>
                <a:gdLst/>
                <a:ahLst/>
                <a:cxnLst/>
                <a:rect l="l" t="t" r="r" b="b"/>
                <a:pathLst>
                  <a:path w="6506" h="22751" extrusionOk="0">
                    <a:moveTo>
                      <a:pt x="6372" y="1"/>
                    </a:moveTo>
                    <a:lnTo>
                      <a:pt x="1" y="34"/>
                    </a:lnTo>
                    <a:lnTo>
                      <a:pt x="134" y="22750"/>
                    </a:lnTo>
                    <a:lnTo>
                      <a:pt x="6505" y="22717"/>
                    </a:lnTo>
                    <a:lnTo>
                      <a:pt x="6372"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4" name="Google Shape;414;p11"/>
              <p:cNvSpPr/>
              <p:nvPr/>
            </p:nvSpPr>
            <p:spPr>
              <a:xfrm flipH="1">
                <a:off x="968991" y="760998"/>
                <a:ext cx="148149" cy="5719"/>
              </a:xfrm>
              <a:custGeom>
                <a:avLst/>
                <a:gdLst/>
                <a:ahLst/>
                <a:cxnLst/>
                <a:rect l="l" t="t" r="r" b="b"/>
                <a:pathLst>
                  <a:path w="6372" h="246" extrusionOk="0">
                    <a:moveTo>
                      <a:pt x="3186" y="0"/>
                    </a:moveTo>
                    <a:cubicBezTo>
                      <a:pt x="2127" y="0"/>
                      <a:pt x="1068" y="34"/>
                      <a:pt x="0" y="100"/>
                    </a:cubicBezTo>
                    <a:cubicBezTo>
                      <a:pt x="816" y="202"/>
                      <a:pt x="1631" y="246"/>
                      <a:pt x="2447" y="246"/>
                    </a:cubicBezTo>
                    <a:cubicBezTo>
                      <a:pt x="2699" y="246"/>
                      <a:pt x="2951" y="242"/>
                      <a:pt x="3202" y="234"/>
                    </a:cubicBezTo>
                    <a:cubicBezTo>
                      <a:pt x="3447" y="242"/>
                      <a:pt x="3693" y="246"/>
                      <a:pt x="3940" y="246"/>
                    </a:cubicBezTo>
                    <a:cubicBezTo>
                      <a:pt x="4741" y="246"/>
                      <a:pt x="5556" y="202"/>
                      <a:pt x="6371" y="100"/>
                    </a:cubicBezTo>
                    <a:cubicBezTo>
                      <a:pt x="5304" y="34"/>
                      <a:pt x="4245" y="0"/>
                      <a:pt x="318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5" name="Google Shape;415;p11"/>
              <p:cNvSpPr/>
              <p:nvPr/>
            </p:nvSpPr>
            <p:spPr>
              <a:xfrm flipH="1">
                <a:off x="968991" y="738701"/>
                <a:ext cx="148149" cy="5534"/>
              </a:xfrm>
              <a:custGeom>
                <a:avLst/>
                <a:gdLst/>
                <a:ahLst/>
                <a:cxnLst/>
                <a:rect l="l" t="t" r="r" b="b"/>
                <a:pathLst>
                  <a:path w="6372" h="238" extrusionOk="0">
                    <a:moveTo>
                      <a:pt x="3186" y="0"/>
                    </a:moveTo>
                    <a:cubicBezTo>
                      <a:pt x="2127" y="0"/>
                      <a:pt x="1068" y="42"/>
                      <a:pt x="0" y="125"/>
                    </a:cubicBezTo>
                    <a:cubicBezTo>
                      <a:pt x="801" y="200"/>
                      <a:pt x="1601" y="238"/>
                      <a:pt x="2402" y="238"/>
                    </a:cubicBezTo>
                    <a:cubicBezTo>
                      <a:pt x="2669" y="238"/>
                      <a:pt x="2936" y="234"/>
                      <a:pt x="3202" y="225"/>
                    </a:cubicBezTo>
                    <a:cubicBezTo>
                      <a:pt x="3461" y="234"/>
                      <a:pt x="3722" y="238"/>
                      <a:pt x="3984" y="238"/>
                    </a:cubicBezTo>
                    <a:cubicBezTo>
                      <a:pt x="4770" y="238"/>
                      <a:pt x="5571" y="200"/>
                      <a:pt x="6371" y="125"/>
                    </a:cubicBezTo>
                    <a:cubicBezTo>
                      <a:pt x="5304" y="42"/>
                      <a:pt x="4245" y="0"/>
                      <a:pt x="318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6" name="Google Shape;416;p11"/>
              <p:cNvSpPr/>
              <p:nvPr/>
            </p:nvSpPr>
            <p:spPr>
              <a:xfrm flipH="1">
                <a:off x="968991" y="1107679"/>
                <a:ext cx="148149" cy="5255"/>
              </a:xfrm>
              <a:custGeom>
                <a:avLst/>
                <a:gdLst/>
                <a:ahLst/>
                <a:cxnLst/>
                <a:rect l="l" t="t" r="r" b="b"/>
                <a:pathLst>
                  <a:path w="6372" h="226" extrusionOk="0">
                    <a:moveTo>
                      <a:pt x="3186" y="0"/>
                    </a:moveTo>
                    <a:cubicBezTo>
                      <a:pt x="2127" y="0"/>
                      <a:pt x="1068" y="33"/>
                      <a:pt x="0" y="100"/>
                    </a:cubicBezTo>
                    <a:cubicBezTo>
                      <a:pt x="1068" y="183"/>
                      <a:pt x="2127" y="225"/>
                      <a:pt x="3186" y="225"/>
                    </a:cubicBezTo>
                    <a:cubicBezTo>
                      <a:pt x="4245" y="225"/>
                      <a:pt x="5304" y="183"/>
                      <a:pt x="6371" y="100"/>
                    </a:cubicBezTo>
                    <a:cubicBezTo>
                      <a:pt x="5304" y="33"/>
                      <a:pt x="4245" y="0"/>
                      <a:pt x="318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7" name="Google Shape;417;p11"/>
              <p:cNvSpPr/>
              <p:nvPr/>
            </p:nvSpPr>
            <p:spPr>
              <a:xfrm flipH="1">
                <a:off x="968991" y="1085359"/>
                <a:ext cx="148149" cy="5278"/>
              </a:xfrm>
              <a:custGeom>
                <a:avLst/>
                <a:gdLst/>
                <a:ahLst/>
                <a:cxnLst/>
                <a:rect l="l" t="t" r="r" b="b"/>
                <a:pathLst>
                  <a:path w="6372" h="227" extrusionOk="0">
                    <a:moveTo>
                      <a:pt x="3186" y="1"/>
                    </a:moveTo>
                    <a:cubicBezTo>
                      <a:pt x="2127" y="1"/>
                      <a:pt x="1068" y="43"/>
                      <a:pt x="0" y="126"/>
                    </a:cubicBezTo>
                    <a:cubicBezTo>
                      <a:pt x="1068" y="193"/>
                      <a:pt x="2127" y="226"/>
                      <a:pt x="3186" y="226"/>
                    </a:cubicBezTo>
                    <a:cubicBezTo>
                      <a:pt x="4245" y="226"/>
                      <a:pt x="5304" y="193"/>
                      <a:pt x="6371" y="126"/>
                    </a:cubicBezTo>
                    <a:cubicBezTo>
                      <a:pt x="5304" y="43"/>
                      <a:pt x="4245" y="1"/>
                      <a:pt x="318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8" name="Google Shape;418;p11"/>
              <p:cNvSpPr/>
              <p:nvPr/>
            </p:nvSpPr>
            <p:spPr>
              <a:xfrm flipH="1">
                <a:off x="1038020" y="802104"/>
                <a:ext cx="5441" cy="237336"/>
              </a:xfrm>
              <a:custGeom>
                <a:avLst/>
                <a:gdLst/>
                <a:ahLst/>
                <a:cxnLst/>
                <a:rect l="l" t="t" r="r" b="b"/>
                <a:pathLst>
                  <a:path w="234" h="10208" extrusionOk="0">
                    <a:moveTo>
                      <a:pt x="134" y="0"/>
                    </a:moveTo>
                    <a:cubicBezTo>
                      <a:pt x="67" y="0"/>
                      <a:pt x="0" y="2269"/>
                      <a:pt x="0" y="5104"/>
                    </a:cubicBezTo>
                    <a:cubicBezTo>
                      <a:pt x="0" y="7939"/>
                      <a:pt x="67" y="10208"/>
                      <a:pt x="134" y="10208"/>
                    </a:cubicBezTo>
                    <a:cubicBezTo>
                      <a:pt x="167" y="10208"/>
                      <a:pt x="234" y="7939"/>
                      <a:pt x="234" y="5104"/>
                    </a:cubicBezTo>
                    <a:cubicBezTo>
                      <a:pt x="234" y="2269"/>
                      <a:pt x="200" y="0"/>
                      <a:pt x="13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9" name="Google Shape;419;p11"/>
              <p:cNvSpPr/>
              <p:nvPr/>
            </p:nvSpPr>
            <p:spPr>
              <a:xfrm flipH="1">
                <a:off x="806892" y="791246"/>
                <a:ext cx="160565" cy="398644"/>
              </a:xfrm>
              <a:custGeom>
                <a:avLst/>
                <a:gdLst/>
                <a:ahLst/>
                <a:cxnLst/>
                <a:rect l="l" t="t" r="r" b="b"/>
                <a:pathLst>
                  <a:path w="6906" h="17146" extrusionOk="0">
                    <a:moveTo>
                      <a:pt x="0" y="0"/>
                    </a:moveTo>
                    <a:lnTo>
                      <a:pt x="0" y="17146"/>
                    </a:lnTo>
                    <a:lnTo>
                      <a:pt x="6905" y="17146"/>
                    </a:lnTo>
                    <a:lnTo>
                      <a:pt x="6905" y="0"/>
                    </a:lnTo>
                    <a:close/>
                  </a:path>
                </a:pathLst>
              </a:custGeom>
              <a:solidFill>
                <a:srgbClr val="F36E5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0" name="Google Shape;420;p11"/>
              <p:cNvSpPr/>
              <p:nvPr/>
            </p:nvSpPr>
            <p:spPr>
              <a:xfrm flipH="1">
                <a:off x="1138065" y="624497"/>
                <a:ext cx="64402" cy="54986"/>
              </a:xfrm>
              <a:custGeom>
                <a:avLst/>
                <a:gdLst/>
                <a:ahLst/>
                <a:cxnLst/>
                <a:rect l="l" t="t" r="r" b="b"/>
                <a:pathLst>
                  <a:path w="2770" h="2365" extrusionOk="0">
                    <a:moveTo>
                      <a:pt x="1569" y="0"/>
                    </a:moveTo>
                    <a:cubicBezTo>
                      <a:pt x="535" y="0"/>
                      <a:pt x="1" y="1268"/>
                      <a:pt x="735" y="2002"/>
                    </a:cubicBezTo>
                    <a:cubicBezTo>
                      <a:pt x="985" y="2252"/>
                      <a:pt x="1289" y="2364"/>
                      <a:pt x="1584" y="2364"/>
                    </a:cubicBezTo>
                    <a:cubicBezTo>
                      <a:pt x="2194" y="2364"/>
                      <a:pt x="2770" y="1887"/>
                      <a:pt x="2770" y="1168"/>
                    </a:cubicBezTo>
                    <a:cubicBezTo>
                      <a:pt x="2770" y="534"/>
                      <a:pt x="2236" y="0"/>
                      <a:pt x="1569"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1" name="Google Shape;421;p11"/>
              <p:cNvSpPr/>
              <p:nvPr/>
            </p:nvSpPr>
            <p:spPr>
              <a:xfrm flipH="1">
                <a:off x="1157456" y="726867"/>
                <a:ext cx="17089" cy="387810"/>
              </a:xfrm>
              <a:custGeom>
                <a:avLst/>
                <a:gdLst/>
                <a:ahLst/>
                <a:cxnLst/>
                <a:rect l="l" t="t" r="r" b="b"/>
                <a:pathLst>
                  <a:path w="735" h="16680" extrusionOk="0">
                    <a:moveTo>
                      <a:pt x="1" y="1"/>
                    </a:moveTo>
                    <a:lnTo>
                      <a:pt x="1" y="16679"/>
                    </a:lnTo>
                    <a:lnTo>
                      <a:pt x="735" y="16679"/>
                    </a:lnTo>
                    <a:lnTo>
                      <a:pt x="735"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2" name="Google Shape;422;p11"/>
              <p:cNvSpPr/>
              <p:nvPr/>
            </p:nvSpPr>
            <p:spPr>
              <a:xfrm flipH="1">
                <a:off x="715380" y="1185674"/>
                <a:ext cx="1734171" cy="76795"/>
              </a:xfrm>
              <a:custGeom>
                <a:avLst/>
                <a:gdLst/>
                <a:ahLst/>
                <a:cxnLst/>
                <a:rect l="l" t="t" r="r" b="b"/>
                <a:pathLst>
                  <a:path w="74588" h="3303" extrusionOk="0">
                    <a:moveTo>
                      <a:pt x="1" y="0"/>
                    </a:moveTo>
                    <a:lnTo>
                      <a:pt x="1" y="3303"/>
                    </a:lnTo>
                    <a:lnTo>
                      <a:pt x="74587" y="3303"/>
                    </a:lnTo>
                    <a:lnTo>
                      <a:pt x="74587"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3" name="Google Shape;423;p11"/>
              <p:cNvSpPr/>
              <p:nvPr/>
            </p:nvSpPr>
            <p:spPr>
              <a:xfrm flipH="1">
                <a:off x="2095105" y="1222897"/>
                <a:ext cx="70587" cy="152799"/>
              </a:xfrm>
              <a:custGeom>
                <a:avLst/>
                <a:gdLst/>
                <a:ahLst/>
                <a:cxnLst/>
                <a:rect l="l" t="t" r="r" b="b"/>
                <a:pathLst>
                  <a:path w="3036" h="6572" extrusionOk="0">
                    <a:moveTo>
                      <a:pt x="0" y="0"/>
                    </a:moveTo>
                    <a:lnTo>
                      <a:pt x="0" y="6572"/>
                    </a:lnTo>
                    <a:lnTo>
                      <a:pt x="3036" y="6572"/>
                    </a:lnTo>
                    <a:lnTo>
                      <a:pt x="3036"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4" name="Google Shape;424;p11"/>
              <p:cNvSpPr/>
              <p:nvPr/>
            </p:nvSpPr>
            <p:spPr>
              <a:xfrm flipH="1">
                <a:off x="1044228" y="1222897"/>
                <a:ext cx="70587" cy="152799"/>
              </a:xfrm>
              <a:custGeom>
                <a:avLst/>
                <a:gdLst/>
                <a:ahLst/>
                <a:cxnLst/>
                <a:rect l="l" t="t" r="r" b="b"/>
                <a:pathLst>
                  <a:path w="3036" h="6572" extrusionOk="0">
                    <a:moveTo>
                      <a:pt x="0" y="0"/>
                    </a:moveTo>
                    <a:lnTo>
                      <a:pt x="0" y="6572"/>
                    </a:lnTo>
                    <a:lnTo>
                      <a:pt x="3036" y="6572"/>
                    </a:lnTo>
                    <a:lnTo>
                      <a:pt x="3036"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425" name="Google Shape;425;p11"/>
          <p:cNvSpPr txBox="1">
            <a:spLocks noGrp="1"/>
          </p:cNvSpPr>
          <p:nvPr>
            <p:ph type="title"/>
          </p:nvPr>
        </p:nvSpPr>
        <p:spPr>
          <a:xfrm>
            <a:off x="5452422" y="2402636"/>
            <a:ext cx="3852000" cy="1046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4200"/>
              <a:buNone/>
            </a:pPr>
            <a:r>
              <a:rPr lang="en" sz="4400" b="1" dirty="0"/>
              <a:t>Git pour les OPS </a:t>
            </a:r>
            <a:br>
              <a:rPr lang="en" sz="4400" b="1" dirty="0"/>
            </a:br>
            <a:endParaRPr b="1" dirty="0"/>
          </a:p>
        </p:txBody>
      </p:sp>
      <p:grpSp>
        <p:nvGrpSpPr>
          <p:cNvPr id="6" name="Google Shape;138;p4">
            <a:extLst>
              <a:ext uri="{FF2B5EF4-FFF2-40B4-BE49-F238E27FC236}">
                <a16:creationId xmlns:a16="http://schemas.microsoft.com/office/drawing/2014/main" id="{6D068A9D-2EE0-8E85-FF57-81D99CF1C63D}"/>
              </a:ext>
            </a:extLst>
          </p:cNvPr>
          <p:cNvGrpSpPr/>
          <p:nvPr/>
        </p:nvGrpSpPr>
        <p:grpSpPr>
          <a:xfrm>
            <a:off x="3778303" y="1045935"/>
            <a:ext cx="1017825" cy="1017825"/>
            <a:chOff x="830022" y="1275185"/>
            <a:chExt cx="1017825" cy="1017825"/>
          </a:xfrm>
        </p:grpSpPr>
        <p:sp>
          <p:nvSpPr>
            <p:cNvPr id="7" name="Google Shape;139;p4">
              <a:extLst>
                <a:ext uri="{FF2B5EF4-FFF2-40B4-BE49-F238E27FC236}">
                  <a16:creationId xmlns:a16="http://schemas.microsoft.com/office/drawing/2014/main" id="{C9678523-3131-9BAC-90D3-D3987B958642}"/>
                </a:ext>
              </a:extLst>
            </p:cNvPr>
            <p:cNvSpPr/>
            <p:nvPr/>
          </p:nvSpPr>
          <p:spPr>
            <a:xfrm>
              <a:off x="830022" y="1275185"/>
              <a:ext cx="1017825" cy="1017825"/>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 name="Google Shape;140;p4">
              <a:extLst>
                <a:ext uri="{FF2B5EF4-FFF2-40B4-BE49-F238E27FC236}">
                  <a16:creationId xmlns:a16="http://schemas.microsoft.com/office/drawing/2014/main" id="{CEFA6FA4-8ECD-F1E1-5FA5-ADF55A3F40DA}"/>
                </a:ext>
              </a:extLst>
            </p:cNvPr>
            <p:cNvSpPr/>
            <p:nvPr/>
          </p:nvSpPr>
          <p:spPr>
            <a:xfrm>
              <a:off x="857017" y="1288683"/>
              <a:ext cx="990830" cy="990830"/>
            </a:xfrm>
            <a:prstGeom prst="arc">
              <a:avLst>
                <a:gd name="adj1" fmla="val 16200000"/>
                <a:gd name="adj2" fmla="val 5314865"/>
              </a:avLst>
            </a:prstGeom>
            <a:noFill/>
            <a:ln w="19050" cap="flat" cmpd="sng">
              <a:solidFill>
                <a:srgbClr val="CE453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9" name="Google Shape;142;p4">
            <a:extLst>
              <a:ext uri="{FF2B5EF4-FFF2-40B4-BE49-F238E27FC236}">
                <a16:creationId xmlns:a16="http://schemas.microsoft.com/office/drawing/2014/main" id="{E565CF77-A9AC-A92B-0178-76AB86C54D63}"/>
              </a:ext>
            </a:extLst>
          </p:cNvPr>
          <p:cNvSpPr txBox="1"/>
          <p:nvPr/>
        </p:nvSpPr>
        <p:spPr>
          <a:xfrm>
            <a:off x="3870081" y="1173850"/>
            <a:ext cx="834300" cy="7620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4000" b="0" i="0" u="none" strike="noStrike" cap="none" dirty="0">
                <a:solidFill>
                  <a:srgbClr val="000000"/>
                </a:solidFill>
                <a:latin typeface="Arial"/>
                <a:ea typeface="Arial"/>
                <a:cs typeface="Arial"/>
                <a:sym typeface="Arial"/>
              </a:rPr>
              <a:t>02</a:t>
            </a:r>
            <a:endParaRPr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29"/>
        <p:cNvGrpSpPr/>
        <p:nvPr/>
      </p:nvGrpSpPr>
      <p:grpSpPr>
        <a:xfrm>
          <a:off x="0" y="0"/>
          <a:ext cx="0" cy="0"/>
          <a:chOff x="0" y="0"/>
          <a:chExt cx="0" cy="0"/>
        </a:xfrm>
      </p:grpSpPr>
      <p:sp>
        <p:nvSpPr>
          <p:cNvPr id="430" name="Google Shape;430;p12"/>
          <p:cNvSpPr txBox="1">
            <a:spLocks noGrp="1"/>
          </p:cNvSpPr>
          <p:nvPr>
            <p:ph type="title"/>
          </p:nvPr>
        </p:nvSpPr>
        <p:spPr>
          <a:xfrm>
            <a:off x="311700" y="315925"/>
            <a:ext cx="8520600" cy="831300"/>
          </a:xfrm>
          <a:prstGeom prst="rect">
            <a:avLst/>
          </a:prstGeom>
          <a:noFill/>
          <a:ln>
            <a:noFill/>
          </a:ln>
        </p:spPr>
        <p:txBody>
          <a:bodyPr spcFirstLastPara="1" wrap="square" lIns="91425" tIns="91425" rIns="91425" bIns="91425" anchor="b" anchorCtr="0">
            <a:normAutofit/>
          </a:bodyPr>
          <a:lstStyle/>
          <a:p>
            <a:pPr marL="0" lvl="0" indent="0" algn="l" rtl="0">
              <a:lnSpc>
                <a:spcPct val="100000"/>
              </a:lnSpc>
              <a:spcBef>
                <a:spcPts val="0"/>
              </a:spcBef>
              <a:spcAft>
                <a:spcPts val="0"/>
              </a:spcAft>
              <a:buSzPts val="4200"/>
              <a:buNone/>
            </a:pPr>
            <a:r>
              <a:rPr lang="en" b="1" dirty="0"/>
              <a:t>Git pour les OPS</a:t>
            </a:r>
            <a:endParaRPr b="1" dirty="0"/>
          </a:p>
        </p:txBody>
      </p:sp>
      <p:sp>
        <p:nvSpPr>
          <p:cNvPr id="431" name="Google Shape;431;p12"/>
          <p:cNvSpPr txBox="1">
            <a:spLocks noGrp="1"/>
          </p:cNvSpPr>
          <p:nvPr>
            <p:ph type="body" idx="1"/>
          </p:nvPr>
        </p:nvSpPr>
        <p:spPr>
          <a:xfrm>
            <a:off x="5839440" y="96351"/>
            <a:ext cx="3697800" cy="501000"/>
          </a:xfrm>
          <a:prstGeom prst="rect">
            <a:avLst/>
          </a:prstGeom>
          <a:noFill/>
          <a:ln>
            <a:noFill/>
          </a:ln>
        </p:spPr>
        <p:txBody>
          <a:bodyPr spcFirstLastPara="1" wrap="square" lIns="91425" tIns="91425" rIns="91425" bIns="91425" anchor="t" anchorCtr="0">
            <a:normAutofit fontScale="25000" lnSpcReduction="20000"/>
          </a:bodyPr>
          <a:lstStyle/>
          <a:p>
            <a:pPr marL="0" lvl="0" indent="0" algn="ctr" rtl="0">
              <a:lnSpc>
                <a:spcPct val="115000"/>
              </a:lnSpc>
              <a:spcBef>
                <a:spcPts val="0"/>
              </a:spcBef>
              <a:spcAft>
                <a:spcPts val="1200"/>
              </a:spcAft>
              <a:buSzPct val="159999"/>
              <a:buNone/>
            </a:pPr>
            <a:r>
              <a:rPr lang="en" sz="4200" b="1" dirty="0">
                <a:latin typeface="Economica"/>
                <a:sym typeface="Economica"/>
              </a:rPr>
              <a:t>Résultat de comparaison des recherche (Git / Gitops)</a:t>
            </a:r>
            <a:endParaRPr sz="4200" b="1" dirty="0">
              <a:latin typeface="Economica"/>
              <a:sym typeface="Economica"/>
            </a:endParaRPr>
          </a:p>
        </p:txBody>
      </p:sp>
      <p:pic>
        <p:nvPicPr>
          <p:cNvPr id="432" name="Google Shape;432;p12"/>
          <p:cNvPicPr preferRelativeResize="0"/>
          <p:nvPr/>
        </p:nvPicPr>
        <p:blipFill rotWithShape="1">
          <a:blip r:embed="rId3">
            <a:alphaModFix/>
          </a:blip>
          <a:srcRect/>
          <a:stretch/>
        </p:blipFill>
        <p:spPr>
          <a:xfrm>
            <a:off x="1691640" y="1257435"/>
            <a:ext cx="5760720" cy="2967990"/>
          </a:xfrm>
          <a:prstGeom prst="rect">
            <a:avLst/>
          </a:prstGeom>
          <a:noFill/>
          <a:ln>
            <a:noFill/>
          </a:ln>
        </p:spPr>
      </p:pic>
      <p:sp>
        <p:nvSpPr>
          <p:cNvPr id="433" name="Google Shape;433;p12"/>
          <p:cNvSpPr txBox="1"/>
          <p:nvPr/>
        </p:nvSpPr>
        <p:spPr>
          <a:xfrm>
            <a:off x="1691640" y="4444999"/>
            <a:ext cx="5996700" cy="484325"/>
          </a:xfrm>
          <a:prstGeom prst="rect">
            <a:avLst/>
          </a:prstGeom>
          <a:noFill/>
          <a:ln>
            <a:noFill/>
          </a:ln>
        </p:spPr>
        <p:txBody>
          <a:bodyPr spcFirstLastPara="1" wrap="square" lIns="91425" tIns="91425" rIns="91425" bIns="91425" anchor="ctr" anchorCtr="0">
            <a:normAutofit fontScale="55000" lnSpcReduction="20000"/>
          </a:bodyPr>
          <a:lstStyle/>
          <a:p>
            <a:pPr marL="0" marR="0" lvl="0" indent="0" algn="ctr" rtl="0">
              <a:lnSpc>
                <a:spcPct val="115000"/>
              </a:lnSpc>
              <a:spcBef>
                <a:spcPts val="0"/>
              </a:spcBef>
              <a:spcAft>
                <a:spcPts val="1200"/>
              </a:spcAft>
              <a:buClr>
                <a:schemeClr val="dk1"/>
              </a:buClr>
              <a:buSzPct val="181818"/>
              <a:buFont typeface="Open Sans"/>
              <a:buNone/>
            </a:pPr>
            <a:r>
              <a:rPr lang="en" sz="1800" b="1" i="1" u="sng" strike="noStrike" cap="none">
                <a:solidFill>
                  <a:schemeClr val="dk1"/>
                </a:solidFill>
                <a:latin typeface="Open Sans"/>
                <a:ea typeface="Open Sans"/>
                <a:cs typeface="Open Sans"/>
                <a:sym typeface="Open Sans"/>
              </a:rPr>
              <a:t>Graphe de résultat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37"/>
        <p:cNvGrpSpPr/>
        <p:nvPr/>
      </p:nvGrpSpPr>
      <p:grpSpPr>
        <a:xfrm>
          <a:off x="0" y="0"/>
          <a:ext cx="0" cy="0"/>
          <a:chOff x="0" y="0"/>
          <a:chExt cx="0" cy="0"/>
        </a:xfrm>
      </p:grpSpPr>
      <p:sp>
        <p:nvSpPr>
          <p:cNvPr id="438" name="Google Shape;438;p13"/>
          <p:cNvSpPr txBox="1">
            <a:spLocks noGrp="1"/>
          </p:cNvSpPr>
          <p:nvPr>
            <p:ph type="title"/>
          </p:nvPr>
        </p:nvSpPr>
        <p:spPr>
          <a:xfrm>
            <a:off x="311700" y="315925"/>
            <a:ext cx="8520600" cy="831300"/>
          </a:xfrm>
          <a:prstGeom prst="rect">
            <a:avLst/>
          </a:prstGeom>
          <a:noFill/>
          <a:ln>
            <a:noFill/>
          </a:ln>
        </p:spPr>
        <p:txBody>
          <a:bodyPr spcFirstLastPara="1" wrap="square" lIns="91425" tIns="91425" rIns="91425" bIns="91425" anchor="b" anchorCtr="0">
            <a:normAutofit/>
          </a:bodyPr>
          <a:lstStyle/>
          <a:p>
            <a:pPr marL="0" lvl="0" indent="0" algn="l" rtl="0">
              <a:lnSpc>
                <a:spcPct val="100000"/>
              </a:lnSpc>
              <a:spcBef>
                <a:spcPts val="0"/>
              </a:spcBef>
              <a:spcAft>
                <a:spcPts val="0"/>
              </a:spcAft>
              <a:buSzPts val="4200"/>
              <a:buNone/>
            </a:pPr>
            <a:r>
              <a:rPr lang="en" b="1" dirty="0"/>
              <a:t>Git pour les OPS</a:t>
            </a:r>
            <a:endParaRPr b="1" dirty="0"/>
          </a:p>
        </p:txBody>
      </p:sp>
      <p:sp>
        <p:nvSpPr>
          <p:cNvPr id="440" name="Google Shape;440;p13"/>
          <p:cNvSpPr txBox="1"/>
          <p:nvPr/>
        </p:nvSpPr>
        <p:spPr>
          <a:xfrm>
            <a:off x="1691640" y="4444999"/>
            <a:ext cx="5996700" cy="484325"/>
          </a:xfrm>
          <a:prstGeom prst="rect">
            <a:avLst/>
          </a:prstGeom>
          <a:noFill/>
          <a:ln>
            <a:noFill/>
          </a:ln>
        </p:spPr>
        <p:txBody>
          <a:bodyPr spcFirstLastPara="1" wrap="square" lIns="91425" tIns="91425" rIns="91425" bIns="91425" anchor="ctr" anchorCtr="0">
            <a:normAutofit fontScale="55000" lnSpcReduction="20000"/>
          </a:bodyPr>
          <a:lstStyle/>
          <a:p>
            <a:pPr marL="0" marR="0" lvl="0" indent="0" algn="ctr" rtl="0">
              <a:lnSpc>
                <a:spcPct val="115000"/>
              </a:lnSpc>
              <a:spcBef>
                <a:spcPts val="0"/>
              </a:spcBef>
              <a:spcAft>
                <a:spcPts val="1200"/>
              </a:spcAft>
              <a:buClr>
                <a:schemeClr val="dk1"/>
              </a:buClr>
              <a:buSzPct val="181818"/>
              <a:buFont typeface="Open Sans"/>
              <a:buNone/>
            </a:pPr>
            <a:r>
              <a:rPr lang="en" sz="1800" b="1" i="1" u="sng" strike="noStrike" cap="none">
                <a:solidFill>
                  <a:schemeClr val="dk1"/>
                </a:solidFill>
                <a:latin typeface="Open Sans"/>
                <a:ea typeface="Open Sans"/>
                <a:cs typeface="Open Sans"/>
                <a:sym typeface="Open Sans"/>
              </a:rPr>
              <a:t>Classification des recherche selon les régions,</a:t>
            </a:r>
            <a:endParaRPr/>
          </a:p>
        </p:txBody>
      </p:sp>
      <p:pic>
        <p:nvPicPr>
          <p:cNvPr id="441" name="Google Shape;441;p13"/>
          <p:cNvPicPr preferRelativeResize="0"/>
          <p:nvPr/>
        </p:nvPicPr>
        <p:blipFill rotWithShape="1">
          <a:blip r:embed="rId3">
            <a:alphaModFix/>
          </a:blip>
          <a:srcRect/>
          <a:stretch/>
        </p:blipFill>
        <p:spPr>
          <a:xfrm>
            <a:off x="1456690" y="1270842"/>
            <a:ext cx="6823710" cy="2948940"/>
          </a:xfrm>
          <a:prstGeom prst="rect">
            <a:avLst/>
          </a:prstGeom>
          <a:noFill/>
          <a:ln>
            <a:noFill/>
          </a:ln>
        </p:spPr>
      </p:pic>
      <p:sp>
        <p:nvSpPr>
          <p:cNvPr id="4" name="Google Shape;431;p12">
            <a:extLst>
              <a:ext uri="{FF2B5EF4-FFF2-40B4-BE49-F238E27FC236}">
                <a16:creationId xmlns:a16="http://schemas.microsoft.com/office/drawing/2014/main" id="{4CA395A8-6148-63A8-C9AE-17E8EFBAA574}"/>
              </a:ext>
            </a:extLst>
          </p:cNvPr>
          <p:cNvSpPr txBox="1">
            <a:spLocks/>
          </p:cNvSpPr>
          <p:nvPr/>
        </p:nvSpPr>
        <p:spPr>
          <a:xfrm>
            <a:off x="5839440" y="96351"/>
            <a:ext cx="3697800" cy="501000"/>
          </a:xfrm>
          <a:prstGeom prst="rect">
            <a:avLst/>
          </a:prstGeom>
          <a:noFill/>
          <a:ln>
            <a:noFill/>
          </a:ln>
        </p:spPr>
        <p:txBody>
          <a:bodyPr spcFirstLastPara="1" wrap="square" lIns="91425" tIns="91425" rIns="91425" bIns="91425" anchor="t" anchorCtr="0">
            <a:normAutofit fontScale="25000" lnSpcReduction="20000"/>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Open Sans"/>
              <a:buChar char="●"/>
              <a:defRPr sz="1800" b="0" i="0" u="none" strike="noStrike" cap="none">
                <a:solidFill>
                  <a:schemeClr val="dk1"/>
                </a:solidFill>
                <a:latin typeface="Open Sans"/>
                <a:ea typeface="Open Sans"/>
                <a:cs typeface="Open Sans"/>
                <a:sym typeface="Open Sans"/>
              </a:defRPr>
            </a:lvl1pPr>
            <a:lvl2pPr marL="914400" marR="0" lvl="1" indent="-317500" algn="l" rtl="0">
              <a:lnSpc>
                <a:spcPct val="115000"/>
              </a:lnSpc>
              <a:spcBef>
                <a:spcPts val="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2pPr>
            <a:lvl3pPr marL="1371600" marR="0" lvl="2" indent="-317500" algn="l" rtl="0">
              <a:lnSpc>
                <a:spcPct val="115000"/>
              </a:lnSpc>
              <a:spcBef>
                <a:spcPts val="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3pPr>
            <a:lvl4pPr marL="1828800" marR="0" lvl="3" indent="-317500" algn="l" rtl="0">
              <a:lnSpc>
                <a:spcPct val="115000"/>
              </a:lnSpc>
              <a:spcBef>
                <a:spcPts val="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4pPr>
            <a:lvl5pPr marL="2286000" marR="0" lvl="4" indent="-317500" algn="l" rtl="0">
              <a:lnSpc>
                <a:spcPct val="115000"/>
              </a:lnSpc>
              <a:spcBef>
                <a:spcPts val="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5pPr>
            <a:lvl6pPr marL="2743200" marR="0" lvl="5" indent="-317500" algn="l" rtl="0">
              <a:lnSpc>
                <a:spcPct val="115000"/>
              </a:lnSpc>
              <a:spcBef>
                <a:spcPts val="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6pPr>
            <a:lvl7pPr marL="3200400" marR="0" lvl="6" indent="-317500" algn="l" rtl="0">
              <a:lnSpc>
                <a:spcPct val="115000"/>
              </a:lnSpc>
              <a:spcBef>
                <a:spcPts val="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7pPr>
            <a:lvl8pPr marL="3657600" marR="0" lvl="7" indent="-317500" algn="l" rtl="0">
              <a:lnSpc>
                <a:spcPct val="115000"/>
              </a:lnSpc>
              <a:spcBef>
                <a:spcPts val="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8pPr>
            <a:lvl9pPr marL="4114800" marR="0" lvl="8" indent="-317500" algn="l" rtl="0">
              <a:lnSpc>
                <a:spcPct val="115000"/>
              </a:lnSpc>
              <a:spcBef>
                <a:spcPts val="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9pPr>
          </a:lstStyle>
          <a:p>
            <a:pPr marL="0" indent="0" algn="ctr">
              <a:spcAft>
                <a:spcPts val="1200"/>
              </a:spcAft>
              <a:buSzPct val="159999"/>
              <a:buFont typeface="Open Sans"/>
              <a:buNone/>
            </a:pPr>
            <a:r>
              <a:rPr lang="fr-FR" sz="4200" b="1">
                <a:latin typeface="Economica"/>
                <a:sym typeface="Economica"/>
              </a:rPr>
              <a:t>Résultat de comparaison des recherche (Git / Gitops)</a:t>
            </a:r>
            <a:endParaRPr lang="fr-FR" sz="4200" b="1" dirty="0">
              <a:latin typeface="Economica"/>
              <a:sym typeface="Economica"/>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6" name="Google Shape;446;p14"/>
          <p:cNvSpPr txBox="1">
            <a:spLocks noGrp="1"/>
          </p:cNvSpPr>
          <p:nvPr>
            <p:ph type="title"/>
          </p:nvPr>
        </p:nvSpPr>
        <p:spPr>
          <a:xfrm>
            <a:off x="311700" y="315925"/>
            <a:ext cx="8520600" cy="831300"/>
          </a:xfrm>
          <a:prstGeom prst="rect">
            <a:avLst/>
          </a:prstGeom>
          <a:noFill/>
          <a:ln>
            <a:noFill/>
          </a:ln>
        </p:spPr>
        <p:txBody>
          <a:bodyPr spcFirstLastPara="1" wrap="square" lIns="91425" tIns="91425" rIns="91425" bIns="91425" anchor="b" anchorCtr="0">
            <a:normAutofit/>
          </a:bodyPr>
          <a:lstStyle/>
          <a:p>
            <a:pPr marL="0" lvl="0" indent="0" algn="l" rtl="0">
              <a:lnSpc>
                <a:spcPct val="100000"/>
              </a:lnSpc>
              <a:spcBef>
                <a:spcPts val="0"/>
              </a:spcBef>
              <a:spcAft>
                <a:spcPts val="0"/>
              </a:spcAft>
              <a:buSzPts val="4200"/>
              <a:buNone/>
            </a:pPr>
            <a:r>
              <a:rPr lang="en" b="1" dirty="0"/>
              <a:t>Git pour les OPS </a:t>
            </a:r>
            <a:endParaRPr b="1" dirty="0"/>
          </a:p>
        </p:txBody>
      </p:sp>
      <p:sp>
        <p:nvSpPr>
          <p:cNvPr id="447" name="Google Shape;447;p14"/>
          <p:cNvSpPr txBox="1">
            <a:spLocks noGrp="1"/>
          </p:cNvSpPr>
          <p:nvPr>
            <p:ph type="body" idx="1"/>
          </p:nvPr>
        </p:nvSpPr>
        <p:spPr>
          <a:xfrm>
            <a:off x="6479806" y="112375"/>
            <a:ext cx="4108500" cy="412800"/>
          </a:xfrm>
          <a:prstGeom prst="rect">
            <a:avLst/>
          </a:prstGeom>
          <a:noFill/>
          <a:ln>
            <a:noFill/>
          </a:ln>
        </p:spPr>
        <p:txBody>
          <a:bodyPr spcFirstLastPara="1" wrap="square" lIns="91425" tIns="91425" rIns="91425" bIns="91425" anchor="t" anchorCtr="0">
            <a:normAutofit fontScale="25000" lnSpcReduction="20000"/>
          </a:bodyPr>
          <a:lstStyle/>
          <a:p>
            <a:pPr marL="0" lvl="0" indent="0" algn="ctr" rtl="0">
              <a:lnSpc>
                <a:spcPct val="115000"/>
              </a:lnSpc>
              <a:spcBef>
                <a:spcPts val="0"/>
              </a:spcBef>
              <a:spcAft>
                <a:spcPts val="1200"/>
              </a:spcAft>
              <a:buSzPts val="1800"/>
              <a:buNone/>
            </a:pPr>
            <a:r>
              <a:rPr lang="en" sz="4200" b="1" dirty="0">
                <a:latin typeface="Economica"/>
                <a:sym typeface="Economica"/>
              </a:rPr>
              <a:t>Avant</a:t>
            </a:r>
            <a:r>
              <a:rPr lang="en" sz="4200" b="1" dirty="0">
                <a:latin typeface="Economica"/>
              </a:rPr>
              <a:t> le Git</a:t>
            </a:r>
            <a:endParaRPr sz="4200" b="1" dirty="0">
              <a:latin typeface="Economica"/>
            </a:endParaRPr>
          </a:p>
        </p:txBody>
      </p:sp>
      <p:pic>
        <p:nvPicPr>
          <p:cNvPr id="448" name="Google Shape;448;p14"/>
          <p:cNvPicPr preferRelativeResize="0"/>
          <p:nvPr/>
        </p:nvPicPr>
        <p:blipFill rotWithShape="1">
          <a:blip r:embed="rId3">
            <a:alphaModFix/>
          </a:blip>
          <a:srcRect/>
          <a:stretch/>
        </p:blipFill>
        <p:spPr>
          <a:xfrm>
            <a:off x="4329525" y="1147225"/>
            <a:ext cx="4969000" cy="3778925"/>
          </a:xfrm>
          <a:prstGeom prst="rect">
            <a:avLst/>
          </a:prstGeom>
          <a:noFill/>
          <a:ln>
            <a:noFill/>
          </a:ln>
        </p:spPr>
      </p:pic>
      <p:pic>
        <p:nvPicPr>
          <p:cNvPr id="449" name="Google Shape;449;p14"/>
          <p:cNvPicPr preferRelativeResize="0"/>
          <p:nvPr/>
        </p:nvPicPr>
        <p:blipFill rotWithShape="1">
          <a:blip r:embed="rId4">
            <a:alphaModFix/>
          </a:blip>
          <a:srcRect/>
          <a:stretch/>
        </p:blipFill>
        <p:spPr>
          <a:xfrm>
            <a:off x="229650" y="1516613"/>
            <a:ext cx="4024724" cy="304016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53"/>
        <p:cNvGrpSpPr/>
        <p:nvPr/>
      </p:nvGrpSpPr>
      <p:grpSpPr>
        <a:xfrm>
          <a:off x="0" y="0"/>
          <a:ext cx="0" cy="0"/>
          <a:chOff x="0" y="0"/>
          <a:chExt cx="0" cy="0"/>
        </a:xfrm>
      </p:grpSpPr>
      <p:sp>
        <p:nvSpPr>
          <p:cNvPr id="454" name="Google Shape;454;p15"/>
          <p:cNvSpPr txBox="1">
            <a:spLocks noGrp="1"/>
          </p:cNvSpPr>
          <p:nvPr>
            <p:ph type="title"/>
          </p:nvPr>
        </p:nvSpPr>
        <p:spPr>
          <a:xfrm>
            <a:off x="311700" y="315925"/>
            <a:ext cx="8520600" cy="831300"/>
          </a:xfrm>
          <a:prstGeom prst="rect">
            <a:avLst/>
          </a:prstGeom>
          <a:noFill/>
          <a:ln>
            <a:noFill/>
          </a:ln>
        </p:spPr>
        <p:txBody>
          <a:bodyPr spcFirstLastPara="1" wrap="square" lIns="91425" tIns="91425" rIns="91425" bIns="91425" anchor="b" anchorCtr="0">
            <a:normAutofit/>
          </a:bodyPr>
          <a:lstStyle/>
          <a:p>
            <a:pPr marL="0" lvl="0" indent="0" algn="l" rtl="0">
              <a:lnSpc>
                <a:spcPct val="100000"/>
              </a:lnSpc>
              <a:spcBef>
                <a:spcPts val="0"/>
              </a:spcBef>
              <a:spcAft>
                <a:spcPts val="0"/>
              </a:spcAft>
              <a:buSzPts val="4200"/>
              <a:buNone/>
            </a:pPr>
            <a:r>
              <a:rPr lang="en" b="1" dirty="0"/>
              <a:t>Git pour les OPS</a:t>
            </a:r>
            <a:endParaRPr b="1" dirty="0"/>
          </a:p>
        </p:txBody>
      </p:sp>
      <p:sp>
        <p:nvSpPr>
          <p:cNvPr id="455" name="Google Shape;455;p15"/>
          <p:cNvSpPr txBox="1">
            <a:spLocks noGrp="1"/>
          </p:cNvSpPr>
          <p:nvPr>
            <p:ph type="body" idx="1"/>
          </p:nvPr>
        </p:nvSpPr>
        <p:spPr>
          <a:xfrm>
            <a:off x="6877599" y="29775"/>
            <a:ext cx="3697800" cy="501000"/>
          </a:xfrm>
          <a:prstGeom prst="rect">
            <a:avLst/>
          </a:prstGeom>
          <a:noFill/>
          <a:ln>
            <a:noFill/>
          </a:ln>
        </p:spPr>
        <p:txBody>
          <a:bodyPr spcFirstLastPara="1" wrap="square" lIns="91425" tIns="91425" rIns="91425" bIns="91425" anchor="t" anchorCtr="0">
            <a:normAutofit fontScale="25000" lnSpcReduction="20000"/>
          </a:bodyPr>
          <a:lstStyle/>
          <a:p>
            <a:pPr marL="0" lvl="0" indent="0" algn="ctr" rtl="0">
              <a:lnSpc>
                <a:spcPct val="115000"/>
              </a:lnSpc>
              <a:spcBef>
                <a:spcPts val="0"/>
              </a:spcBef>
              <a:spcAft>
                <a:spcPts val="1200"/>
              </a:spcAft>
              <a:buSzPct val="159999"/>
              <a:buNone/>
            </a:pPr>
            <a:r>
              <a:rPr lang="en" sz="4200" b="1" dirty="0">
                <a:latin typeface="Economica"/>
                <a:sym typeface="Economica"/>
              </a:rPr>
              <a:t>Avec le Git</a:t>
            </a:r>
            <a:endParaRPr sz="4200" b="1" dirty="0">
              <a:latin typeface="Economica"/>
              <a:sym typeface="Economica"/>
            </a:endParaRPr>
          </a:p>
        </p:txBody>
      </p:sp>
      <p:pic>
        <p:nvPicPr>
          <p:cNvPr id="456" name="Google Shape;456;p15"/>
          <p:cNvPicPr preferRelativeResize="0"/>
          <p:nvPr/>
        </p:nvPicPr>
        <p:blipFill rotWithShape="1">
          <a:blip r:embed="rId3">
            <a:alphaModFix/>
          </a:blip>
          <a:srcRect/>
          <a:stretch/>
        </p:blipFill>
        <p:spPr>
          <a:xfrm>
            <a:off x="1874250" y="1218525"/>
            <a:ext cx="5938625" cy="3266951"/>
          </a:xfrm>
          <a:prstGeom prst="rect">
            <a:avLst/>
          </a:prstGeom>
          <a:noFill/>
          <a:ln>
            <a:noFill/>
          </a:ln>
        </p:spPr>
      </p:pic>
      <p:sp>
        <p:nvSpPr>
          <p:cNvPr id="457" name="Google Shape;457;p15"/>
          <p:cNvSpPr txBox="1">
            <a:spLocks noGrp="1"/>
          </p:cNvSpPr>
          <p:nvPr>
            <p:ph type="body" idx="1"/>
          </p:nvPr>
        </p:nvSpPr>
        <p:spPr>
          <a:xfrm>
            <a:off x="1874313" y="4485475"/>
            <a:ext cx="5938500" cy="501000"/>
          </a:xfrm>
          <a:prstGeom prst="rect">
            <a:avLst/>
          </a:prstGeom>
          <a:noFill/>
          <a:ln>
            <a:noFill/>
          </a:ln>
        </p:spPr>
        <p:txBody>
          <a:bodyPr spcFirstLastPara="1" wrap="square" lIns="91425" tIns="91425" rIns="91425" bIns="91425" anchor="ctr" anchorCtr="0">
            <a:normAutofit fontScale="62500" lnSpcReduction="20000"/>
          </a:bodyPr>
          <a:lstStyle/>
          <a:p>
            <a:pPr marL="0" lvl="0" indent="0" algn="ctr" rtl="0">
              <a:lnSpc>
                <a:spcPct val="115000"/>
              </a:lnSpc>
              <a:spcBef>
                <a:spcPts val="0"/>
              </a:spcBef>
              <a:spcAft>
                <a:spcPts val="1200"/>
              </a:spcAft>
              <a:buSzPct val="159999"/>
              <a:buNone/>
            </a:pPr>
            <a:r>
              <a:rPr lang="en"/>
              <a:t>Source : </a:t>
            </a:r>
            <a:r>
              <a:rPr lang="en" u="sng">
                <a:solidFill>
                  <a:schemeClr val="hlink"/>
                </a:solidFill>
                <a:hlinkClick r:id="rId4"/>
              </a:rPr>
              <a:t>https://github.com/jasonadsit/NetworkDeviceConfigs</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16"/>
          <p:cNvSpPr txBox="1">
            <a:spLocks noGrp="1"/>
          </p:cNvSpPr>
          <p:nvPr>
            <p:ph type="title"/>
          </p:nvPr>
        </p:nvSpPr>
        <p:spPr>
          <a:xfrm>
            <a:off x="311700" y="315925"/>
            <a:ext cx="8520600" cy="831300"/>
          </a:xfrm>
          <a:prstGeom prst="rect">
            <a:avLst/>
          </a:prstGeom>
          <a:noFill/>
          <a:ln>
            <a:noFill/>
          </a:ln>
        </p:spPr>
        <p:txBody>
          <a:bodyPr spcFirstLastPara="1" wrap="square" lIns="91425" tIns="91425" rIns="91425" bIns="91425" anchor="b" anchorCtr="0">
            <a:normAutofit/>
          </a:bodyPr>
          <a:lstStyle/>
          <a:p>
            <a:pPr marL="0" lvl="0" indent="0" algn="l" rtl="0">
              <a:lnSpc>
                <a:spcPct val="100000"/>
              </a:lnSpc>
              <a:spcBef>
                <a:spcPts val="0"/>
              </a:spcBef>
              <a:spcAft>
                <a:spcPts val="0"/>
              </a:spcAft>
              <a:buSzPts val="4200"/>
              <a:buNone/>
            </a:pPr>
            <a:r>
              <a:rPr lang="en" b="1" dirty="0"/>
              <a:t>Git pour les OPS</a:t>
            </a:r>
            <a:endParaRPr b="1" dirty="0"/>
          </a:p>
        </p:txBody>
      </p:sp>
      <p:sp>
        <p:nvSpPr>
          <p:cNvPr id="463" name="Google Shape;463;p16"/>
          <p:cNvSpPr txBox="1">
            <a:spLocks noGrp="1"/>
          </p:cNvSpPr>
          <p:nvPr>
            <p:ph type="body" idx="1"/>
          </p:nvPr>
        </p:nvSpPr>
        <p:spPr>
          <a:xfrm>
            <a:off x="6561075" y="65424"/>
            <a:ext cx="3697800" cy="501000"/>
          </a:xfrm>
          <a:prstGeom prst="rect">
            <a:avLst/>
          </a:prstGeom>
          <a:noFill/>
          <a:ln>
            <a:noFill/>
          </a:ln>
        </p:spPr>
        <p:txBody>
          <a:bodyPr spcFirstLastPara="1" wrap="square" lIns="91425" tIns="91425" rIns="91425" bIns="91425" anchor="t" anchorCtr="0">
            <a:normAutofit fontScale="25000" lnSpcReduction="20000"/>
          </a:bodyPr>
          <a:lstStyle/>
          <a:p>
            <a:pPr marL="0" lvl="0" indent="0" algn="ctr" rtl="0">
              <a:lnSpc>
                <a:spcPct val="115000"/>
              </a:lnSpc>
              <a:spcBef>
                <a:spcPts val="0"/>
              </a:spcBef>
              <a:spcAft>
                <a:spcPts val="1200"/>
              </a:spcAft>
              <a:buSzPct val="159999"/>
              <a:buNone/>
            </a:pPr>
            <a:r>
              <a:rPr lang="en" sz="4200" b="1" dirty="0">
                <a:latin typeface="Economica"/>
                <a:sym typeface="Economica"/>
              </a:rPr>
              <a:t>Autres Exemples</a:t>
            </a:r>
            <a:endParaRPr sz="4200" b="1" dirty="0">
              <a:latin typeface="Economica"/>
              <a:sym typeface="Economica"/>
            </a:endParaRPr>
          </a:p>
        </p:txBody>
      </p:sp>
      <p:sp>
        <p:nvSpPr>
          <p:cNvPr id="464" name="Google Shape;464;p16"/>
          <p:cNvSpPr txBox="1">
            <a:spLocks noGrp="1"/>
          </p:cNvSpPr>
          <p:nvPr>
            <p:ph type="body" idx="1"/>
          </p:nvPr>
        </p:nvSpPr>
        <p:spPr>
          <a:xfrm>
            <a:off x="1922888" y="4602875"/>
            <a:ext cx="5938500" cy="501000"/>
          </a:xfrm>
          <a:prstGeom prst="rect">
            <a:avLst/>
          </a:prstGeom>
          <a:noFill/>
          <a:ln>
            <a:noFill/>
          </a:ln>
        </p:spPr>
        <p:txBody>
          <a:bodyPr spcFirstLastPara="1" wrap="square" lIns="91425" tIns="91425" rIns="91425" bIns="91425" anchor="ctr" anchorCtr="0">
            <a:normAutofit fontScale="62500" lnSpcReduction="20000"/>
          </a:bodyPr>
          <a:lstStyle/>
          <a:p>
            <a:pPr marL="0" lvl="0" indent="0" algn="ctr" rtl="0">
              <a:lnSpc>
                <a:spcPct val="115000"/>
              </a:lnSpc>
              <a:spcBef>
                <a:spcPts val="0"/>
              </a:spcBef>
              <a:spcAft>
                <a:spcPts val="1200"/>
              </a:spcAft>
              <a:buSzPct val="159999"/>
              <a:buNone/>
            </a:pPr>
            <a:r>
              <a:rPr lang="en"/>
              <a:t>Source : </a:t>
            </a:r>
            <a:r>
              <a:rPr lang="en" u="sng">
                <a:solidFill>
                  <a:schemeClr val="hlink"/>
                </a:solidFill>
                <a:hlinkClick r:id="rId3"/>
              </a:rPr>
              <a:t>https://github.com/zabbix/community-templates</a:t>
            </a:r>
            <a:endParaRPr/>
          </a:p>
        </p:txBody>
      </p:sp>
      <p:pic>
        <p:nvPicPr>
          <p:cNvPr id="465" name="Google Shape;465;p16"/>
          <p:cNvPicPr preferRelativeResize="0"/>
          <p:nvPr/>
        </p:nvPicPr>
        <p:blipFill rotWithShape="1">
          <a:blip r:embed="rId4">
            <a:alphaModFix/>
          </a:blip>
          <a:srcRect/>
          <a:stretch/>
        </p:blipFill>
        <p:spPr>
          <a:xfrm>
            <a:off x="2214125" y="1036425"/>
            <a:ext cx="5356049" cy="356645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69"/>
        <p:cNvGrpSpPr/>
        <p:nvPr/>
      </p:nvGrpSpPr>
      <p:grpSpPr>
        <a:xfrm>
          <a:off x="0" y="0"/>
          <a:ext cx="0" cy="0"/>
          <a:chOff x="0" y="0"/>
          <a:chExt cx="0" cy="0"/>
        </a:xfrm>
      </p:grpSpPr>
      <p:sp>
        <p:nvSpPr>
          <p:cNvPr id="470" name="Google Shape;470;p17"/>
          <p:cNvSpPr txBox="1">
            <a:spLocks noGrp="1"/>
          </p:cNvSpPr>
          <p:nvPr>
            <p:ph type="title"/>
          </p:nvPr>
        </p:nvSpPr>
        <p:spPr>
          <a:xfrm>
            <a:off x="311700" y="315925"/>
            <a:ext cx="8520600" cy="831300"/>
          </a:xfrm>
          <a:prstGeom prst="rect">
            <a:avLst/>
          </a:prstGeom>
          <a:noFill/>
          <a:ln>
            <a:noFill/>
          </a:ln>
        </p:spPr>
        <p:txBody>
          <a:bodyPr spcFirstLastPara="1" wrap="square" lIns="91425" tIns="91425" rIns="91425" bIns="91425" anchor="b" anchorCtr="0">
            <a:normAutofit/>
          </a:bodyPr>
          <a:lstStyle/>
          <a:p>
            <a:pPr marL="0" lvl="0" indent="0" algn="l" rtl="0">
              <a:lnSpc>
                <a:spcPct val="100000"/>
              </a:lnSpc>
              <a:spcBef>
                <a:spcPts val="0"/>
              </a:spcBef>
              <a:spcAft>
                <a:spcPts val="0"/>
              </a:spcAft>
              <a:buSzPts val="4200"/>
              <a:buNone/>
            </a:pPr>
            <a:r>
              <a:rPr lang="en" b="1" dirty="0"/>
              <a:t>Git pour les OPS</a:t>
            </a:r>
            <a:endParaRPr b="1" dirty="0"/>
          </a:p>
        </p:txBody>
      </p:sp>
      <p:sp>
        <p:nvSpPr>
          <p:cNvPr id="471" name="Google Shape;471;p17"/>
          <p:cNvSpPr txBox="1">
            <a:spLocks noGrp="1"/>
          </p:cNvSpPr>
          <p:nvPr>
            <p:ph type="body" idx="1"/>
          </p:nvPr>
        </p:nvSpPr>
        <p:spPr>
          <a:xfrm>
            <a:off x="6521602" y="65425"/>
            <a:ext cx="3697800" cy="501000"/>
          </a:xfrm>
          <a:prstGeom prst="rect">
            <a:avLst/>
          </a:prstGeom>
          <a:noFill/>
          <a:ln>
            <a:noFill/>
          </a:ln>
        </p:spPr>
        <p:txBody>
          <a:bodyPr spcFirstLastPara="1" wrap="square" lIns="91425" tIns="91425" rIns="91425" bIns="91425" anchor="t" anchorCtr="0">
            <a:normAutofit fontScale="62500" lnSpcReduction="20000"/>
          </a:bodyPr>
          <a:lstStyle/>
          <a:p>
            <a:pPr marL="0" lvl="0" indent="0" algn="ctr" rtl="0">
              <a:lnSpc>
                <a:spcPct val="115000"/>
              </a:lnSpc>
              <a:spcBef>
                <a:spcPts val="0"/>
              </a:spcBef>
              <a:spcAft>
                <a:spcPts val="1200"/>
              </a:spcAft>
              <a:buSzPct val="159999"/>
              <a:buNone/>
            </a:pPr>
            <a:r>
              <a:rPr lang="en" sz="1700" b="1" dirty="0">
                <a:latin typeface="Economica"/>
              </a:rPr>
              <a:t>Notre </a:t>
            </a:r>
            <a:r>
              <a:rPr lang="en" sz="1700" b="1" dirty="0">
                <a:latin typeface="Economica"/>
                <a:sym typeface="Economica"/>
              </a:rPr>
              <a:t>exemple</a:t>
            </a:r>
            <a:r>
              <a:rPr lang="en" sz="1700" b="1" dirty="0">
                <a:latin typeface="Economica"/>
              </a:rPr>
              <a:t> concret</a:t>
            </a:r>
            <a:endParaRPr sz="1700" b="1" dirty="0">
              <a:latin typeface="Economica"/>
            </a:endParaRPr>
          </a:p>
        </p:txBody>
      </p:sp>
      <p:sp>
        <p:nvSpPr>
          <p:cNvPr id="472" name="Google Shape;472;p17"/>
          <p:cNvSpPr txBox="1">
            <a:spLocks noGrp="1"/>
          </p:cNvSpPr>
          <p:nvPr>
            <p:ph type="body" idx="1"/>
          </p:nvPr>
        </p:nvSpPr>
        <p:spPr>
          <a:xfrm>
            <a:off x="1922888" y="4602875"/>
            <a:ext cx="5938500" cy="501000"/>
          </a:xfrm>
          <a:prstGeom prst="rect">
            <a:avLst/>
          </a:prstGeom>
          <a:noFill/>
          <a:ln>
            <a:noFill/>
          </a:ln>
        </p:spPr>
        <p:txBody>
          <a:bodyPr spcFirstLastPara="1" wrap="square" lIns="91425" tIns="91425" rIns="91425" bIns="91425" anchor="ctr" anchorCtr="0">
            <a:normAutofit fontScale="62500" lnSpcReduction="20000"/>
          </a:bodyPr>
          <a:lstStyle/>
          <a:p>
            <a:pPr marL="0" lvl="0" indent="0" algn="ctr" rtl="0">
              <a:lnSpc>
                <a:spcPct val="115000"/>
              </a:lnSpc>
              <a:spcBef>
                <a:spcPts val="0"/>
              </a:spcBef>
              <a:spcAft>
                <a:spcPts val="1200"/>
              </a:spcAft>
              <a:buSzPct val="159999"/>
              <a:buNone/>
            </a:pPr>
            <a:r>
              <a:rPr lang="en"/>
              <a:t>Source : </a:t>
            </a:r>
            <a:r>
              <a:rPr lang="en" u="sng">
                <a:solidFill>
                  <a:schemeClr val="hlink"/>
                </a:solidFill>
                <a:hlinkClick r:id="rId3"/>
              </a:rPr>
              <a:t>https://gist.github.com/maprangzth/bcae27869e2ff18638a6a545075dfb7f</a:t>
            </a:r>
            <a:endParaRPr/>
          </a:p>
        </p:txBody>
      </p:sp>
      <p:pic>
        <p:nvPicPr>
          <p:cNvPr id="473" name="Google Shape;473;p17"/>
          <p:cNvPicPr preferRelativeResize="0"/>
          <p:nvPr/>
        </p:nvPicPr>
        <p:blipFill rotWithShape="1">
          <a:blip r:embed="rId4">
            <a:alphaModFix/>
          </a:blip>
          <a:srcRect/>
          <a:stretch/>
        </p:blipFill>
        <p:spPr>
          <a:xfrm>
            <a:off x="1413800" y="1217525"/>
            <a:ext cx="6956702" cy="34570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478" name="Google Shape;478;p18"/>
          <p:cNvSpPr txBox="1">
            <a:spLocks noGrp="1"/>
          </p:cNvSpPr>
          <p:nvPr>
            <p:ph type="title"/>
          </p:nvPr>
        </p:nvSpPr>
        <p:spPr>
          <a:xfrm>
            <a:off x="311700" y="315925"/>
            <a:ext cx="8520600" cy="831300"/>
          </a:xfrm>
          <a:prstGeom prst="rect">
            <a:avLst/>
          </a:prstGeom>
          <a:noFill/>
          <a:ln>
            <a:noFill/>
          </a:ln>
        </p:spPr>
        <p:txBody>
          <a:bodyPr spcFirstLastPara="1" wrap="square" lIns="91425" tIns="91425" rIns="91425" bIns="91425" anchor="b" anchorCtr="0">
            <a:normAutofit/>
          </a:bodyPr>
          <a:lstStyle/>
          <a:p>
            <a:pPr marL="0" lvl="0" indent="0" algn="l" rtl="0">
              <a:lnSpc>
                <a:spcPct val="100000"/>
              </a:lnSpc>
              <a:spcBef>
                <a:spcPts val="0"/>
              </a:spcBef>
              <a:spcAft>
                <a:spcPts val="0"/>
              </a:spcAft>
              <a:buSzPts val="4200"/>
              <a:buNone/>
            </a:pPr>
            <a:r>
              <a:rPr lang="en" b="1" dirty="0"/>
              <a:t>Git pour les OPS</a:t>
            </a:r>
            <a:endParaRPr b="1" dirty="0"/>
          </a:p>
        </p:txBody>
      </p:sp>
      <p:sp>
        <p:nvSpPr>
          <p:cNvPr id="479" name="Google Shape;479;p18"/>
          <p:cNvSpPr txBox="1">
            <a:spLocks noGrp="1"/>
          </p:cNvSpPr>
          <p:nvPr>
            <p:ph type="body" idx="1"/>
          </p:nvPr>
        </p:nvSpPr>
        <p:spPr>
          <a:xfrm>
            <a:off x="5720198" y="22013"/>
            <a:ext cx="3697800" cy="501000"/>
          </a:xfrm>
          <a:prstGeom prst="rect">
            <a:avLst/>
          </a:prstGeom>
          <a:noFill/>
          <a:ln>
            <a:noFill/>
          </a:ln>
        </p:spPr>
        <p:txBody>
          <a:bodyPr spcFirstLastPara="1" wrap="square" lIns="91425" tIns="91425" rIns="91425" bIns="91425" anchor="t" anchorCtr="0">
            <a:normAutofit fontScale="25000" lnSpcReduction="20000"/>
          </a:bodyPr>
          <a:lstStyle/>
          <a:p>
            <a:pPr marL="0" lvl="0" indent="0" algn="ctr" rtl="0">
              <a:lnSpc>
                <a:spcPct val="115000"/>
              </a:lnSpc>
              <a:spcBef>
                <a:spcPts val="0"/>
              </a:spcBef>
              <a:spcAft>
                <a:spcPts val="1200"/>
              </a:spcAft>
              <a:buSzPct val="210526"/>
              <a:buNone/>
            </a:pPr>
            <a:r>
              <a:rPr lang="en" sz="4200" b="1" dirty="0">
                <a:latin typeface="Economica"/>
                <a:sym typeface="Economica"/>
              </a:rPr>
              <a:t>Résultat de discussion avec administrateur réseaux et systéme </a:t>
            </a:r>
            <a:endParaRPr sz="4200" b="1" dirty="0">
              <a:latin typeface="Economica"/>
              <a:sym typeface="Economica"/>
            </a:endParaRPr>
          </a:p>
        </p:txBody>
      </p:sp>
      <p:sp>
        <p:nvSpPr>
          <p:cNvPr id="480" name="Google Shape;480;p18"/>
          <p:cNvSpPr txBox="1"/>
          <p:nvPr/>
        </p:nvSpPr>
        <p:spPr>
          <a:xfrm>
            <a:off x="1059735" y="1044640"/>
            <a:ext cx="7024530" cy="26157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 sz="1100" b="1" u="sng" dirty="0">
                <a:solidFill>
                  <a:schemeClr val="dk1"/>
                </a:solidFill>
                <a:latin typeface="Fira Sans"/>
                <a:ea typeface="Open Sans"/>
                <a:cs typeface="Open Sans"/>
              </a:rPr>
              <a:t>Source information </a:t>
            </a:r>
            <a:endParaRPr sz="1100" b="1" u="sng" dirty="0">
              <a:solidFill>
                <a:schemeClr val="dk1"/>
              </a:solidFill>
              <a:latin typeface="Fira Sans"/>
              <a:ea typeface="Open Sans"/>
              <a:cs typeface="Open Sans"/>
            </a:endParaRPr>
          </a:p>
        </p:txBody>
      </p:sp>
      <p:grpSp>
        <p:nvGrpSpPr>
          <p:cNvPr id="481" name="Google Shape;481;p18"/>
          <p:cNvGrpSpPr/>
          <p:nvPr/>
        </p:nvGrpSpPr>
        <p:grpSpPr>
          <a:xfrm rot="5400000" flipH="1">
            <a:off x="-979929" y="2908446"/>
            <a:ext cx="1776932" cy="3605747"/>
            <a:chOff x="7350442" y="2608992"/>
            <a:chExt cx="777239" cy="1673160"/>
          </a:xfrm>
        </p:grpSpPr>
        <p:sp>
          <p:nvSpPr>
            <p:cNvPr id="482" name="Google Shape;482;p18"/>
            <p:cNvSpPr/>
            <p:nvPr/>
          </p:nvSpPr>
          <p:spPr>
            <a:xfrm>
              <a:off x="7486745" y="2608992"/>
              <a:ext cx="300894" cy="898874"/>
            </a:xfrm>
            <a:custGeom>
              <a:avLst/>
              <a:gdLst/>
              <a:ahLst/>
              <a:cxnLst/>
              <a:rect l="l" t="t" r="r" b="b"/>
              <a:pathLst>
                <a:path w="300894" h="898874" extrusionOk="0">
                  <a:moveTo>
                    <a:pt x="16764" y="858488"/>
                  </a:moveTo>
                  <a:cubicBezTo>
                    <a:pt x="7334" y="860203"/>
                    <a:pt x="0" y="868585"/>
                    <a:pt x="0" y="878491"/>
                  </a:cubicBezTo>
                  <a:cubicBezTo>
                    <a:pt x="0" y="889730"/>
                    <a:pt x="9144" y="898874"/>
                    <a:pt x="20288" y="898874"/>
                  </a:cubicBezTo>
                  <a:cubicBezTo>
                    <a:pt x="31528" y="898874"/>
                    <a:pt x="40672" y="889730"/>
                    <a:pt x="40672" y="878491"/>
                  </a:cubicBezTo>
                  <a:cubicBezTo>
                    <a:pt x="40672" y="868585"/>
                    <a:pt x="33433" y="860203"/>
                    <a:pt x="23908" y="858488"/>
                  </a:cubicBezTo>
                  <a:lnTo>
                    <a:pt x="23908" y="733997"/>
                  </a:lnTo>
                  <a:lnTo>
                    <a:pt x="300895" y="457009"/>
                  </a:lnTo>
                  <a:lnTo>
                    <a:pt x="300895" y="0"/>
                  </a:lnTo>
                  <a:lnTo>
                    <a:pt x="293751" y="0"/>
                  </a:lnTo>
                  <a:lnTo>
                    <a:pt x="293751" y="454057"/>
                  </a:lnTo>
                  <a:lnTo>
                    <a:pt x="16764" y="731044"/>
                  </a:lnTo>
                  <a:lnTo>
                    <a:pt x="16764" y="858488"/>
                  </a:lnTo>
                  <a:close/>
                  <a:moveTo>
                    <a:pt x="33528" y="878491"/>
                  </a:moveTo>
                  <a:cubicBezTo>
                    <a:pt x="33528" y="885825"/>
                    <a:pt x="27622" y="891730"/>
                    <a:pt x="20288" y="891730"/>
                  </a:cubicBezTo>
                  <a:cubicBezTo>
                    <a:pt x="13049" y="891730"/>
                    <a:pt x="7144" y="885825"/>
                    <a:pt x="7144" y="878491"/>
                  </a:cubicBezTo>
                  <a:cubicBezTo>
                    <a:pt x="7144" y="872490"/>
                    <a:pt x="11239" y="867347"/>
                    <a:pt x="16764" y="865918"/>
                  </a:cubicBezTo>
                  <a:cubicBezTo>
                    <a:pt x="17907" y="865537"/>
                    <a:pt x="19050" y="865346"/>
                    <a:pt x="20288" y="865346"/>
                  </a:cubicBezTo>
                  <a:cubicBezTo>
                    <a:pt x="21526" y="865346"/>
                    <a:pt x="22765" y="865537"/>
                    <a:pt x="23908" y="865918"/>
                  </a:cubicBezTo>
                  <a:cubicBezTo>
                    <a:pt x="29527" y="867442"/>
                    <a:pt x="33528" y="872490"/>
                    <a:pt x="33528" y="878491"/>
                  </a:cubicBezTo>
                  <a:close/>
                </a:path>
              </a:pathLst>
            </a:custGeom>
            <a:solidFill>
              <a:schemeClr val="accent1"/>
            </a:solidFill>
            <a:ln>
              <a:noFill/>
            </a:ln>
            <a:effectLst>
              <a:outerShdw blurRad="200025" dist="19050" dir="5400000" algn="bl" rotWithShape="0">
                <a:schemeClr val="accent1">
                  <a:alpha val="66666"/>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83" name="Google Shape;483;p18"/>
            <p:cNvSpPr/>
            <p:nvPr/>
          </p:nvSpPr>
          <p:spPr>
            <a:xfrm>
              <a:off x="7430357" y="3185731"/>
              <a:ext cx="149161" cy="440054"/>
            </a:xfrm>
            <a:custGeom>
              <a:avLst/>
              <a:gdLst/>
              <a:ahLst/>
              <a:cxnLst/>
              <a:rect l="l" t="t" r="r" b="b"/>
              <a:pathLst>
                <a:path w="149161" h="440054" extrusionOk="0">
                  <a:moveTo>
                    <a:pt x="123349" y="30861"/>
                  </a:moveTo>
                  <a:cubicBezTo>
                    <a:pt x="125921" y="32575"/>
                    <a:pt x="129064" y="33528"/>
                    <a:pt x="132397" y="33528"/>
                  </a:cubicBezTo>
                  <a:cubicBezTo>
                    <a:pt x="141637" y="33528"/>
                    <a:pt x="149162" y="26003"/>
                    <a:pt x="149162" y="16764"/>
                  </a:cubicBezTo>
                  <a:cubicBezTo>
                    <a:pt x="149162" y="7525"/>
                    <a:pt x="141637" y="0"/>
                    <a:pt x="132397" y="0"/>
                  </a:cubicBezTo>
                  <a:cubicBezTo>
                    <a:pt x="123158" y="0"/>
                    <a:pt x="115634" y="7525"/>
                    <a:pt x="115634" y="16764"/>
                  </a:cubicBezTo>
                  <a:cubicBezTo>
                    <a:pt x="115634" y="20098"/>
                    <a:pt x="116586" y="23146"/>
                    <a:pt x="118301" y="25813"/>
                  </a:cubicBezTo>
                  <a:lnTo>
                    <a:pt x="16764" y="127349"/>
                  </a:lnTo>
                  <a:lnTo>
                    <a:pt x="16764" y="399669"/>
                  </a:lnTo>
                  <a:cubicBezTo>
                    <a:pt x="7334" y="401384"/>
                    <a:pt x="0" y="409765"/>
                    <a:pt x="0" y="419671"/>
                  </a:cubicBezTo>
                  <a:cubicBezTo>
                    <a:pt x="0" y="430911"/>
                    <a:pt x="9144" y="440055"/>
                    <a:pt x="20288" y="440055"/>
                  </a:cubicBezTo>
                  <a:cubicBezTo>
                    <a:pt x="31528" y="440055"/>
                    <a:pt x="40672" y="430911"/>
                    <a:pt x="40672" y="419671"/>
                  </a:cubicBezTo>
                  <a:cubicBezTo>
                    <a:pt x="40672" y="409765"/>
                    <a:pt x="33433" y="401384"/>
                    <a:pt x="23908" y="399669"/>
                  </a:cubicBezTo>
                  <a:lnTo>
                    <a:pt x="23908" y="130302"/>
                  </a:lnTo>
                  <a:lnTo>
                    <a:pt x="123349" y="30861"/>
                  </a:lnTo>
                  <a:close/>
                  <a:moveTo>
                    <a:pt x="33623" y="419671"/>
                  </a:moveTo>
                  <a:cubicBezTo>
                    <a:pt x="33623" y="427006"/>
                    <a:pt x="27718" y="432911"/>
                    <a:pt x="20384" y="432911"/>
                  </a:cubicBezTo>
                  <a:cubicBezTo>
                    <a:pt x="13145" y="432911"/>
                    <a:pt x="7239" y="427006"/>
                    <a:pt x="7239" y="419671"/>
                  </a:cubicBezTo>
                  <a:cubicBezTo>
                    <a:pt x="7239" y="413671"/>
                    <a:pt x="11335" y="408527"/>
                    <a:pt x="16859" y="407098"/>
                  </a:cubicBezTo>
                  <a:cubicBezTo>
                    <a:pt x="18002" y="406717"/>
                    <a:pt x="19145" y="406527"/>
                    <a:pt x="20384" y="406527"/>
                  </a:cubicBezTo>
                  <a:cubicBezTo>
                    <a:pt x="21622" y="406527"/>
                    <a:pt x="22860" y="406717"/>
                    <a:pt x="24003" y="407098"/>
                  </a:cubicBezTo>
                  <a:cubicBezTo>
                    <a:pt x="29623" y="408622"/>
                    <a:pt x="33623" y="413671"/>
                    <a:pt x="33623" y="419671"/>
                  </a:cubicBezTo>
                  <a:close/>
                </a:path>
              </a:pathLst>
            </a:custGeom>
            <a:solidFill>
              <a:schemeClr val="accent1"/>
            </a:solidFill>
            <a:ln>
              <a:noFill/>
            </a:ln>
            <a:effectLst>
              <a:outerShdw blurRad="200025" dist="19050" dir="5400000" algn="bl" rotWithShape="0">
                <a:schemeClr val="accent1">
                  <a:alpha val="66666"/>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84" name="Google Shape;484;p18"/>
            <p:cNvSpPr/>
            <p:nvPr/>
          </p:nvSpPr>
          <p:spPr>
            <a:xfrm>
              <a:off x="7350442" y="2713767"/>
              <a:ext cx="389000" cy="777335"/>
            </a:xfrm>
            <a:custGeom>
              <a:avLst/>
              <a:gdLst/>
              <a:ahLst/>
              <a:cxnLst/>
              <a:rect l="l" t="t" r="r" b="b"/>
              <a:pathLst>
                <a:path w="389000" h="777335" extrusionOk="0">
                  <a:moveTo>
                    <a:pt x="297466" y="400812"/>
                  </a:moveTo>
                  <a:lnTo>
                    <a:pt x="188976" y="400812"/>
                  </a:lnTo>
                  <a:lnTo>
                    <a:pt x="16669" y="573024"/>
                  </a:lnTo>
                  <a:lnTo>
                    <a:pt x="16669" y="736949"/>
                  </a:lnTo>
                  <a:cubicBezTo>
                    <a:pt x="7144" y="738664"/>
                    <a:pt x="0" y="747046"/>
                    <a:pt x="0" y="757047"/>
                  </a:cubicBezTo>
                  <a:cubicBezTo>
                    <a:pt x="0" y="768191"/>
                    <a:pt x="9049" y="777335"/>
                    <a:pt x="20288" y="777335"/>
                  </a:cubicBezTo>
                  <a:cubicBezTo>
                    <a:pt x="31432" y="777335"/>
                    <a:pt x="40576" y="768191"/>
                    <a:pt x="40576" y="757047"/>
                  </a:cubicBezTo>
                  <a:cubicBezTo>
                    <a:pt x="40576" y="747046"/>
                    <a:pt x="33242" y="738664"/>
                    <a:pt x="23813" y="736949"/>
                  </a:cubicBezTo>
                  <a:lnTo>
                    <a:pt x="23813" y="575977"/>
                  </a:lnTo>
                  <a:lnTo>
                    <a:pt x="191929" y="407956"/>
                  </a:lnTo>
                  <a:lnTo>
                    <a:pt x="300418" y="407956"/>
                  </a:lnTo>
                  <a:lnTo>
                    <a:pt x="372237" y="336042"/>
                  </a:lnTo>
                  <a:lnTo>
                    <a:pt x="372237" y="40291"/>
                  </a:lnTo>
                  <a:cubicBezTo>
                    <a:pt x="381667" y="38576"/>
                    <a:pt x="389001" y="30289"/>
                    <a:pt x="389001" y="20288"/>
                  </a:cubicBezTo>
                  <a:cubicBezTo>
                    <a:pt x="389001" y="9049"/>
                    <a:pt x="379857" y="0"/>
                    <a:pt x="368713" y="0"/>
                  </a:cubicBezTo>
                  <a:cubicBezTo>
                    <a:pt x="357473" y="0"/>
                    <a:pt x="348329" y="9049"/>
                    <a:pt x="348329" y="20288"/>
                  </a:cubicBezTo>
                  <a:cubicBezTo>
                    <a:pt x="348329" y="30289"/>
                    <a:pt x="355568" y="38576"/>
                    <a:pt x="365093" y="40291"/>
                  </a:cubicBezTo>
                  <a:lnTo>
                    <a:pt x="365093" y="333089"/>
                  </a:lnTo>
                  <a:lnTo>
                    <a:pt x="297466" y="400812"/>
                  </a:lnTo>
                  <a:close/>
                  <a:moveTo>
                    <a:pt x="33433" y="757047"/>
                  </a:moveTo>
                  <a:cubicBezTo>
                    <a:pt x="33433" y="764286"/>
                    <a:pt x="27527" y="770192"/>
                    <a:pt x="20288" y="770192"/>
                  </a:cubicBezTo>
                  <a:cubicBezTo>
                    <a:pt x="13049" y="770192"/>
                    <a:pt x="7144" y="764286"/>
                    <a:pt x="7144" y="757047"/>
                  </a:cubicBezTo>
                  <a:cubicBezTo>
                    <a:pt x="7144" y="750951"/>
                    <a:pt x="11144" y="745903"/>
                    <a:pt x="16669" y="744379"/>
                  </a:cubicBezTo>
                  <a:cubicBezTo>
                    <a:pt x="17812" y="743998"/>
                    <a:pt x="19050" y="743807"/>
                    <a:pt x="20288" y="743807"/>
                  </a:cubicBezTo>
                  <a:cubicBezTo>
                    <a:pt x="21526" y="743807"/>
                    <a:pt x="22669" y="743998"/>
                    <a:pt x="23813" y="744379"/>
                  </a:cubicBezTo>
                  <a:cubicBezTo>
                    <a:pt x="29337" y="745808"/>
                    <a:pt x="33433" y="750951"/>
                    <a:pt x="33433" y="757047"/>
                  </a:cubicBezTo>
                  <a:close/>
                  <a:moveTo>
                    <a:pt x="355473" y="20288"/>
                  </a:moveTo>
                  <a:cubicBezTo>
                    <a:pt x="355473" y="13049"/>
                    <a:pt x="361379" y="7144"/>
                    <a:pt x="368713" y="7144"/>
                  </a:cubicBezTo>
                  <a:cubicBezTo>
                    <a:pt x="375952" y="7144"/>
                    <a:pt x="381857" y="13049"/>
                    <a:pt x="381857" y="20288"/>
                  </a:cubicBezTo>
                  <a:cubicBezTo>
                    <a:pt x="381857" y="26289"/>
                    <a:pt x="377761" y="31432"/>
                    <a:pt x="372237" y="32861"/>
                  </a:cubicBezTo>
                  <a:cubicBezTo>
                    <a:pt x="371094" y="33242"/>
                    <a:pt x="369951" y="33433"/>
                    <a:pt x="368713" y="33433"/>
                  </a:cubicBezTo>
                  <a:cubicBezTo>
                    <a:pt x="367474" y="33433"/>
                    <a:pt x="366236" y="33242"/>
                    <a:pt x="365093" y="32861"/>
                  </a:cubicBezTo>
                  <a:cubicBezTo>
                    <a:pt x="359473" y="31337"/>
                    <a:pt x="355473" y="26289"/>
                    <a:pt x="355473" y="20288"/>
                  </a:cubicBezTo>
                  <a:close/>
                </a:path>
              </a:pathLst>
            </a:custGeom>
            <a:solidFill>
              <a:schemeClr val="accent1"/>
            </a:solidFill>
            <a:ln>
              <a:noFill/>
            </a:ln>
            <a:effectLst>
              <a:outerShdw blurRad="200025" dist="19050" dir="5400000" algn="bl" rotWithShape="0">
                <a:schemeClr val="accent1">
                  <a:alpha val="66666"/>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85" name="Google Shape;485;p18"/>
            <p:cNvSpPr/>
            <p:nvPr/>
          </p:nvSpPr>
          <p:spPr>
            <a:xfrm>
              <a:off x="7860696" y="2608992"/>
              <a:ext cx="266985" cy="1341405"/>
            </a:xfrm>
            <a:custGeom>
              <a:avLst/>
              <a:gdLst/>
              <a:ahLst/>
              <a:cxnLst/>
              <a:rect l="l" t="t" r="r" b="b"/>
              <a:pathLst>
                <a:path w="266985" h="1341405" extrusionOk="0">
                  <a:moveTo>
                    <a:pt x="266986" y="744569"/>
                  </a:moveTo>
                  <a:lnTo>
                    <a:pt x="266986" y="0"/>
                  </a:lnTo>
                  <a:lnTo>
                    <a:pt x="259842" y="0"/>
                  </a:lnTo>
                  <a:lnTo>
                    <a:pt x="259842" y="741617"/>
                  </a:lnTo>
                  <a:lnTo>
                    <a:pt x="13145" y="988314"/>
                  </a:lnTo>
                  <a:lnTo>
                    <a:pt x="13145" y="1308259"/>
                  </a:lnTo>
                  <a:cubicBezTo>
                    <a:pt x="5620" y="1309878"/>
                    <a:pt x="0" y="1316546"/>
                    <a:pt x="0" y="1324642"/>
                  </a:cubicBezTo>
                  <a:cubicBezTo>
                    <a:pt x="0" y="1333881"/>
                    <a:pt x="7525" y="1341406"/>
                    <a:pt x="16764" y="1341406"/>
                  </a:cubicBezTo>
                  <a:cubicBezTo>
                    <a:pt x="26003" y="1341406"/>
                    <a:pt x="33528" y="1333881"/>
                    <a:pt x="33528" y="1324642"/>
                  </a:cubicBezTo>
                  <a:cubicBezTo>
                    <a:pt x="33528" y="1316641"/>
                    <a:pt x="27908" y="1309973"/>
                    <a:pt x="20384" y="1308259"/>
                  </a:cubicBezTo>
                  <a:lnTo>
                    <a:pt x="20384" y="991267"/>
                  </a:lnTo>
                  <a:lnTo>
                    <a:pt x="266986" y="744569"/>
                  </a:lnTo>
                  <a:close/>
                </a:path>
              </a:pathLst>
            </a:custGeom>
            <a:solidFill>
              <a:schemeClr val="accent1"/>
            </a:solidFill>
            <a:ln>
              <a:noFill/>
            </a:ln>
            <a:effectLst>
              <a:outerShdw blurRad="200025" dist="19050" dir="5400000" algn="bl" rotWithShape="0">
                <a:schemeClr val="accent1">
                  <a:alpha val="66666"/>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86" name="Google Shape;486;p18"/>
            <p:cNvSpPr/>
            <p:nvPr/>
          </p:nvSpPr>
          <p:spPr>
            <a:xfrm>
              <a:off x="7616094" y="2608992"/>
              <a:ext cx="370998" cy="1562195"/>
            </a:xfrm>
            <a:custGeom>
              <a:avLst/>
              <a:gdLst/>
              <a:ahLst/>
              <a:cxnLst/>
              <a:rect l="l" t="t" r="r" b="b"/>
              <a:pathLst>
                <a:path w="370998" h="1562195" extrusionOk="0">
                  <a:moveTo>
                    <a:pt x="158496" y="1521905"/>
                  </a:moveTo>
                  <a:lnTo>
                    <a:pt x="158496" y="1225868"/>
                  </a:lnTo>
                  <a:lnTo>
                    <a:pt x="95155" y="1162431"/>
                  </a:lnTo>
                  <a:lnTo>
                    <a:pt x="95155" y="939070"/>
                  </a:lnTo>
                  <a:lnTo>
                    <a:pt x="156210" y="878014"/>
                  </a:lnTo>
                  <a:lnTo>
                    <a:pt x="156210" y="839534"/>
                  </a:lnTo>
                  <a:lnTo>
                    <a:pt x="317659" y="678085"/>
                  </a:lnTo>
                  <a:cubicBezTo>
                    <a:pt x="320897" y="680466"/>
                    <a:pt x="324898" y="681800"/>
                    <a:pt x="329184" y="681800"/>
                  </a:cubicBezTo>
                  <a:cubicBezTo>
                    <a:pt x="340423" y="681800"/>
                    <a:pt x="349568" y="672655"/>
                    <a:pt x="349568" y="661511"/>
                  </a:cubicBezTo>
                  <a:cubicBezTo>
                    <a:pt x="349568" y="650272"/>
                    <a:pt x="340423" y="641128"/>
                    <a:pt x="329184" y="641128"/>
                  </a:cubicBezTo>
                  <a:cubicBezTo>
                    <a:pt x="318040" y="641128"/>
                    <a:pt x="308896" y="650272"/>
                    <a:pt x="308896" y="661511"/>
                  </a:cubicBezTo>
                  <a:cubicBezTo>
                    <a:pt x="308896" y="665797"/>
                    <a:pt x="310229" y="669798"/>
                    <a:pt x="312611" y="673037"/>
                  </a:cubicBezTo>
                  <a:lnTo>
                    <a:pt x="267843" y="717804"/>
                  </a:lnTo>
                  <a:lnTo>
                    <a:pt x="267843" y="635413"/>
                  </a:lnTo>
                  <a:lnTo>
                    <a:pt x="370999" y="532257"/>
                  </a:lnTo>
                  <a:lnTo>
                    <a:pt x="370999" y="273844"/>
                  </a:lnTo>
                  <a:lnTo>
                    <a:pt x="319183" y="222028"/>
                  </a:lnTo>
                  <a:lnTo>
                    <a:pt x="319183" y="0"/>
                  </a:lnTo>
                  <a:lnTo>
                    <a:pt x="312039" y="0"/>
                  </a:lnTo>
                  <a:lnTo>
                    <a:pt x="312039" y="503777"/>
                  </a:lnTo>
                  <a:lnTo>
                    <a:pt x="16669" y="799147"/>
                  </a:lnTo>
                  <a:lnTo>
                    <a:pt x="16669" y="1479995"/>
                  </a:lnTo>
                  <a:cubicBezTo>
                    <a:pt x="7144" y="1481709"/>
                    <a:pt x="0" y="1490091"/>
                    <a:pt x="0" y="1500092"/>
                  </a:cubicBezTo>
                  <a:cubicBezTo>
                    <a:pt x="0" y="1511237"/>
                    <a:pt x="9049" y="1520381"/>
                    <a:pt x="20288" y="1520381"/>
                  </a:cubicBezTo>
                  <a:cubicBezTo>
                    <a:pt x="31528" y="1520381"/>
                    <a:pt x="40577" y="1511237"/>
                    <a:pt x="40577" y="1500092"/>
                  </a:cubicBezTo>
                  <a:cubicBezTo>
                    <a:pt x="40577" y="1490091"/>
                    <a:pt x="33338" y="1481709"/>
                    <a:pt x="23813" y="1479995"/>
                  </a:cubicBezTo>
                  <a:lnTo>
                    <a:pt x="23813" y="802100"/>
                  </a:lnTo>
                  <a:lnTo>
                    <a:pt x="319183" y="506730"/>
                  </a:lnTo>
                  <a:lnTo>
                    <a:pt x="319183" y="232124"/>
                  </a:lnTo>
                  <a:lnTo>
                    <a:pt x="363855" y="276796"/>
                  </a:lnTo>
                  <a:lnTo>
                    <a:pt x="363855" y="529304"/>
                  </a:lnTo>
                  <a:lnTo>
                    <a:pt x="260699" y="632460"/>
                  </a:lnTo>
                  <a:lnTo>
                    <a:pt x="260699" y="724948"/>
                  </a:lnTo>
                  <a:lnTo>
                    <a:pt x="260699" y="724948"/>
                  </a:lnTo>
                  <a:lnTo>
                    <a:pt x="149066" y="836485"/>
                  </a:lnTo>
                  <a:lnTo>
                    <a:pt x="149066" y="874967"/>
                  </a:lnTo>
                  <a:lnTo>
                    <a:pt x="95155" y="928973"/>
                  </a:lnTo>
                  <a:lnTo>
                    <a:pt x="95155" y="821341"/>
                  </a:lnTo>
                  <a:lnTo>
                    <a:pt x="178498" y="738092"/>
                  </a:lnTo>
                  <a:cubicBezTo>
                    <a:pt x="181737" y="740473"/>
                    <a:pt x="185738" y="741807"/>
                    <a:pt x="190024" y="741807"/>
                  </a:cubicBezTo>
                  <a:cubicBezTo>
                    <a:pt x="201263" y="741807"/>
                    <a:pt x="210312" y="732663"/>
                    <a:pt x="210312" y="721423"/>
                  </a:cubicBezTo>
                  <a:cubicBezTo>
                    <a:pt x="210312" y="710279"/>
                    <a:pt x="201263" y="701135"/>
                    <a:pt x="190024" y="701135"/>
                  </a:cubicBezTo>
                  <a:cubicBezTo>
                    <a:pt x="178784" y="701135"/>
                    <a:pt x="169736" y="710279"/>
                    <a:pt x="169736" y="721423"/>
                  </a:cubicBezTo>
                  <a:cubicBezTo>
                    <a:pt x="169736" y="725805"/>
                    <a:pt x="171069" y="729805"/>
                    <a:pt x="173355" y="733044"/>
                  </a:cubicBezTo>
                  <a:lnTo>
                    <a:pt x="88011" y="818388"/>
                  </a:lnTo>
                  <a:lnTo>
                    <a:pt x="88011" y="1165384"/>
                  </a:lnTo>
                  <a:lnTo>
                    <a:pt x="151352" y="1228820"/>
                  </a:lnTo>
                  <a:lnTo>
                    <a:pt x="151352" y="1521905"/>
                  </a:lnTo>
                  <a:cubicBezTo>
                    <a:pt x="141732" y="1523524"/>
                    <a:pt x="134493" y="1531906"/>
                    <a:pt x="134493" y="1541907"/>
                  </a:cubicBezTo>
                  <a:cubicBezTo>
                    <a:pt x="134493" y="1553147"/>
                    <a:pt x="143542" y="1562195"/>
                    <a:pt x="154781" y="1562195"/>
                  </a:cubicBezTo>
                  <a:cubicBezTo>
                    <a:pt x="166021" y="1562195"/>
                    <a:pt x="175070" y="1553147"/>
                    <a:pt x="175070" y="1541907"/>
                  </a:cubicBezTo>
                  <a:cubicBezTo>
                    <a:pt x="175070" y="1532001"/>
                    <a:pt x="167926" y="1523714"/>
                    <a:pt x="158496" y="1521905"/>
                  </a:cubicBezTo>
                  <a:close/>
                  <a:moveTo>
                    <a:pt x="316039" y="661511"/>
                  </a:moveTo>
                  <a:cubicBezTo>
                    <a:pt x="316039" y="654177"/>
                    <a:pt x="321945" y="648272"/>
                    <a:pt x="329184" y="648272"/>
                  </a:cubicBezTo>
                  <a:cubicBezTo>
                    <a:pt x="336518" y="648272"/>
                    <a:pt x="342424" y="654177"/>
                    <a:pt x="342424" y="661511"/>
                  </a:cubicBezTo>
                  <a:cubicBezTo>
                    <a:pt x="342424" y="668750"/>
                    <a:pt x="336518" y="674656"/>
                    <a:pt x="329184" y="674656"/>
                  </a:cubicBezTo>
                  <a:cubicBezTo>
                    <a:pt x="326898" y="674656"/>
                    <a:pt x="324707" y="674084"/>
                    <a:pt x="322802" y="672941"/>
                  </a:cubicBezTo>
                  <a:cubicBezTo>
                    <a:pt x="320707" y="671798"/>
                    <a:pt x="318897" y="669988"/>
                    <a:pt x="317754" y="667893"/>
                  </a:cubicBezTo>
                  <a:cubicBezTo>
                    <a:pt x="316611" y="665988"/>
                    <a:pt x="316039" y="663797"/>
                    <a:pt x="316039" y="661511"/>
                  </a:cubicBezTo>
                  <a:close/>
                  <a:moveTo>
                    <a:pt x="33433" y="1500092"/>
                  </a:moveTo>
                  <a:cubicBezTo>
                    <a:pt x="33433" y="1507331"/>
                    <a:pt x="27527" y="1513237"/>
                    <a:pt x="20288" y="1513237"/>
                  </a:cubicBezTo>
                  <a:cubicBezTo>
                    <a:pt x="13049" y="1513237"/>
                    <a:pt x="7144" y="1507331"/>
                    <a:pt x="7144" y="1500092"/>
                  </a:cubicBezTo>
                  <a:cubicBezTo>
                    <a:pt x="7144" y="1493996"/>
                    <a:pt x="11144" y="1488948"/>
                    <a:pt x="16669" y="1487424"/>
                  </a:cubicBezTo>
                  <a:cubicBezTo>
                    <a:pt x="17812" y="1487043"/>
                    <a:pt x="19050" y="1486853"/>
                    <a:pt x="20288" y="1486853"/>
                  </a:cubicBezTo>
                  <a:cubicBezTo>
                    <a:pt x="21527" y="1486853"/>
                    <a:pt x="22670" y="1487043"/>
                    <a:pt x="23813" y="1487424"/>
                  </a:cubicBezTo>
                  <a:cubicBezTo>
                    <a:pt x="29337" y="1488853"/>
                    <a:pt x="33433" y="1493996"/>
                    <a:pt x="33433" y="1500092"/>
                  </a:cubicBezTo>
                  <a:close/>
                  <a:moveTo>
                    <a:pt x="176879" y="721423"/>
                  </a:moveTo>
                  <a:cubicBezTo>
                    <a:pt x="176879" y="714184"/>
                    <a:pt x="182785" y="708279"/>
                    <a:pt x="190024" y="708279"/>
                  </a:cubicBezTo>
                  <a:cubicBezTo>
                    <a:pt x="197263" y="708279"/>
                    <a:pt x="203168" y="714184"/>
                    <a:pt x="203168" y="721423"/>
                  </a:cubicBezTo>
                  <a:cubicBezTo>
                    <a:pt x="203168" y="728758"/>
                    <a:pt x="197263" y="734663"/>
                    <a:pt x="190024" y="734663"/>
                  </a:cubicBezTo>
                  <a:cubicBezTo>
                    <a:pt x="187738" y="734663"/>
                    <a:pt x="185547" y="734092"/>
                    <a:pt x="183642" y="732949"/>
                  </a:cubicBezTo>
                  <a:cubicBezTo>
                    <a:pt x="181546" y="731806"/>
                    <a:pt x="179737" y="730091"/>
                    <a:pt x="178594" y="727901"/>
                  </a:cubicBezTo>
                  <a:cubicBezTo>
                    <a:pt x="177451" y="725996"/>
                    <a:pt x="176879" y="723805"/>
                    <a:pt x="176879" y="721423"/>
                  </a:cubicBezTo>
                  <a:close/>
                  <a:moveTo>
                    <a:pt x="154781" y="1555052"/>
                  </a:moveTo>
                  <a:cubicBezTo>
                    <a:pt x="147542" y="1555052"/>
                    <a:pt x="141637" y="1549146"/>
                    <a:pt x="141637" y="1541907"/>
                  </a:cubicBezTo>
                  <a:cubicBezTo>
                    <a:pt x="141637" y="1535811"/>
                    <a:pt x="145733" y="1530763"/>
                    <a:pt x="151352" y="1529239"/>
                  </a:cubicBezTo>
                  <a:cubicBezTo>
                    <a:pt x="152495" y="1528953"/>
                    <a:pt x="153638" y="1528763"/>
                    <a:pt x="154781" y="1528763"/>
                  </a:cubicBezTo>
                  <a:cubicBezTo>
                    <a:pt x="156115" y="1528763"/>
                    <a:pt x="157353" y="1528953"/>
                    <a:pt x="158496" y="1529334"/>
                  </a:cubicBezTo>
                  <a:cubicBezTo>
                    <a:pt x="163925" y="1530953"/>
                    <a:pt x="167926" y="1536002"/>
                    <a:pt x="167926" y="1541907"/>
                  </a:cubicBezTo>
                  <a:cubicBezTo>
                    <a:pt x="167926" y="1549146"/>
                    <a:pt x="162020" y="1555052"/>
                    <a:pt x="154781" y="1555052"/>
                  </a:cubicBezTo>
                  <a:close/>
                </a:path>
              </a:pathLst>
            </a:custGeom>
            <a:solidFill>
              <a:schemeClr val="accent1"/>
            </a:solidFill>
            <a:ln>
              <a:noFill/>
            </a:ln>
            <a:effectLst>
              <a:outerShdw blurRad="200025" dist="19050" dir="5400000" algn="bl" rotWithShape="0">
                <a:schemeClr val="accent1">
                  <a:alpha val="66666"/>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87" name="Google Shape;487;p18"/>
            <p:cNvSpPr/>
            <p:nvPr/>
          </p:nvSpPr>
          <p:spPr>
            <a:xfrm>
              <a:off x="7666005" y="3837621"/>
              <a:ext cx="75628" cy="444531"/>
            </a:xfrm>
            <a:custGeom>
              <a:avLst/>
              <a:gdLst/>
              <a:ahLst/>
              <a:cxnLst/>
              <a:rect l="l" t="t" r="r" b="b"/>
              <a:pathLst>
                <a:path w="75628" h="444531" extrusionOk="0">
                  <a:moveTo>
                    <a:pt x="58865" y="404146"/>
                  </a:moveTo>
                  <a:lnTo>
                    <a:pt x="58865" y="53816"/>
                  </a:lnTo>
                  <a:lnTo>
                    <a:pt x="30861" y="25813"/>
                  </a:lnTo>
                  <a:cubicBezTo>
                    <a:pt x="32576" y="23241"/>
                    <a:pt x="33528" y="20098"/>
                    <a:pt x="33528" y="16764"/>
                  </a:cubicBezTo>
                  <a:cubicBezTo>
                    <a:pt x="33528" y="7525"/>
                    <a:pt x="26003" y="0"/>
                    <a:pt x="16764" y="0"/>
                  </a:cubicBezTo>
                  <a:cubicBezTo>
                    <a:pt x="7525" y="0"/>
                    <a:pt x="0" y="7525"/>
                    <a:pt x="0" y="16764"/>
                  </a:cubicBezTo>
                  <a:cubicBezTo>
                    <a:pt x="0" y="26003"/>
                    <a:pt x="7525" y="33528"/>
                    <a:pt x="16764" y="33528"/>
                  </a:cubicBezTo>
                  <a:cubicBezTo>
                    <a:pt x="20098" y="33528"/>
                    <a:pt x="23146" y="32480"/>
                    <a:pt x="25813" y="30861"/>
                  </a:cubicBezTo>
                  <a:lnTo>
                    <a:pt x="25813" y="30861"/>
                  </a:lnTo>
                  <a:lnTo>
                    <a:pt x="51721" y="56769"/>
                  </a:lnTo>
                  <a:lnTo>
                    <a:pt x="51721" y="404146"/>
                  </a:lnTo>
                  <a:cubicBezTo>
                    <a:pt x="42196" y="405860"/>
                    <a:pt x="34957" y="414242"/>
                    <a:pt x="34957" y="424148"/>
                  </a:cubicBezTo>
                  <a:cubicBezTo>
                    <a:pt x="34957" y="435388"/>
                    <a:pt x="44101" y="444532"/>
                    <a:pt x="55341" y="444532"/>
                  </a:cubicBezTo>
                  <a:cubicBezTo>
                    <a:pt x="66485" y="444532"/>
                    <a:pt x="75629" y="435388"/>
                    <a:pt x="75629" y="424148"/>
                  </a:cubicBezTo>
                  <a:cubicBezTo>
                    <a:pt x="75629" y="414242"/>
                    <a:pt x="68294" y="405860"/>
                    <a:pt x="58865" y="404146"/>
                  </a:cubicBezTo>
                  <a:close/>
                  <a:moveTo>
                    <a:pt x="55341" y="437388"/>
                  </a:moveTo>
                  <a:cubicBezTo>
                    <a:pt x="48006" y="437388"/>
                    <a:pt x="42101" y="431483"/>
                    <a:pt x="42101" y="424148"/>
                  </a:cubicBezTo>
                  <a:cubicBezTo>
                    <a:pt x="42101" y="418147"/>
                    <a:pt x="46101" y="413099"/>
                    <a:pt x="51721" y="411575"/>
                  </a:cubicBezTo>
                  <a:cubicBezTo>
                    <a:pt x="52864" y="411194"/>
                    <a:pt x="54102" y="411004"/>
                    <a:pt x="55341" y="411004"/>
                  </a:cubicBezTo>
                  <a:cubicBezTo>
                    <a:pt x="56579" y="411004"/>
                    <a:pt x="57722" y="411194"/>
                    <a:pt x="58865" y="411575"/>
                  </a:cubicBezTo>
                  <a:cubicBezTo>
                    <a:pt x="64389" y="413004"/>
                    <a:pt x="68485" y="418147"/>
                    <a:pt x="68485" y="424148"/>
                  </a:cubicBezTo>
                  <a:cubicBezTo>
                    <a:pt x="68485" y="431483"/>
                    <a:pt x="62579" y="437388"/>
                    <a:pt x="55341" y="437388"/>
                  </a:cubicBezTo>
                  <a:close/>
                </a:path>
              </a:pathLst>
            </a:custGeom>
            <a:solidFill>
              <a:schemeClr val="accent1"/>
            </a:solidFill>
            <a:ln>
              <a:noFill/>
            </a:ln>
            <a:effectLst>
              <a:outerShdw blurRad="200025" dist="19050" dir="5400000" algn="bl" rotWithShape="0">
                <a:schemeClr val="accent1">
                  <a:alpha val="66666"/>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88" name="Google Shape;488;p18"/>
            <p:cNvSpPr/>
            <p:nvPr/>
          </p:nvSpPr>
          <p:spPr>
            <a:xfrm>
              <a:off x="7350442" y="3539870"/>
              <a:ext cx="240982" cy="701039"/>
            </a:xfrm>
            <a:custGeom>
              <a:avLst/>
              <a:gdLst/>
              <a:ahLst/>
              <a:cxnLst/>
              <a:rect l="l" t="t" r="r" b="b"/>
              <a:pathLst>
                <a:path w="240982" h="701039" extrusionOk="0">
                  <a:moveTo>
                    <a:pt x="227838" y="667893"/>
                  </a:moveTo>
                  <a:lnTo>
                    <a:pt x="227838" y="410146"/>
                  </a:lnTo>
                  <a:lnTo>
                    <a:pt x="160210" y="342519"/>
                  </a:lnTo>
                  <a:lnTo>
                    <a:pt x="160210" y="214503"/>
                  </a:lnTo>
                  <a:cubicBezTo>
                    <a:pt x="169545" y="212693"/>
                    <a:pt x="176689" y="204407"/>
                    <a:pt x="176689" y="194596"/>
                  </a:cubicBezTo>
                  <a:cubicBezTo>
                    <a:pt x="176689" y="183356"/>
                    <a:pt x="167545" y="174308"/>
                    <a:pt x="156400" y="174308"/>
                  </a:cubicBezTo>
                  <a:cubicBezTo>
                    <a:pt x="145161" y="174308"/>
                    <a:pt x="136017" y="183356"/>
                    <a:pt x="136017" y="194596"/>
                  </a:cubicBezTo>
                  <a:cubicBezTo>
                    <a:pt x="136017" y="204597"/>
                    <a:pt x="143446" y="212979"/>
                    <a:pt x="153067" y="214598"/>
                  </a:cubicBezTo>
                  <a:lnTo>
                    <a:pt x="153067" y="345472"/>
                  </a:lnTo>
                  <a:lnTo>
                    <a:pt x="220694" y="413099"/>
                  </a:lnTo>
                  <a:lnTo>
                    <a:pt x="220694" y="493681"/>
                  </a:lnTo>
                  <a:lnTo>
                    <a:pt x="103441" y="376428"/>
                  </a:lnTo>
                  <a:lnTo>
                    <a:pt x="103441" y="216122"/>
                  </a:lnTo>
                  <a:lnTo>
                    <a:pt x="23813" y="136493"/>
                  </a:lnTo>
                  <a:lnTo>
                    <a:pt x="23813" y="40291"/>
                  </a:lnTo>
                  <a:cubicBezTo>
                    <a:pt x="33242" y="38576"/>
                    <a:pt x="40576" y="30290"/>
                    <a:pt x="40576" y="20288"/>
                  </a:cubicBezTo>
                  <a:cubicBezTo>
                    <a:pt x="40576" y="9144"/>
                    <a:pt x="31432" y="0"/>
                    <a:pt x="20288" y="0"/>
                  </a:cubicBezTo>
                  <a:cubicBezTo>
                    <a:pt x="9049" y="0"/>
                    <a:pt x="0" y="9144"/>
                    <a:pt x="0" y="20288"/>
                  </a:cubicBezTo>
                  <a:cubicBezTo>
                    <a:pt x="0" y="30290"/>
                    <a:pt x="7144" y="38576"/>
                    <a:pt x="16669" y="40291"/>
                  </a:cubicBezTo>
                  <a:lnTo>
                    <a:pt x="16669" y="139446"/>
                  </a:lnTo>
                  <a:lnTo>
                    <a:pt x="96298" y="219075"/>
                  </a:lnTo>
                  <a:lnTo>
                    <a:pt x="96298" y="379381"/>
                  </a:lnTo>
                  <a:lnTo>
                    <a:pt x="220694" y="503777"/>
                  </a:lnTo>
                  <a:lnTo>
                    <a:pt x="220694" y="667893"/>
                  </a:lnTo>
                  <a:cubicBezTo>
                    <a:pt x="213169" y="669512"/>
                    <a:pt x="207454" y="676180"/>
                    <a:pt x="207454" y="684276"/>
                  </a:cubicBezTo>
                  <a:cubicBezTo>
                    <a:pt x="207454" y="693515"/>
                    <a:pt x="214979" y="701040"/>
                    <a:pt x="224218" y="701040"/>
                  </a:cubicBezTo>
                  <a:cubicBezTo>
                    <a:pt x="233458" y="701040"/>
                    <a:pt x="240982" y="693515"/>
                    <a:pt x="240982" y="684276"/>
                  </a:cubicBezTo>
                  <a:cubicBezTo>
                    <a:pt x="240887" y="676275"/>
                    <a:pt x="235267" y="669608"/>
                    <a:pt x="227838" y="667893"/>
                  </a:cubicBezTo>
                  <a:close/>
                  <a:moveTo>
                    <a:pt x="143161" y="194596"/>
                  </a:moveTo>
                  <a:cubicBezTo>
                    <a:pt x="143161" y="187357"/>
                    <a:pt x="149066" y="181451"/>
                    <a:pt x="156400" y="181451"/>
                  </a:cubicBezTo>
                  <a:cubicBezTo>
                    <a:pt x="163639" y="181451"/>
                    <a:pt x="169545" y="187357"/>
                    <a:pt x="169545" y="194596"/>
                  </a:cubicBezTo>
                  <a:cubicBezTo>
                    <a:pt x="169545" y="200501"/>
                    <a:pt x="165640" y="205550"/>
                    <a:pt x="160210" y="207074"/>
                  </a:cubicBezTo>
                  <a:cubicBezTo>
                    <a:pt x="158972" y="207550"/>
                    <a:pt x="157734" y="207740"/>
                    <a:pt x="156400" y="207740"/>
                  </a:cubicBezTo>
                  <a:cubicBezTo>
                    <a:pt x="155257" y="207740"/>
                    <a:pt x="154114" y="207550"/>
                    <a:pt x="153067" y="207264"/>
                  </a:cubicBezTo>
                  <a:cubicBezTo>
                    <a:pt x="147352" y="205835"/>
                    <a:pt x="143161" y="200692"/>
                    <a:pt x="143161" y="194596"/>
                  </a:cubicBezTo>
                  <a:close/>
                  <a:moveTo>
                    <a:pt x="7144" y="20288"/>
                  </a:moveTo>
                  <a:cubicBezTo>
                    <a:pt x="7144" y="13049"/>
                    <a:pt x="13049" y="7144"/>
                    <a:pt x="20288" y="7144"/>
                  </a:cubicBezTo>
                  <a:cubicBezTo>
                    <a:pt x="27527" y="7144"/>
                    <a:pt x="33433" y="13049"/>
                    <a:pt x="33433" y="20288"/>
                  </a:cubicBezTo>
                  <a:cubicBezTo>
                    <a:pt x="33433" y="26289"/>
                    <a:pt x="29337" y="31433"/>
                    <a:pt x="23813" y="32861"/>
                  </a:cubicBezTo>
                  <a:cubicBezTo>
                    <a:pt x="22669" y="33242"/>
                    <a:pt x="21526" y="33433"/>
                    <a:pt x="20288" y="33433"/>
                  </a:cubicBezTo>
                  <a:cubicBezTo>
                    <a:pt x="19050" y="33433"/>
                    <a:pt x="17812" y="33242"/>
                    <a:pt x="16669" y="32861"/>
                  </a:cubicBezTo>
                  <a:cubicBezTo>
                    <a:pt x="11144" y="31337"/>
                    <a:pt x="7144" y="26289"/>
                    <a:pt x="7144" y="20288"/>
                  </a:cubicBezTo>
                  <a:close/>
                </a:path>
              </a:pathLst>
            </a:custGeom>
            <a:solidFill>
              <a:schemeClr val="accent1"/>
            </a:solidFill>
            <a:ln>
              <a:noFill/>
            </a:ln>
            <a:effectLst>
              <a:outerShdw blurRad="200025" dist="19050" dir="5400000" algn="bl" rotWithShape="0">
                <a:schemeClr val="accent1">
                  <a:alpha val="66666"/>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89" name="Google Shape;489;p18"/>
            <p:cNvSpPr/>
            <p:nvPr/>
          </p:nvSpPr>
          <p:spPr>
            <a:xfrm>
              <a:off x="7557897" y="2823590"/>
              <a:ext cx="322706" cy="857440"/>
            </a:xfrm>
            <a:custGeom>
              <a:avLst/>
              <a:gdLst/>
              <a:ahLst/>
              <a:cxnLst/>
              <a:rect l="l" t="t" r="r" b="b"/>
              <a:pathLst>
                <a:path w="322706" h="857440" extrusionOk="0">
                  <a:moveTo>
                    <a:pt x="20098" y="824293"/>
                  </a:moveTo>
                  <a:lnTo>
                    <a:pt x="20098" y="561213"/>
                  </a:lnTo>
                  <a:lnTo>
                    <a:pt x="309563" y="271748"/>
                  </a:lnTo>
                  <a:lnTo>
                    <a:pt x="309563" y="33147"/>
                  </a:lnTo>
                  <a:cubicBezTo>
                    <a:pt x="317087" y="31528"/>
                    <a:pt x="322707" y="24860"/>
                    <a:pt x="322707" y="16764"/>
                  </a:cubicBezTo>
                  <a:cubicBezTo>
                    <a:pt x="322707" y="7525"/>
                    <a:pt x="315182" y="0"/>
                    <a:pt x="305943" y="0"/>
                  </a:cubicBezTo>
                  <a:cubicBezTo>
                    <a:pt x="296704" y="0"/>
                    <a:pt x="289179" y="7525"/>
                    <a:pt x="289179" y="16764"/>
                  </a:cubicBezTo>
                  <a:cubicBezTo>
                    <a:pt x="289179" y="24765"/>
                    <a:pt x="294799" y="31432"/>
                    <a:pt x="302323" y="33147"/>
                  </a:cubicBezTo>
                  <a:lnTo>
                    <a:pt x="302323" y="268796"/>
                  </a:lnTo>
                  <a:lnTo>
                    <a:pt x="12859" y="558260"/>
                  </a:lnTo>
                  <a:lnTo>
                    <a:pt x="12859" y="824389"/>
                  </a:lnTo>
                  <a:cubicBezTo>
                    <a:pt x="5524" y="826103"/>
                    <a:pt x="0" y="832771"/>
                    <a:pt x="0" y="840676"/>
                  </a:cubicBezTo>
                  <a:cubicBezTo>
                    <a:pt x="0" y="849916"/>
                    <a:pt x="7525" y="857441"/>
                    <a:pt x="16764" y="857441"/>
                  </a:cubicBezTo>
                  <a:cubicBezTo>
                    <a:pt x="26003" y="857441"/>
                    <a:pt x="33528" y="849916"/>
                    <a:pt x="33528" y="840676"/>
                  </a:cubicBezTo>
                  <a:cubicBezTo>
                    <a:pt x="33528" y="832580"/>
                    <a:pt x="27718" y="825818"/>
                    <a:pt x="20098" y="824293"/>
                  </a:cubicBezTo>
                  <a:close/>
                </a:path>
              </a:pathLst>
            </a:custGeom>
            <a:solidFill>
              <a:schemeClr val="accent1"/>
            </a:solidFill>
            <a:ln>
              <a:noFill/>
            </a:ln>
            <a:effectLst>
              <a:outerShdw blurRad="200025" dist="19050" dir="5400000" algn="bl" rotWithShape="0">
                <a:schemeClr val="accent1">
                  <a:alpha val="66666"/>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490" name="Google Shape;490;p18"/>
          <p:cNvGrpSpPr/>
          <p:nvPr/>
        </p:nvGrpSpPr>
        <p:grpSpPr>
          <a:xfrm rot="5400000">
            <a:off x="7541289" y="2887813"/>
            <a:ext cx="1491554" cy="3154695"/>
            <a:chOff x="7350442" y="2608992"/>
            <a:chExt cx="777239" cy="1673160"/>
          </a:xfrm>
        </p:grpSpPr>
        <p:sp>
          <p:nvSpPr>
            <p:cNvPr id="491" name="Google Shape;491;p18"/>
            <p:cNvSpPr/>
            <p:nvPr/>
          </p:nvSpPr>
          <p:spPr>
            <a:xfrm>
              <a:off x="7486745" y="2608992"/>
              <a:ext cx="300894" cy="898874"/>
            </a:xfrm>
            <a:custGeom>
              <a:avLst/>
              <a:gdLst/>
              <a:ahLst/>
              <a:cxnLst/>
              <a:rect l="l" t="t" r="r" b="b"/>
              <a:pathLst>
                <a:path w="300894" h="898874" extrusionOk="0">
                  <a:moveTo>
                    <a:pt x="16764" y="858488"/>
                  </a:moveTo>
                  <a:cubicBezTo>
                    <a:pt x="7334" y="860203"/>
                    <a:pt x="0" y="868585"/>
                    <a:pt x="0" y="878491"/>
                  </a:cubicBezTo>
                  <a:cubicBezTo>
                    <a:pt x="0" y="889730"/>
                    <a:pt x="9144" y="898874"/>
                    <a:pt x="20288" y="898874"/>
                  </a:cubicBezTo>
                  <a:cubicBezTo>
                    <a:pt x="31528" y="898874"/>
                    <a:pt x="40672" y="889730"/>
                    <a:pt x="40672" y="878491"/>
                  </a:cubicBezTo>
                  <a:cubicBezTo>
                    <a:pt x="40672" y="868585"/>
                    <a:pt x="33433" y="860203"/>
                    <a:pt x="23908" y="858488"/>
                  </a:cubicBezTo>
                  <a:lnTo>
                    <a:pt x="23908" y="733997"/>
                  </a:lnTo>
                  <a:lnTo>
                    <a:pt x="300895" y="457009"/>
                  </a:lnTo>
                  <a:lnTo>
                    <a:pt x="300895" y="0"/>
                  </a:lnTo>
                  <a:lnTo>
                    <a:pt x="293751" y="0"/>
                  </a:lnTo>
                  <a:lnTo>
                    <a:pt x="293751" y="454057"/>
                  </a:lnTo>
                  <a:lnTo>
                    <a:pt x="16764" y="731044"/>
                  </a:lnTo>
                  <a:lnTo>
                    <a:pt x="16764" y="858488"/>
                  </a:lnTo>
                  <a:close/>
                  <a:moveTo>
                    <a:pt x="33528" y="878491"/>
                  </a:moveTo>
                  <a:cubicBezTo>
                    <a:pt x="33528" y="885825"/>
                    <a:pt x="27622" y="891730"/>
                    <a:pt x="20288" y="891730"/>
                  </a:cubicBezTo>
                  <a:cubicBezTo>
                    <a:pt x="13049" y="891730"/>
                    <a:pt x="7144" y="885825"/>
                    <a:pt x="7144" y="878491"/>
                  </a:cubicBezTo>
                  <a:cubicBezTo>
                    <a:pt x="7144" y="872490"/>
                    <a:pt x="11239" y="867347"/>
                    <a:pt x="16764" y="865918"/>
                  </a:cubicBezTo>
                  <a:cubicBezTo>
                    <a:pt x="17907" y="865537"/>
                    <a:pt x="19050" y="865346"/>
                    <a:pt x="20288" y="865346"/>
                  </a:cubicBezTo>
                  <a:cubicBezTo>
                    <a:pt x="21526" y="865346"/>
                    <a:pt x="22765" y="865537"/>
                    <a:pt x="23908" y="865918"/>
                  </a:cubicBezTo>
                  <a:cubicBezTo>
                    <a:pt x="29527" y="867442"/>
                    <a:pt x="33528" y="872490"/>
                    <a:pt x="33528" y="878491"/>
                  </a:cubicBezTo>
                  <a:close/>
                </a:path>
              </a:pathLst>
            </a:custGeom>
            <a:solidFill>
              <a:schemeClr val="accent1"/>
            </a:solidFill>
            <a:ln>
              <a:noFill/>
            </a:ln>
            <a:effectLst>
              <a:outerShdw blurRad="200025" dist="19050" dir="5400000" algn="bl" rotWithShape="0">
                <a:schemeClr val="accent1">
                  <a:alpha val="66666"/>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92" name="Google Shape;492;p18"/>
            <p:cNvSpPr/>
            <p:nvPr/>
          </p:nvSpPr>
          <p:spPr>
            <a:xfrm>
              <a:off x="7430357" y="3185731"/>
              <a:ext cx="149161" cy="440054"/>
            </a:xfrm>
            <a:custGeom>
              <a:avLst/>
              <a:gdLst/>
              <a:ahLst/>
              <a:cxnLst/>
              <a:rect l="l" t="t" r="r" b="b"/>
              <a:pathLst>
                <a:path w="149161" h="440054" extrusionOk="0">
                  <a:moveTo>
                    <a:pt x="123349" y="30861"/>
                  </a:moveTo>
                  <a:cubicBezTo>
                    <a:pt x="125921" y="32575"/>
                    <a:pt x="129064" y="33528"/>
                    <a:pt x="132397" y="33528"/>
                  </a:cubicBezTo>
                  <a:cubicBezTo>
                    <a:pt x="141637" y="33528"/>
                    <a:pt x="149162" y="26003"/>
                    <a:pt x="149162" y="16764"/>
                  </a:cubicBezTo>
                  <a:cubicBezTo>
                    <a:pt x="149162" y="7525"/>
                    <a:pt x="141637" y="0"/>
                    <a:pt x="132397" y="0"/>
                  </a:cubicBezTo>
                  <a:cubicBezTo>
                    <a:pt x="123158" y="0"/>
                    <a:pt x="115634" y="7525"/>
                    <a:pt x="115634" y="16764"/>
                  </a:cubicBezTo>
                  <a:cubicBezTo>
                    <a:pt x="115634" y="20098"/>
                    <a:pt x="116586" y="23146"/>
                    <a:pt x="118301" y="25813"/>
                  </a:cubicBezTo>
                  <a:lnTo>
                    <a:pt x="16764" y="127349"/>
                  </a:lnTo>
                  <a:lnTo>
                    <a:pt x="16764" y="399669"/>
                  </a:lnTo>
                  <a:cubicBezTo>
                    <a:pt x="7334" y="401384"/>
                    <a:pt x="0" y="409765"/>
                    <a:pt x="0" y="419671"/>
                  </a:cubicBezTo>
                  <a:cubicBezTo>
                    <a:pt x="0" y="430911"/>
                    <a:pt x="9144" y="440055"/>
                    <a:pt x="20288" y="440055"/>
                  </a:cubicBezTo>
                  <a:cubicBezTo>
                    <a:pt x="31528" y="440055"/>
                    <a:pt x="40672" y="430911"/>
                    <a:pt x="40672" y="419671"/>
                  </a:cubicBezTo>
                  <a:cubicBezTo>
                    <a:pt x="40672" y="409765"/>
                    <a:pt x="33433" y="401384"/>
                    <a:pt x="23908" y="399669"/>
                  </a:cubicBezTo>
                  <a:lnTo>
                    <a:pt x="23908" y="130302"/>
                  </a:lnTo>
                  <a:lnTo>
                    <a:pt x="123349" y="30861"/>
                  </a:lnTo>
                  <a:close/>
                  <a:moveTo>
                    <a:pt x="33623" y="419671"/>
                  </a:moveTo>
                  <a:cubicBezTo>
                    <a:pt x="33623" y="427006"/>
                    <a:pt x="27718" y="432911"/>
                    <a:pt x="20384" y="432911"/>
                  </a:cubicBezTo>
                  <a:cubicBezTo>
                    <a:pt x="13145" y="432911"/>
                    <a:pt x="7239" y="427006"/>
                    <a:pt x="7239" y="419671"/>
                  </a:cubicBezTo>
                  <a:cubicBezTo>
                    <a:pt x="7239" y="413671"/>
                    <a:pt x="11335" y="408527"/>
                    <a:pt x="16859" y="407098"/>
                  </a:cubicBezTo>
                  <a:cubicBezTo>
                    <a:pt x="18002" y="406717"/>
                    <a:pt x="19145" y="406527"/>
                    <a:pt x="20384" y="406527"/>
                  </a:cubicBezTo>
                  <a:cubicBezTo>
                    <a:pt x="21622" y="406527"/>
                    <a:pt x="22860" y="406717"/>
                    <a:pt x="24003" y="407098"/>
                  </a:cubicBezTo>
                  <a:cubicBezTo>
                    <a:pt x="29623" y="408622"/>
                    <a:pt x="33623" y="413671"/>
                    <a:pt x="33623" y="419671"/>
                  </a:cubicBezTo>
                  <a:close/>
                </a:path>
              </a:pathLst>
            </a:custGeom>
            <a:solidFill>
              <a:schemeClr val="accent1"/>
            </a:solidFill>
            <a:ln>
              <a:noFill/>
            </a:ln>
            <a:effectLst>
              <a:outerShdw blurRad="200025" dist="19050" dir="5400000" algn="bl" rotWithShape="0">
                <a:schemeClr val="accent1">
                  <a:alpha val="66666"/>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93" name="Google Shape;493;p18"/>
            <p:cNvSpPr/>
            <p:nvPr/>
          </p:nvSpPr>
          <p:spPr>
            <a:xfrm>
              <a:off x="7350442" y="2713767"/>
              <a:ext cx="389000" cy="777335"/>
            </a:xfrm>
            <a:custGeom>
              <a:avLst/>
              <a:gdLst/>
              <a:ahLst/>
              <a:cxnLst/>
              <a:rect l="l" t="t" r="r" b="b"/>
              <a:pathLst>
                <a:path w="389000" h="777335" extrusionOk="0">
                  <a:moveTo>
                    <a:pt x="297466" y="400812"/>
                  </a:moveTo>
                  <a:lnTo>
                    <a:pt x="188976" y="400812"/>
                  </a:lnTo>
                  <a:lnTo>
                    <a:pt x="16669" y="573024"/>
                  </a:lnTo>
                  <a:lnTo>
                    <a:pt x="16669" y="736949"/>
                  </a:lnTo>
                  <a:cubicBezTo>
                    <a:pt x="7144" y="738664"/>
                    <a:pt x="0" y="747046"/>
                    <a:pt x="0" y="757047"/>
                  </a:cubicBezTo>
                  <a:cubicBezTo>
                    <a:pt x="0" y="768191"/>
                    <a:pt x="9049" y="777335"/>
                    <a:pt x="20288" y="777335"/>
                  </a:cubicBezTo>
                  <a:cubicBezTo>
                    <a:pt x="31432" y="777335"/>
                    <a:pt x="40576" y="768191"/>
                    <a:pt x="40576" y="757047"/>
                  </a:cubicBezTo>
                  <a:cubicBezTo>
                    <a:pt x="40576" y="747046"/>
                    <a:pt x="33242" y="738664"/>
                    <a:pt x="23813" y="736949"/>
                  </a:cubicBezTo>
                  <a:lnTo>
                    <a:pt x="23813" y="575977"/>
                  </a:lnTo>
                  <a:lnTo>
                    <a:pt x="191929" y="407956"/>
                  </a:lnTo>
                  <a:lnTo>
                    <a:pt x="300418" y="407956"/>
                  </a:lnTo>
                  <a:lnTo>
                    <a:pt x="372237" y="336042"/>
                  </a:lnTo>
                  <a:lnTo>
                    <a:pt x="372237" y="40291"/>
                  </a:lnTo>
                  <a:cubicBezTo>
                    <a:pt x="381667" y="38576"/>
                    <a:pt x="389001" y="30289"/>
                    <a:pt x="389001" y="20288"/>
                  </a:cubicBezTo>
                  <a:cubicBezTo>
                    <a:pt x="389001" y="9049"/>
                    <a:pt x="379857" y="0"/>
                    <a:pt x="368713" y="0"/>
                  </a:cubicBezTo>
                  <a:cubicBezTo>
                    <a:pt x="357473" y="0"/>
                    <a:pt x="348329" y="9049"/>
                    <a:pt x="348329" y="20288"/>
                  </a:cubicBezTo>
                  <a:cubicBezTo>
                    <a:pt x="348329" y="30289"/>
                    <a:pt x="355568" y="38576"/>
                    <a:pt x="365093" y="40291"/>
                  </a:cubicBezTo>
                  <a:lnTo>
                    <a:pt x="365093" y="333089"/>
                  </a:lnTo>
                  <a:lnTo>
                    <a:pt x="297466" y="400812"/>
                  </a:lnTo>
                  <a:close/>
                  <a:moveTo>
                    <a:pt x="33433" y="757047"/>
                  </a:moveTo>
                  <a:cubicBezTo>
                    <a:pt x="33433" y="764286"/>
                    <a:pt x="27527" y="770192"/>
                    <a:pt x="20288" y="770192"/>
                  </a:cubicBezTo>
                  <a:cubicBezTo>
                    <a:pt x="13049" y="770192"/>
                    <a:pt x="7144" y="764286"/>
                    <a:pt x="7144" y="757047"/>
                  </a:cubicBezTo>
                  <a:cubicBezTo>
                    <a:pt x="7144" y="750951"/>
                    <a:pt x="11144" y="745903"/>
                    <a:pt x="16669" y="744379"/>
                  </a:cubicBezTo>
                  <a:cubicBezTo>
                    <a:pt x="17812" y="743998"/>
                    <a:pt x="19050" y="743807"/>
                    <a:pt x="20288" y="743807"/>
                  </a:cubicBezTo>
                  <a:cubicBezTo>
                    <a:pt x="21526" y="743807"/>
                    <a:pt x="22669" y="743998"/>
                    <a:pt x="23813" y="744379"/>
                  </a:cubicBezTo>
                  <a:cubicBezTo>
                    <a:pt x="29337" y="745808"/>
                    <a:pt x="33433" y="750951"/>
                    <a:pt x="33433" y="757047"/>
                  </a:cubicBezTo>
                  <a:close/>
                  <a:moveTo>
                    <a:pt x="355473" y="20288"/>
                  </a:moveTo>
                  <a:cubicBezTo>
                    <a:pt x="355473" y="13049"/>
                    <a:pt x="361379" y="7144"/>
                    <a:pt x="368713" y="7144"/>
                  </a:cubicBezTo>
                  <a:cubicBezTo>
                    <a:pt x="375952" y="7144"/>
                    <a:pt x="381857" y="13049"/>
                    <a:pt x="381857" y="20288"/>
                  </a:cubicBezTo>
                  <a:cubicBezTo>
                    <a:pt x="381857" y="26289"/>
                    <a:pt x="377761" y="31432"/>
                    <a:pt x="372237" y="32861"/>
                  </a:cubicBezTo>
                  <a:cubicBezTo>
                    <a:pt x="371094" y="33242"/>
                    <a:pt x="369951" y="33433"/>
                    <a:pt x="368713" y="33433"/>
                  </a:cubicBezTo>
                  <a:cubicBezTo>
                    <a:pt x="367474" y="33433"/>
                    <a:pt x="366236" y="33242"/>
                    <a:pt x="365093" y="32861"/>
                  </a:cubicBezTo>
                  <a:cubicBezTo>
                    <a:pt x="359473" y="31337"/>
                    <a:pt x="355473" y="26289"/>
                    <a:pt x="355473" y="20288"/>
                  </a:cubicBezTo>
                  <a:close/>
                </a:path>
              </a:pathLst>
            </a:custGeom>
            <a:solidFill>
              <a:schemeClr val="accent1"/>
            </a:solidFill>
            <a:ln>
              <a:noFill/>
            </a:ln>
            <a:effectLst>
              <a:outerShdw blurRad="200025" dist="19050" dir="5400000" algn="bl" rotWithShape="0">
                <a:schemeClr val="accent1">
                  <a:alpha val="66666"/>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94" name="Google Shape;494;p18"/>
            <p:cNvSpPr/>
            <p:nvPr/>
          </p:nvSpPr>
          <p:spPr>
            <a:xfrm>
              <a:off x="7860696" y="2608992"/>
              <a:ext cx="266985" cy="1341405"/>
            </a:xfrm>
            <a:custGeom>
              <a:avLst/>
              <a:gdLst/>
              <a:ahLst/>
              <a:cxnLst/>
              <a:rect l="l" t="t" r="r" b="b"/>
              <a:pathLst>
                <a:path w="266985" h="1341405" extrusionOk="0">
                  <a:moveTo>
                    <a:pt x="266986" y="744569"/>
                  </a:moveTo>
                  <a:lnTo>
                    <a:pt x="266986" y="0"/>
                  </a:lnTo>
                  <a:lnTo>
                    <a:pt x="259842" y="0"/>
                  </a:lnTo>
                  <a:lnTo>
                    <a:pt x="259842" y="741617"/>
                  </a:lnTo>
                  <a:lnTo>
                    <a:pt x="13145" y="988314"/>
                  </a:lnTo>
                  <a:lnTo>
                    <a:pt x="13145" y="1308259"/>
                  </a:lnTo>
                  <a:cubicBezTo>
                    <a:pt x="5620" y="1309878"/>
                    <a:pt x="0" y="1316546"/>
                    <a:pt x="0" y="1324642"/>
                  </a:cubicBezTo>
                  <a:cubicBezTo>
                    <a:pt x="0" y="1333881"/>
                    <a:pt x="7525" y="1341406"/>
                    <a:pt x="16764" y="1341406"/>
                  </a:cubicBezTo>
                  <a:cubicBezTo>
                    <a:pt x="26003" y="1341406"/>
                    <a:pt x="33528" y="1333881"/>
                    <a:pt x="33528" y="1324642"/>
                  </a:cubicBezTo>
                  <a:cubicBezTo>
                    <a:pt x="33528" y="1316641"/>
                    <a:pt x="27908" y="1309973"/>
                    <a:pt x="20384" y="1308259"/>
                  </a:cubicBezTo>
                  <a:lnTo>
                    <a:pt x="20384" y="991267"/>
                  </a:lnTo>
                  <a:lnTo>
                    <a:pt x="266986" y="744569"/>
                  </a:lnTo>
                  <a:close/>
                </a:path>
              </a:pathLst>
            </a:custGeom>
            <a:solidFill>
              <a:schemeClr val="accent1"/>
            </a:solidFill>
            <a:ln>
              <a:noFill/>
            </a:ln>
            <a:effectLst>
              <a:outerShdw blurRad="200025" dist="19050" dir="5400000" algn="bl" rotWithShape="0">
                <a:schemeClr val="accent1">
                  <a:alpha val="66666"/>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95" name="Google Shape;495;p18"/>
            <p:cNvSpPr/>
            <p:nvPr/>
          </p:nvSpPr>
          <p:spPr>
            <a:xfrm>
              <a:off x="7602140" y="2608992"/>
              <a:ext cx="370998" cy="1562195"/>
            </a:xfrm>
            <a:custGeom>
              <a:avLst/>
              <a:gdLst/>
              <a:ahLst/>
              <a:cxnLst/>
              <a:rect l="l" t="t" r="r" b="b"/>
              <a:pathLst>
                <a:path w="370998" h="1562195" extrusionOk="0">
                  <a:moveTo>
                    <a:pt x="158496" y="1521905"/>
                  </a:moveTo>
                  <a:lnTo>
                    <a:pt x="158496" y="1225868"/>
                  </a:lnTo>
                  <a:lnTo>
                    <a:pt x="95155" y="1162431"/>
                  </a:lnTo>
                  <a:lnTo>
                    <a:pt x="95155" y="939070"/>
                  </a:lnTo>
                  <a:lnTo>
                    <a:pt x="156210" y="878014"/>
                  </a:lnTo>
                  <a:lnTo>
                    <a:pt x="156210" y="839534"/>
                  </a:lnTo>
                  <a:lnTo>
                    <a:pt x="317659" y="678085"/>
                  </a:lnTo>
                  <a:cubicBezTo>
                    <a:pt x="320897" y="680466"/>
                    <a:pt x="324898" y="681800"/>
                    <a:pt x="329184" y="681800"/>
                  </a:cubicBezTo>
                  <a:cubicBezTo>
                    <a:pt x="340423" y="681800"/>
                    <a:pt x="349568" y="672655"/>
                    <a:pt x="349568" y="661511"/>
                  </a:cubicBezTo>
                  <a:cubicBezTo>
                    <a:pt x="349568" y="650272"/>
                    <a:pt x="340423" y="641128"/>
                    <a:pt x="329184" y="641128"/>
                  </a:cubicBezTo>
                  <a:cubicBezTo>
                    <a:pt x="318040" y="641128"/>
                    <a:pt x="308896" y="650272"/>
                    <a:pt x="308896" y="661511"/>
                  </a:cubicBezTo>
                  <a:cubicBezTo>
                    <a:pt x="308896" y="665797"/>
                    <a:pt x="310229" y="669798"/>
                    <a:pt x="312611" y="673037"/>
                  </a:cubicBezTo>
                  <a:lnTo>
                    <a:pt x="267843" y="717804"/>
                  </a:lnTo>
                  <a:lnTo>
                    <a:pt x="267843" y="635413"/>
                  </a:lnTo>
                  <a:lnTo>
                    <a:pt x="370999" y="532257"/>
                  </a:lnTo>
                  <a:lnTo>
                    <a:pt x="370999" y="273844"/>
                  </a:lnTo>
                  <a:lnTo>
                    <a:pt x="319183" y="222028"/>
                  </a:lnTo>
                  <a:lnTo>
                    <a:pt x="319183" y="0"/>
                  </a:lnTo>
                  <a:lnTo>
                    <a:pt x="312039" y="0"/>
                  </a:lnTo>
                  <a:lnTo>
                    <a:pt x="312039" y="503777"/>
                  </a:lnTo>
                  <a:lnTo>
                    <a:pt x="16669" y="799147"/>
                  </a:lnTo>
                  <a:lnTo>
                    <a:pt x="16669" y="1479995"/>
                  </a:lnTo>
                  <a:cubicBezTo>
                    <a:pt x="7144" y="1481709"/>
                    <a:pt x="0" y="1490091"/>
                    <a:pt x="0" y="1500092"/>
                  </a:cubicBezTo>
                  <a:cubicBezTo>
                    <a:pt x="0" y="1511237"/>
                    <a:pt x="9049" y="1520381"/>
                    <a:pt x="20288" y="1520381"/>
                  </a:cubicBezTo>
                  <a:cubicBezTo>
                    <a:pt x="31528" y="1520381"/>
                    <a:pt x="40577" y="1511237"/>
                    <a:pt x="40577" y="1500092"/>
                  </a:cubicBezTo>
                  <a:cubicBezTo>
                    <a:pt x="40577" y="1490091"/>
                    <a:pt x="33338" y="1481709"/>
                    <a:pt x="23813" y="1479995"/>
                  </a:cubicBezTo>
                  <a:lnTo>
                    <a:pt x="23813" y="802100"/>
                  </a:lnTo>
                  <a:lnTo>
                    <a:pt x="319183" y="506730"/>
                  </a:lnTo>
                  <a:lnTo>
                    <a:pt x="319183" y="232124"/>
                  </a:lnTo>
                  <a:lnTo>
                    <a:pt x="363855" y="276796"/>
                  </a:lnTo>
                  <a:lnTo>
                    <a:pt x="363855" y="529304"/>
                  </a:lnTo>
                  <a:lnTo>
                    <a:pt x="260699" y="632460"/>
                  </a:lnTo>
                  <a:lnTo>
                    <a:pt x="260699" y="724948"/>
                  </a:lnTo>
                  <a:lnTo>
                    <a:pt x="260699" y="724948"/>
                  </a:lnTo>
                  <a:lnTo>
                    <a:pt x="149066" y="836485"/>
                  </a:lnTo>
                  <a:lnTo>
                    <a:pt x="149066" y="874967"/>
                  </a:lnTo>
                  <a:lnTo>
                    <a:pt x="95155" y="928973"/>
                  </a:lnTo>
                  <a:lnTo>
                    <a:pt x="95155" y="821341"/>
                  </a:lnTo>
                  <a:lnTo>
                    <a:pt x="178498" y="738092"/>
                  </a:lnTo>
                  <a:cubicBezTo>
                    <a:pt x="181737" y="740473"/>
                    <a:pt x="185738" y="741807"/>
                    <a:pt x="190024" y="741807"/>
                  </a:cubicBezTo>
                  <a:cubicBezTo>
                    <a:pt x="201263" y="741807"/>
                    <a:pt x="210312" y="732663"/>
                    <a:pt x="210312" y="721423"/>
                  </a:cubicBezTo>
                  <a:cubicBezTo>
                    <a:pt x="210312" y="710279"/>
                    <a:pt x="201263" y="701135"/>
                    <a:pt x="190024" y="701135"/>
                  </a:cubicBezTo>
                  <a:cubicBezTo>
                    <a:pt x="178784" y="701135"/>
                    <a:pt x="169736" y="710279"/>
                    <a:pt x="169736" y="721423"/>
                  </a:cubicBezTo>
                  <a:cubicBezTo>
                    <a:pt x="169736" y="725805"/>
                    <a:pt x="171069" y="729805"/>
                    <a:pt x="173355" y="733044"/>
                  </a:cubicBezTo>
                  <a:lnTo>
                    <a:pt x="88011" y="818388"/>
                  </a:lnTo>
                  <a:lnTo>
                    <a:pt x="88011" y="1165384"/>
                  </a:lnTo>
                  <a:lnTo>
                    <a:pt x="151352" y="1228820"/>
                  </a:lnTo>
                  <a:lnTo>
                    <a:pt x="151352" y="1521905"/>
                  </a:lnTo>
                  <a:cubicBezTo>
                    <a:pt x="141732" y="1523524"/>
                    <a:pt x="134493" y="1531906"/>
                    <a:pt x="134493" y="1541907"/>
                  </a:cubicBezTo>
                  <a:cubicBezTo>
                    <a:pt x="134493" y="1553147"/>
                    <a:pt x="143542" y="1562195"/>
                    <a:pt x="154781" y="1562195"/>
                  </a:cubicBezTo>
                  <a:cubicBezTo>
                    <a:pt x="166021" y="1562195"/>
                    <a:pt x="175070" y="1553147"/>
                    <a:pt x="175070" y="1541907"/>
                  </a:cubicBezTo>
                  <a:cubicBezTo>
                    <a:pt x="175070" y="1532001"/>
                    <a:pt x="167926" y="1523714"/>
                    <a:pt x="158496" y="1521905"/>
                  </a:cubicBezTo>
                  <a:close/>
                  <a:moveTo>
                    <a:pt x="316039" y="661511"/>
                  </a:moveTo>
                  <a:cubicBezTo>
                    <a:pt x="316039" y="654177"/>
                    <a:pt x="321945" y="648272"/>
                    <a:pt x="329184" y="648272"/>
                  </a:cubicBezTo>
                  <a:cubicBezTo>
                    <a:pt x="336518" y="648272"/>
                    <a:pt x="342424" y="654177"/>
                    <a:pt x="342424" y="661511"/>
                  </a:cubicBezTo>
                  <a:cubicBezTo>
                    <a:pt x="342424" y="668750"/>
                    <a:pt x="336518" y="674656"/>
                    <a:pt x="329184" y="674656"/>
                  </a:cubicBezTo>
                  <a:cubicBezTo>
                    <a:pt x="326898" y="674656"/>
                    <a:pt x="324707" y="674084"/>
                    <a:pt x="322802" y="672941"/>
                  </a:cubicBezTo>
                  <a:cubicBezTo>
                    <a:pt x="320707" y="671798"/>
                    <a:pt x="318897" y="669988"/>
                    <a:pt x="317754" y="667893"/>
                  </a:cubicBezTo>
                  <a:cubicBezTo>
                    <a:pt x="316611" y="665988"/>
                    <a:pt x="316039" y="663797"/>
                    <a:pt x="316039" y="661511"/>
                  </a:cubicBezTo>
                  <a:close/>
                  <a:moveTo>
                    <a:pt x="33433" y="1500092"/>
                  </a:moveTo>
                  <a:cubicBezTo>
                    <a:pt x="33433" y="1507331"/>
                    <a:pt x="27527" y="1513237"/>
                    <a:pt x="20288" y="1513237"/>
                  </a:cubicBezTo>
                  <a:cubicBezTo>
                    <a:pt x="13049" y="1513237"/>
                    <a:pt x="7144" y="1507331"/>
                    <a:pt x="7144" y="1500092"/>
                  </a:cubicBezTo>
                  <a:cubicBezTo>
                    <a:pt x="7144" y="1493996"/>
                    <a:pt x="11144" y="1488948"/>
                    <a:pt x="16669" y="1487424"/>
                  </a:cubicBezTo>
                  <a:cubicBezTo>
                    <a:pt x="17812" y="1487043"/>
                    <a:pt x="19050" y="1486853"/>
                    <a:pt x="20288" y="1486853"/>
                  </a:cubicBezTo>
                  <a:cubicBezTo>
                    <a:pt x="21527" y="1486853"/>
                    <a:pt x="22670" y="1487043"/>
                    <a:pt x="23813" y="1487424"/>
                  </a:cubicBezTo>
                  <a:cubicBezTo>
                    <a:pt x="29337" y="1488853"/>
                    <a:pt x="33433" y="1493996"/>
                    <a:pt x="33433" y="1500092"/>
                  </a:cubicBezTo>
                  <a:close/>
                  <a:moveTo>
                    <a:pt x="176879" y="721423"/>
                  </a:moveTo>
                  <a:cubicBezTo>
                    <a:pt x="176879" y="714184"/>
                    <a:pt x="182785" y="708279"/>
                    <a:pt x="190024" y="708279"/>
                  </a:cubicBezTo>
                  <a:cubicBezTo>
                    <a:pt x="197263" y="708279"/>
                    <a:pt x="203168" y="714184"/>
                    <a:pt x="203168" y="721423"/>
                  </a:cubicBezTo>
                  <a:cubicBezTo>
                    <a:pt x="203168" y="728758"/>
                    <a:pt x="197263" y="734663"/>
                    <a:pt x="190024" y="734663"/>
                  </a:cubicBezTo>
                  <a:cubicBezTo>
                    <a:pt x="187738" y="734663"/>
                    <a:pt x="185547" y="734092"/>
                    <a:pt x="183642" y="732949"/>
                  </a:cubicBezTo>
                  <a:cubicBezTo>
                    <a:pt x="181546" y="731806"/>
                    <a:pt x="179737" y="730091"/>
                    <a:pt x="178594" y="727901"/>
                  </a:cubicBezTo>
                  <a:cubicBezTo>
                    <a:pt x="177451" y="725996"/>
                    <a:pt x="176879" y="723805"/>
                    <a:pt x="176879" y="721423"/>
                  </a:cubicBezTo>
                  <a:close/>
                  <a:moveTo>
                    <a:pt x="154781" y="1555052"/>
                  </a:moveTo>
                  <a:cubicBezTo>
                    <a:pt x="147542" y="1555052"/>
                    <a:pt x="141637" y="1549146"/>
                    <a:pt x="141637" y="1541907"/>
                  </a:cubicBezTo>
                  <a:cubicBezTo>
                    <a:pt x="141637" y="1535811"/>
                    <a:pt x="145733" y="1530763"/>
                    <a:pt x="151352" y="1529239"/>
                  </a:cubicBezTo>
                  <a:cubicBezTo>
                    <a:pt x="152495" y="1528953"/>
                    <a:pt x="153638" y="1528763"/>
                    <a:pt x="154781" y="1528763"/>
                  </a:cubicBezTo>
                  <a:cubicBezTo>
                    <a:pt x="156115" y="1528763"/>
                    <a:pt x="157353" y="1528953"/>
                    <a:pt x="158496" y="1529334"/>
                  </a:cubicBezTo>
                  <a:cubicBezTo>
                    <a:pt x="163925" y="1530953"/>
                    <a:pt x="167926" y="1536002"/>
                    <a:pt x="167926" y="1541907"/>
                  </a:cubicBezTo>
                  <a:cubicBezTo>
                    <a:pt x="167926" y="1549146"/>
                    <a:pt x="162020" y="1555052"/>
                    <a:pt x="154781" y="1555052"/>
                  </a:cubicBezTo>
                  <a:close/>
                </a:path>
              </a:pathLst>
            </a:custGeom>
            <a:solidFill>
              <a:schemeClr val="accent1"/>
            </a:solidFill>
            <a:ln>
              <a:noFill/>
            </a:ln>
            <a:effectLst>
              <a:outerShdw blurRad="200025" dist="19050" dir="5400000" algn="bl" rotWithShape="0">
                <a:schemeClr val="accent1">
                  <a:alpha val="66666"/>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96" name="Google Shape;496;p18"/>
            <p:cNvSpPr/>
            <p:nvPr/>
          </p:nvSpPr>
          <p:spPr>
            <a:xfrm>
              <a:off x="7666005" y="3837621"/>
              <a:ext cx="75628" cy="444531"/>
            </a:xfrm>
            <a:custGeom>
              <a:avLst/>
              <a:gdLst/>
              <a:ahLst/>
              <a:cxnLst/>
              <a:rect l="l" t="t" r="r" b="b"/>
              <a:pathLst>
                <a:path w="75628" h="444531" extrusionOk="0">
                  <a:moveTo>
                    <a:pt x="58865" y="404146"/>
                  </a:moveTo>
                  <a:lnTo>
                    <a:pt x="58865" y="53816"/>
                  </a:lnTo>
                  <a:lnTo>
                    <a:pt x="30861" y="25813"/>
                  </a:lnTo>
                  <a:cubicBezTo>
                    <a:pt x="32576" y="23241"/>
                    <a:pt x="33528" y="20098"/>
                    <a:pt x="33528" y="16764"/>
                  </a:cubicBezTo>
                  <a:cubicBezTo>
                    <a:pt x="33528" y="7525"/>
                    <a:pt x="26003" y="0"/>
                    <a:pt x="16764" y="0"/>
                  </a:cubicBezTo>
                  <a:cubicBezTo>
                    <a:pt x="7525" y="0"/>
                    <a:pt x="0" y="7525"/>
                    <a:pt x="0" y="16764"/>
                  </a:cubicBezTo>
                  <a:cubicBezTo>
                    <a:pt x="0" y="26003"/>
                    <a:pt x="7525" y="33528"/>
                    <a:pt x="16764" y="33528"/>
                  </a:cubicBezTo>
                  <a:cubicBezTo>
                    <a:pt x="20098" y="33528"/>
                    <a:pt x="23146" y="32480"/>
                    <a:pt x="25813" y="30861"/>
                  </a:cubicBezTo>
                  <a:lnTo>
                    <a:pt x="25813" y="30861"/>
                  </a:lnTo>
                  <a:lnTo>
                    <a:pt x="51721" y="56769"/>
                  </a:lnTo>
                  <a:lnTo>
                    <a:pt x="51721" y="404146"/>
                  </a:lnTo>
                  <a:cubicBezTo>
                    <a:pt x="42196" y="405860"/>
                    <a:pt x="34957" y="414242"/>
                    <a:pt x="34957" y="424148"/>
                  </a:cubicBezTo>
                  <a:cubicBezTo>
                    <a:pt x="34957" y="435388"/>
                    <a:pt x="44101" y="444532"/>
                    <a:pt x="55341" y="444532"/>
                  </a:cubicBezTo>
                  <a:cubicBezTo>
                    <a:pt x="66485" y="444532"/>
                    <a:pt x="75629" y="435388"/>
                    <a:pt x="75629" y="424148"/>
                  </a:cubicBezTo>
                  <a:cubicBezTo>
                    <a:pt x="75629" y="414242"/>
                    <a:pt x="68294" y="405860"/>
                    <a:pt x="58865" y="404146"/>
                  </a:cubicBezTo>
                  <a:close/>
                  <a:moveTo>
                    <a:pt x="55341" y="437388"/>
                  </a:moveTo>
                  <a:cubicBezTo>
                    <a:pt x="48006" y="437388"/>
                    <a:pt x="42101" y="431483"/>
                    <a:pt x="42101" y="424148"/>
                  </a:cubicBezTo>
                  <a:cubicBezTo>
                    <a:pt x="42101" y="418147"/>
                    <a:pt x="46101" y="413099"/>
                    <a:pt x="51721" y="411575"/>
                  </a:cubicBezTo>
                  <a:cubicBezTo>
                    <a:pt x="52864" y="411194"/>
                    <a:pt x="54102" y="411004"/>
                    <a:pt x="55341" y="411004"/>
                  </a:cubicBezTo>
                  <a:cubicBezTo>
                    <a:pt x="56579" y="411004"/>
                    <a:pt x="57722" y="411194"/>
                    <a:pt x="58865" y="411575"/>
                  </a:cubicBezTo>
                  <a:cubicBezTo>
                    <a:pt x="64389" y="413004"/>
                    <a:pt x="68485" y="418147"/>
                    <a:pt x="68485" y="424148"/>
                  </a:cubicBezTo>
                  <a:cubicBezTo>
                    <a:pt x="68485" y="431483"/>
                    <a:pt x="62579" y="437388"/>
                    <a:pt x="55341" y="437388"/>
                  </a:cubicBezTo>
                  <a:close/>
                </a:path>
              </a:pathLst>
            </a:custGeom>
            <a:solidFill>
              <a:schemeClr val="accent1"/>
            </a:solidFill>
            <a:ln>
              <a:noFill/>
            </a:ln>
            <a:effectLst>
              <a:outerShdw blurRad="200025" dist="19050" dir="5400000" algn="bl" rotWithShape="0">
                <a:schemeClr val="accent1">
                  <a:alpha val="66666"/>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97" name="Google Shape;497;p18"/>
            <p:cNvSpPr/>
            <p:nvPr/>
          </p:nvSpPr>
          <p:spPr>
            <a:xfrm>
              <a:off x="7350442" y="3539870"/>
              <a:ext cx="240982" cy="701039"/>
            </a:xfrm>
            <a:custGeom>
              <a:avLst/>
              <a:gdLst/>
              <a:ahLst/>
              <a:cxnLst/>
              <a:rect l="l" t="t" r="r" b="b"/>
              <a:pathLst>
                <a:path w="240982" h="701039" extrusionOk="0">
                  <a:moveTo>
                    <a:pt x="227838" y="667893"/>
                  </a:moveTo>
                  <a:lnTo>
                    <a:pt x="227838" y="410146"/>
                  </a:lnTo>
                  <a:lnTo>
                    <a:pt x="160210" y="342519"/>
                  </a:lnTo>
                  <a:lnTo>
                    <a:pt x="160210" y="214503"/>
                  </a:lnTo>
                  <a:cubicBezTo>
                    <a:pt x="169545" y="212693"/>
                    <a:pt x="176689" y="204407"/>
                    <a:pt x="176689" y="194596"/>
                  </a:cubicBezTo>
                  <a:cubicBezTo>
                    <a:pt x="176689" y="183356"/>
                    <a:pt x="167545" y="174308"/>
                    <a:pt x="156400" y="174308"/>
                  </a:cubicBezTo>
                  <a:cubicBezTo>
                    <a:pt x="145161" y="174308"/>
                    <a:pt x="136017" y="183356"/>
                    <a:pt x="136017" y="194596"/>
                  </a:cubicBezTo>
                  <a:cubicBezTo>
                    <a:pt x="136017" y="204597"/>
                    <a:pt x="143446" y="212979"/>
                    <a:pt x="153067" y="214598"/>
                  </a:cubicBezTo>
                  <a:lnTo>
                    <a:pt x="153067" y="345472"/>
                  </a:lnTo>
                  <a:lnTo>
                    <a:pt x="220694" y="413099"/>
                  </a:lnTo>
                  <a:lnTo>
                    <a:pt x="220694" y="493681"/>
                  </a:lnTo>
                  <a:lnTo>
                    <a:pt x="103441" y="376428"/>
                  </a:lnTo>
                  <a:lnTo>
                    <a:pt x="103441" y="216122"/>
                  </a:lnTo>
                  <a:lnTo>
                    <a:pt x="23813" y="136493"/>
                  </a:lnTo>
                  <a:lnTo>
                    <a:pt x="23813" y="40291"/>
                  </a:lnTo>
                  <a:cubicBezTo>
                    <a:pt x="33242" y="38576"/>
                    <a:pt x="40576" y="30290"/>
                    <a:pt x="40576" y="20288"/>
                  </a:cubicBezTo>
                  <a:cubicBezTo>
                    <a:pt x="40576" y="9144"/>
                    <a:pt x="31432" y="0"/>
                    <a:pt x="20288" y="0"/>
                  </a:cubicBezTo>
                  <a:cubicBezTo>
                    <a:pt x="9049" y="0"/>
                    <a:pt x="0" y="9144"/>
                    <a:pt x="0" y="20288"/>
                  </a:cubicBezTo>
                  <a:cubicBezTo>
                    <a:pt x="0" y="30290"/>
                    <a:pt x="7144" y="38576"/>
                    <a:pt x="16669" y="40291"/>
                  </a:cubicBezTo>
                  <a:lnTo>
                    <a:pt x="16669" y="139446"/>
                  </a:lnTo>
                  <a:lnTo>
                    <a:pt x="96298" y="219075"/>
                  </a:lnTo>
                  <a:lnTo>
                    <a:pt x="96298" y="379381"/>
                  </a:lnTo>
                  <a:lnTo>
                    <a:pt x="220694" y="503777"/>
                  </a:lnTo>
                  <a:lnTo>
                    <a:pt x="220694" y="667893"/>
                  </a:lnTo>
                  <a:cubicBezTo>
                    <a:pt x="213169" y="669512"/>
                    <a:pt x="207454" y="676180"/>
                    <a:pt x="207454" y="684276"/>
                  </a:cubicBezTo>
                  <a:cubicBezTo>
                    <a:pt x="207454" y="693515"/>
                    <a:pt x="214979" y="701040"/>
                    <a:pt x="224218" y="701040"/>
                  </a:cubicBezTo>
                  <a:cubicBezTo>
                    <a:pt x="233458" y="701040"/>
                    <a:pt x="240982" y="693515"/>
                    <a:pt x="240982" y="684276"/>
                  </a:cubicBezTo>
                  <a:cubicBezTo>
                    <a:pt x="240887" y="676275"/>
                    <a:pt x="235267" y="669608"/>
                    <a:pt x="227838" y="667893"/>
                  </a:cubicBezTo>
                  <a:close/>
                  <a:moveTo>
                    <a:pt x="143161" y="194596"/>
                  </a:moveTo>
                  <a:cubicBezTo>
                    <a:pt x="143161" y="187357"/>
                    <a:pt x="149066" y="181451"/>
                    <a:pt x="156400" y="181451"/>
                  </a:cubicBezTo>
                  <a:cubicBezTo>
                    <a:pt x="163639" y="181451"/>
                    <a:pt x="169545" y="187357"/>
                    <a:pt x="169545" y="194596"/>
                  </a:cubicBezTo>
                  <a:cubicBezTo>
                    <a:pt x="169545" y="200501"/>
                    <a:pt x="165640" y="205550"/>
                    <a:pt x="160210" y="207074"/>
                  </a:cubicBezTo>
                  <a:cubicBezTo>
                    <a:pt x="158972" y="207550"/>
                    <a:pt x="157734" y="207740"/>
                    <a:pt x="156400" y="207740"/>
                  </a:cubicBezTo>
                  <a:cubicBezTo>
                    <a:pt x="155257" y="207740"/>
                    <a:pt x="154114" y="207550"/>
                    <a:pt x="153067" y="207264"/>
                  </a:cubicBezTo>
                  <a:cubicBezTo>
                    <a:pt x="147352" y="205835"/>
                    <a:pt x="143161" y="200692"/>
                    <a:pt x="143161" y="194596"/>
                  </a:cubicBezTo>
                  <a:close/>
                  <a:moveTo>
                    <a:pt x="7144" y="20288"/>
                  </a:moveTo>
                  <a:cubicBezTo>
                    <a:pt x="7144" y="13049"/>
                    <a:pt x="13049" y="7144"/>
                    <a:pt x="20288" y="7144"/>
                  </a:cubicBezTo>
                  <a:cubicBezTo>
                    <a:pt x="27527" y="7144"/>
                    <a:pt x="33433" y="13049"/>
                    <a:pt x="33433" y="20288"/>
                  </a:cubicBezTo>
                  <a:cubicBezTo>
                    <a:pt x="33433" y="26289"/>
                    <a:pt x="29337" y="31433"/>
                    <a:pt x="23813" y="32861"/>
                  </a:cubicBezTo>
                  <a:cubicBezTo>
                    <a:pt x="22669" y="33242"/>
                    <a:pt x="21526" y="33433"/>
                    <a:pt x="20288" y="33433"/>
                  </a:cubicBezTo>
                  <a:cubicBezTo>
                    <a:pt x="19050" y="33433"/>
                    <a:pt x="17812" y="33242"/>
                    <a:pt x="16669" y="32861"/>
                  </a:cubicBezTo>
                  <a:cubicBezTo>
                    <a:pt x="11144" y="31337"/>
                    <a:pt x="7144" y="26289"/>
                    <a:pt x="7144" y="20288"/>
                  </a:cubicBezTo>
                  <a:close/>
                </a:path>
              </a:pathLst>
            </a:custGeom>
            <a:solidFill>
              <a:schemeClr val="accent1"/>
            </a:solidFill>
            <a:ln>
              <a:noFill/>
            </a:ln>
            <a:effectLst>
              <a:outerShdw blurRad="200025" dist="19050" dir="5400000" algn="bl" rotWithShape="0">
                <a:schemeClr val="accent1">
                  <a:alpha val="66666"/>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98" name="Google Shape;498;p18"/>
            <p:cNvSpPr/>
            <p:nvPr/>
          </p:nvSpPr>
          <p:spPr>
            <a:xfrm>
              <a:off x="7557897" y="2823590"/>
              <a:ext cx="322706" cy="857440"/>
            </a:xfrm>
            <a:custGeom>
              <a:avLst/>
              <a:gdLst/>
              <a:ahLst/>
              <a:cxnLst/>
              <a:rect l="l" t="t" r="r" b="b"/>
              <a:pathLst>
                <a:path w="322706" h="857440" extrusionOk="0">
                  <a:moveTo>
                    <a:pt x="20098" y="824293"/>
                  </a:moveTo>
                  <a:lnTo>
                    <a:pt x="20098" y="561213"/>
                  </a:lnTo>
                  <a:lnTo>
                    <a:pt x="309563" y="271748"/>
                  </a:lnTo>
                  <a:lnTo>
                    <a:pt x="309563" y="33147"/>
                  </a:lnTo>
                  <a:cubicBezTo>
                    <a:pt x="317087" y="31528"/>
                    <a:pt x="322707" y="24860"/>
                    <a:pt x="322707" y="16764"/>
                  </a:cubicBezTo>
                  <a:cubicBezTo>
                    <a:pt x="322707" y="7525"/>
                    <a:pt x="315182" y="0"/>
                    <a:pt x="305943" y="0"/>
                  </a:cubicBezTo>
                  <a:cubicBezTo>
                    <a:pt x="296704" y="0"/>
                    <a:pt x="289179" y="7525"/>
                    <a:pt x="289179" y="16764"/>
                  </a:cubicBezTo>
                  <a:cubicBezTo>
                    <a:pt x="289179" y="24765"/>
                    <a:pt x="294799" y="31432"/>
                    <a:pt x="302323" y="33147"/>
                  </a:cubicBezTo>
                  <a:lnTo>
                    <a:pt x="302323" y="268796"/>
                  </a:lnTo>
                  <a:lnTo>
                    <a:pt x="12859" y="558260"/>
                  </a:lnTo>
                  <a:lnTo>
                    <a:pt x="12859" y="824389"/>
                  </a:lnTo>
                  <a:cubicBezTo>
                    <a:pt x="5524" y="826103"/>
                    <a:pt x="0" y="832771"/>
                    <a:pt x="0" y="840676"/>
                  </a:cubicBezTo>
                  <a:cubicBezTo>
                    <a:pt x="0" y="849916"/>
                    <a:pt x="7525" y="857441"/>
                    <a:pt x="16764" y="857441"/>
                  </a:cubicBezTo>
                  <a:cubicBezTo>
                    <a:pt x="26003" y="857441"/>
                    <a:pt x="33528" y="849916"/>
                    <a:pt x="33528" y="840676"/>
                  </a:cubicBezTo>
                  <a:cubicBezTo>
                    <a:pt x="33528" y="832580"/>
                    <a:pt x="27718" y="825818"/>
                    <a:pt x="20098" y="824293"/>
                  </a:cubicBezTo>
                  <a:close/>
                </a:path>
              </a:pathLst>
            </a:custGeom>
            <a:solidFill>
              <a:schemeClr val="accent1"/>
            </a:solidFill>
            <a:ln>
              <a:noFill/>
            </a:ln>
            <a:effectLst>
              <a:outerShdw blurRad="200025" dist="19050" dir="5400000" algn="bl" rotWithShape="0">
                <a:schemeClr val="accent1">
                  <a:alpha val="66666"/>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529" name="Google Shape;1038;p43">
            <a:extLst>
              <a:ext uri="{FF2B5EF4-FFF2-40B4-BE49-F238E27FC236}">
                <a16:creationId xmlns:a16="http://schemas.microsoft.com/office/drawing/2014/main" id="{2A0D6C64-04C5-6444-4840-5268693D1FEE}"/>
              </a:ext>
            </a:extLst>
          </p:cNvPr>
          <p:cNvGrpSpPr/>
          <p:nvPr/>
        </p:nvGrpSpPr>
        <p:grpSpPr>
          <a:xfrm>
            <a:off x="1059735" y="1237311"/>
            <a:ext cx="2890797" cy="2444019"/>
            <a:chOff x="4003762" y="323840"/>
            <a:chExt cx="4843883" cy="4244548"/>
          </a:xfrm>
        </p:grpSpPr>
        <p:grpSp>
          <p:nvGrpSpPr>
            <p:cNvPr id="530" name="Google Shape;1039;p43">
              <a:extLst>
                <a:ext uri="{FF2B5EF4-FFF2-40B4-BE49-F238E27FC236}">
                  <a16:creationId xmlns:a16="http://schemas.microsoft.com/office/drawing/2014/main" id="{DF8685DB-EE0C-05D4-F9A8-96A040E539A6}"/>
                </a:ext>
              </a:extLst>
            </p:cNvPr>
            <p:cNvGrpSpPr/>
            <p:nvPr/>
          </p:nvGrpSpPr>
          <p:grpSpPr>
            <a:xfrm>
              <a:off x="6257411" y="1134758"/>
              <a:ext cx="1703506" cy="1703506"/>
              <a:chOff x="367385" y="2587838"/>
              <a:chExt cx="2501110" cy="2501110"/>
            </a:xfrm>
          </p:grpSpPr>
          <p:sp>
            <p:nvSpPr>
              <p:cNvPr id="617" name="Google Shape;1040;p43">
                <a:extLst>
                  <a:ext uri="{FF2B5EF4-FFF2-40B4-BE49-F238E27FC236}">
                    <a16:creationId xmlns:a16="http://schemas.microsoft.com/office/drawing/2014/main" id="{79B513D6-041D-7A89-E21F-523365A3A47F}"/>
                  </a:ext>
                </a:extLst>
              </p:cNvPr>
              <p:cNvSpPr/>
              <p:nvPr/>
            </p:nvSpPr>
            <p:spPr>
              <a:xfrm>
                <a:off x="616521" y="2910318"/>
                <a:ext cx="1930097" cy="1856521"/>
              </a:xfrm>
              <a:custGeom>
                <a:avLst/>
                <a:gdLst/>
                <a:ahLst/>
                <a:cxnLst/>
                <a:rect l="l" t="t" r="r" b="b"/>
                <a:pathLst>
                  <a:path w="41579" h="39994" extrusionOk="0">
                    <a:moveTo>
                      <a:pt x="21576" y="8911"/>
                    </a:moveTo>
                    <a:cubicBezTo>
                      <a:pt x="23002" y="8911"/>
                      <a:pt x="24441" y="9186"/>
                      <a:pt x="25812" y="9751"/>
                    </a:cubicBezTo>
                    <a:cubicBezTo>
                      <a:pt x="29954" y="11472"/>
                      <a:pt x="32656" y="15513"/>
                      <a:pt x="32656" y="19999"/>
                    </a:cubicBezTo>
                    <a:cubicBezTo>
                      <a:pt x="32656" y="26118"/>
                      <a:pt x="27698" y="31076"/>
                      <a:pt x="21580" y="31076"/>
                    </a:cubicBezTo>
                    <a:cubicBezTo>
                      <a:pt x="17093" y="31076"/>
                      <a:pt x="13052" y="28386"/>
                      <a:pt x="11332" y="24244"/>
                    </a:cubicBezTo>
                    <a:cubicBezTo>
                      <a:pt x="9611" y="20101"/>
                      <a:pt x="10567" y="15334"/>
                      <a:pt x="13728" y="12160"/>
                    </a:cubicBezTo>
                    <a:cubicBezTo>
                      <a:pt x="15852" y="10036"/>
                      <a:pt x="18689" y="8911"/>
                      <a:pt x="21576" y="8911"/>
                    </a:cubicBezTo>
                    <a:close/>
                    <a:moveTo>
                      <a:pt x="21603" y="0"/>
                    </a:moveTo>
                    <a:cubicBezTo>
                      <a:pt x="21595" y="0"/>
                      <a:pt x="21588" y="0"/>
                      <a:pt x="21580" y="0"/>
                    </a:cubicBezTo>
                    <a:cubicBezTo>
                      <a:pt x="13486" y="0"/>
                      <a:pt x="6195" y="4869"/>
                      <a:pt x="3098" y="12339"/>
                    </a:cubicBezTo>
                    <a:cubicBezTo>
                      <a:pt x="0" y="19821"/>
                      <a:pt x="1721" y="28425"/>
                      <a:pt x="7431" y="34135"/>
                    </a:cubicBezTo>
                    <a:cubicBezTo>
                      <a:pt x="11258" y="37962"/>
                      <a:pt x="16373" y="39994"/>
                      <a:pt x="21576" y="39994"/>
                    </a:cubicBezTo>
                    <a:cubicBezTo>
                      <a:pt x="24154" y="39994"/>
                      <a:pt x="26753" y="39495"/>
                      <a:pt x="29228" y="38469"/>
                    </a:cubicBezTo>
                    <a:cubicBezTo>
                      <a:pt x="36710" y="35384"/>
                      <a:pt x="41579" y="28081"/>
                      <a:pt x="41579" y="19999"/>
                    </a:cubicBezTo>
                    <a:cubicBezTo>
                      <a:pt x="41579" y="8956"/>
                      <a:pt x="32631" y="0"/>
                      <a:pt x="216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1041;p43">
                <a:extLst>
                  <a:ext uri="{FF2B5EF4-FFF2-40B4-BE49-F238E27FC236}">
                    <a16:creationId xmlns:a16="http://schemas.microsoft.com/office/drawing/2014/main" id="{793C0EE7-C19B-A76B-5012-B17646171818}"/>
                  </a:ext>
                </a:extLst>
              </p:cNvPr>
              <p:cNvSpPr/>
              <p:nvPr/>
            </p:nvSpPr>
            <p:spPr>
              <a:xfrm>
                <a:off x="1418241" y="2587838"/>
                <a:ext cx="399444" cy="388210"/>
              </a:xfrm>
              <a:custGeom>
                <a:avLst/>
                <a:gdLst/>
                <a:ahLst/>
                <a:cxnLst/>
                <a:rect l="l" t="t" r="r" b="b"/>
                <a:pathLst>
                  <a:path w="8605" h="8363" extrusionOk="0">
                    <a:moveTo>
                      <a:pt x="408" y="1"/>
                    </a:moveTo>
                    <a:cubicBezTo>
                      <a:pt x="179" y="1"/>
                      <a:pt x="0" y="192"/>
                      <a:pt x="0" y="408"/>
                    </a:cubicBezTo>
                    <a:lnTo>
                      <a:pt x="0" y="7954"/>
                    </a:lnTo>
                    <a:cubicBezTo>
                      <a:pt x="0" y="8184"/>
                      <a:pt x="179" y="8362"/>
                      <a:pt x="408" y="8362"/>
                    </a:cubicBezTo>
                    <a:lnTo>
                      <a:pt x="8196" y="8362"/>
                    </a:lnTo>
                    <a:cubicBezTo>
                      <a:pt x="8426" y="8362"/>
                      <a:pt x="8604" y="8184"/>
                      <a:pt x="8604" y="7954"/>
                    </a:cubicBezTo>
                    <a:lnTo>
                      <a:pt x="8604" y="408"/>
                    </a:lnTo>
                    <a:cubicBezTo>
                      <a:pt x="8604" y="192"/>
                      <a:pt x="8426" y="1"/>
                      <a:pt x="81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1042;p43">
                <a:extLst>
                  <a:ext uri="{FF2B5EF4-FFF2-40B4-BE49-F238E27FC236}">
                    <a16:creationId xmlns:a16="http://schemas.microsoft.com/office/drawing/2014/main" id="{CD19E897-8402-8C92-143E-24C3D47F0098}"/>
                  </a:ext>
                </a:extLst>
              </p:cNvPr>
              <p:cNvSpPr/>
              <p:nvPr/>
            </p:nvSpPr>
            <p:spPr>
              <a:xfrm>
                <a:off x="598185" y="2820541"/>
                <a:ext cx="544971" cy="541721"/>
              </a:xfrm>
              <a:custGeom>
                <a:avLst/>
                <a:gdLst/>
                <a:ahLst/>
                <a:cxnLst/>
                <a:rect l="l" t="t" r="r" b="b"/>
                <a:pathLst>
                  <a:path w="11740" h="11670" extrusionOk="0">
                    <a:moveTo>
                      <a:pt x="5964" y="0"/>
                    </a:moveTo>
                    <a:cubicBezTo>
                      <a:pt x="5860" y="0"/>
                      <a:pt x="5755" y="42"/>
                      <a:pt x="5672" y="124"/>
                    </a:cubicBezTo>
                    <a:lnTo>
                      <a:pt x="166" y="5644"/>
                    </a:lnTo>
                    <a:cubicBezTo>
                      <a:pt x="0" y="5796"/>
                      <a:pt x="0" y="6051"/>
                      <a:pt x="166" y="6217"/>
                    </a:cubicBezTo>
                    <a:lnTo>
                      <a:pt x="5494" y="11545"/>
                    </a:lnTo>
                    <a:cubicBezTo>
                      <a:pt x="5577" y="11628"/>
                      <a:pt x="5682" y="11669"/>
                      <a:pt x="5785" y="11669"/>
                    </a:cubicBezTo>
                    <a:cubicBezTo>
                      <a:pt x="5889" y="11669"/>
                      <a:pt x="5991" y="11628"/>
                      <a:pt x="6067" y="11545"/>
                    </a:cubicBezTo>
                    <a:lnTo>
                      <a:pt x="11586" y="6039"/>
                    </a:lnTo>
                    <a:cubicBezTo>
                      <a:pt x="11739" y="5873"/>
                      <a:pt x="11739" y="5618"/>
                      <a:pt x="11586" y="5452"/>
                    </a:cubicBezTo>
                    <a:lnTo>
                      <a:pt x="6246" y="124"/>
                    </a:lnTo>
                    <a:cubicBezTo>
                      <a:pt x="6169" y="42"/>
                      <a:pt x="6067" y="0"/>
                      <a:pt x="59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1043;p43">
                <a:extLst>
                  <a:ext uri="{FF2B5EF4-FFF2-40B4-BE49-F238E27FC236}">
                    <a16:creationId xmlns:a16="http://schemas.microsoft.com/office/drawing/2014/main" id="{9240674B-80B9-C757-0A78-6E356F7A63F9}"/>
                  </a:ext>
                </a:extLst>
              </p:cNvPr>
              <p:cNvSpPr/>
              <p:nvPr/>
            </p:nvSpPr>
            <p:spPr>
              <a:xfrm>
                <a:off x="367385" y="3638694"/>
                <a:ext cx="388210" cy="400001"/>
              </a:xfrm>
              <a:custGeom>
                <a:avLst/>
                <a:gdLst/>
                <a:ahLst/>
                <a:cxnLst/>
                <a:rect l="l" t="t" r="r" b="b"/>
                <a:pathLst>
                  <a:path w="8363" h="8617" extrusionOk="0">
                    <a:moveTo>
                      <a:pt x="409" y="0"/>
                    </a:moveTo>
                    <a:cubicBezTo>
                      <a:pt x="179" y="0"/>
                      <a:pt x="1" y="179"/>
                      <a:pt x="1" y="408"/>
                    </a:cubicBezTo>
                    <a:lnTo>
                      <a:pt x="1" y="8209"/>
                    </a:lnTo>
                    <a:cubicBezTo>
                      <a:pt x="1" y="8425"/>
                      <a:pt x="179" y="8617"/>
                      <a:pt x="409" y="8617"/>
                    </a:cubicBezTo>
                    <a:lnTo>
                      <a:pt x="7955" y="8617"/>
                    </a:lnTo>
                    <a:cubicBezTo>
                      <a:pt x="8171" y="8617"/>
                      <a:pt x="8363" y="8425"/>
                      <a:pt x="8363" y="8209"/>
                    </a:cubicBezTo>
                    <a:lnTo>
                      <a:pt x="8363" y="408"/>
                    </a:lnTo>
                    <a:cubicBezTo>
                      <a:pt x="8363" y="179"/>
                      <a:pt x="8171" y="0"/>
                      <a:pt x="7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1044;p43">
                <a:extLst>
                  <a:ext uri="{FF2B5EF4-FFF2-40B4-BE49-F238E27FC236}">
                    <a16:creationId xmlns:a16="http://schemas.microsoft.com/office/drawing/2014/main" id="{7D25419C-243A-CFFF-0952-09F12FF7E373}"/>
                  </a:ext>
                </a:extLst>
              </p:cNvPr>
              <p:cNvSpPr/>
              <p:nvPr/>
            </p:nvSpPr>
            <p:spPr>
              <a:xfrm>
                <a:off x="598185" y="4314987"/>
                <a:ext cx="544971" cy="541443"/>
              </a:xfrm>
              <a:custGeom>
                <a:avLst/>
                <a:gdLst/>
                <a:ahLst/>
                <a:cxnLst/>
                <a:rect l="l" t="t" r="r" b="b"/>
                <a:pathLst>
                  <a:path w="11740" h="11664" extrusionOk="0">
                    <a:moveTo>
                      <a:pt x="5785" y="0"/>
                    </a:moveTo>
                    <a:cubicBezTo>
                      <a:pt x="5682" y="0"/>
                      <a:pt x="5577" y="38"/>
                      <a:pt x="5494" y="115"/>
                    </a:cubicBezTo>
                    <a:lnTo>
                      <a:pt x="166" y="5456"/>
                    </a:lnTo>
                    <a:cubicBezTo>
                      <a:pt x="0" y="5609"/>
                      <a:pt x="0" y="5876"/>
                      <a:pt x="166" y="6029"/>
                    </a:cubicBezTo>
                    <a:lnTo>
                      <a:pt x="5672" y="11548"/>
                    </a:lnTo>
                    <a:cubicBezTo>
                      <a:pt x="5755" y="11625"/>
                      <a:pt x="5860" y="11663"/>
                      <a:pt x="5965" y="11663"/>
                    </a:cubicBezTo>
                    <a:cubicBezTo>
                      <a:pt x="6070" y="11663"/>
                      <a:pt x="6176" y="11625"/>
                      <a:pt x="6258" y="11548"/>
                    </a:cubicBezTo>
                    <a:lnTo>
                      <a:pt x="11586" y="6208"/>
                    </a:lnTo>
                    <a:cubicBezTo>
                      <a:pt x="11739" y="6055"/>
                      <a:pt x="11739" y="5787"/>
                      <a:pt x="11586" y="5634"/>
                    </a:cubicBezTo>
                    <a:lnTo>
                      <a:pt x="6067" y="115"/>
                    </a:lnTo>
                    <a:cubicBezTo>
                      <a:pt x="5991" y="38"/>
                      <a:pt x="5889" y="0"/>
                      <a:pt x="57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1045;p43">
                <a:extLst>
                  <a:ext uri="{FF2B5EF4-FFF2-40B4-BE49-F238E27FC236}">
                    <a16:creationId xmlns:a16="http://schemas.microsoft.com/office/drawing/2014/main" id="{9DB12FB0-EDF0-6375-6034-57DE52A25E68}"/>
                  </a:ext>
                </a:extLst>
              </p:cNvPr>
              <p:cNvSpPr/>
              <p:nvPr/>
            </p:nvSpPr>
            <p:spPr>
              <a:xfrm>
                <a:off x="1418241" y="4701341"/>
                <a:ext cx="399444" cy="387607"/>
              </a:xfrm>
              <a:custGeom>
                <a:avLst/>
                <a:gdLst/>
                <a:ahLst/>
                <a:cxnLst/>
                <a:rect l="l" t="t" r="r" b="b"/>
                <a:pathLst>
                  <a:path w="8605" h="8350" extrusionOk="0">
                    <a:moveTo>
                      <a:pt x="408" y="1"/>
                    </a:moveTo>
                    <a:cubicBezTo>
                      <a:pt x="179" y="1"/>
                      <a:pt x="0" y="179"/>
                      <a:pt x="0" y="408"/>
                    </a:cubicBezTo>
                    <a:lnTo>
                      <a:pt x="0" y="7942"/>
                    </a:lnTo>
                    <a:cubicBezTo>
                      <a:pt x="0" y="8171"/>
                      <a:pt x="179" y="8349"/>
                      <a:pt x="408" y="8349"/>
                    </a:cubicBezTo>
                    <a:lnTo>
                      <a:pt x="8196" y="8349"/>
                    </a:lnTo>
                    <a:cubicBezTo>
                      <a:pt x="8426" y="8349"/>
                      <a:pt x="8604" y="8171"/>
                      <a:pt x="8604" y="7942"/>
                    </a:cubicBezTo>
                    <a:lnTo>
                      <a:pt x="8604" y="408"/>
                    </a:lnTo>
                    <a:cubicBezTo>
                      <a:pt x="8604" y="179"/>
                      <a:pt x="8426" y="1"/>
                      <a:pt x="81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1046;p43">
                <a:extLst>
                  <a:ext uri="{FF2B5EF4-FFF2-40B4-BE49-F238E27FC236}">
                    <a16:creationId xmlns:a16="http://schemas.microsoft.com/office/drawing/2014/main" id="{D8A2D779-62F7-A28E-AB85-854301D99359}"/>
                  </a:ext>
                </a:extLst>
              </p:cNvPr>
              <p:cNvSpPr/>
              <p:nvPr/>
            </p:nvSpPr>
            <p:spPr>
              <a:xfrm>
                <a:off x="2092166" y="4314987"/>
                <a:ext cx="545574" cy="541443"/>
              </a:xfrm>
              <a:custGeom>
                <a:avLst/>
                <a:gdLst/>
                <a:ahLst/>
                <a:cxnLst/>
                <a:rect l="l" t="t" r="r" b="b"/>
                <a:pathLst>
                  <a:path w="11753" h="11664" extrusionOk="0">
                    <a:moveTo>
                      <a:pt x="5967" y="0"/>
                    </a:moveTo>
                    <a:cubicBezTo>
                      <a:pt x="5864" y="0"/>
                      <a:pt x="5762" y="38"/>
                      <a:pt x="5685" y="115"/>
                    </a:cubicBezTo>
                    <a:lnTo>
                      <a:pt x="166" y="5634"/>
                    </a:lnTo>
                    <a:cubicBezTo>
                      <a:pt x="1" y="5787"/>
                      <a:pt x="1" y="6055"/>
                      <a:pt x="166" y="6208"/>
                    </a:cubicBezTo>
                    <a:lnTo>
                      <a:pt x="5494" y="11548"/>
                    </a:lnTo>
                    <a:cubicBezTo>
                      <a:pt x="5577" y="11625"/>
                      <a:pt x="5682" y="11663"/>
                      <a:pt x="5787" y="11663"/>
                    </a:cubicBezTo>
                    <a:cubicBezTo>
                      <a:pt x="5893" y="11663"/>
                      <a:pt x="5998" y="11625"/>
                      <a:pt x="6081" y="11548"/>
                    </a:cubicBezTo>
                    <a:lnTo>
                      <a:pt x="11587" y="6029"/>
                    </a:lnTo>
                    <a:cubicBezTo>
                      <a:pt x="11753" y="5876"/>
                      <a:pt x="11753" y="5609"/>
                      <a:pt x="11587" y="5456"/>
                    </a:cubicBezTo>
                    <a:lnTo>
                      <a:pt x="6259" y="115"/>
                    </a:lnTo>
                    <a:cubicBezTo>
                      <a:pt x="6176" y="38"/>
                      <a:pt x="6071" y="0"/>
                      <a:pt x="59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1047;p43">
                <a:extLst>
                  <a:ext uri="{FF2B5EF4-FFF2-40B4-BE49-F238E27FC236}">
                    <a16:creationId xmlns:a16="http://schemas.microsoft.com/office/drawing/2014/main" id="{0EAD8584-1F77-3D02-70EE-9CD6E2F395A9}"/>
                  </a:ext>
                </a:extLst>
              </p:cNvPr>
              <p:cNvSpPr/>
              <p:nvPr/>
            </p:nvSpPr>
            <p:spPr>
              <a:xfrm>
                <a:off x="2480330" y="3638694"/>
                <a:ext cx="388164" cy="400001"/>
              </a:xfrm>
              <a:custGeom>
                <a:avLst/>
                <a:gdLst/>
                <a:ahLst/>
                <a:cxnLst/>
                <a:rect l="l" t="t" r="r" b="b"/>
                <a:pathLst>
                  <a:path w="8362" h="8617" extrusionOk="0">
                    <a:moveTo>
                      <a:pt x="408" y="0"/>
                    </a:moveTo>
                    <a:cubicBezTo>
                      <a:pt x="191" y="0"/>
                      <a:pt x="0" y="179"/>
                      <a:pt x="0" y="408"/>
                    </a:cubicBezTo>
                    <a:lnTo>
                      <a:pt x="0" y="8209"/>
                    </a:lnTo>
                    <a:cubicBezTo>
                      <a:pt x="0" y="8425"/>
                      <a:pt x="191" y="8617"/>
                      <a:pt x="408" y="8617"/>
                    </a:cubicBezTo>
                    <a:lnTo>
                      <a:pt x="7954" y="8617"/>
                    </a:lnTo>
                    <a:cubicBezTo>
                      <a:pt x="8183" y="8617"/>
                      <a:pt x="8362" y="8425"/>
                      <a:pt x="8362" y="8209"/>
                    </a:cubicBezTo>
                    <a:lnTo>
                      <a:pt x="8362" y="408"/>
                    </a:lnTo>
                    <a:cubicBezTo>
                      <a:pt x="8362" y="179"/>
                      <a:pt x="8183" y="0"/>
                      <a:pt x="7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1048;p43">
                <a:extLst>
                  <a:ext uri="{FF2B5EF4-FFF2-40B4-BE49-F238E27FC236}">
                    <a16:creationId xmlns:a16="http://schemas.microsoft.com/office/drawing/2014/main" id="{643F37C4-46EF-DED0-7F3E-D20CC6CE7C20}"/>
                  </a:ext>
                </a:extLst>
              </p:cNvPr>
              <p:cNvSpPr/>
              <p:nvPr/>
            </p:nvSpPr>
            <p:spPr>
              <a:xfrm>
                <a:off x="2092166" y="2820959"/>
                <a:ext cx="545574" cy="541304"/>
              </a:xfrm>
              <a:custGeom>
                <a:avLst/>
                <a:gdLst/>
                <a:ahLst/>
                <a:cxnLst/>
                <a:rect l="l" t="t" r="r" b="b"/>
                <a:pathLst>
                  <a:path w="11753" h="11661" extrusionOk="0">
                    <a:moveTo>
                      <a:pt x="5787" y="1"/>
                    </a:moveTo>
                    <a:cubicBezTo>
                      <a:pt x="5682" y="1"/>
                      <a:pt x="5577" y="39"/>
                      <a:pt x="5494" y="115"/>
                    </a:cubicBezTo>
                    <a:lnTo>
                      <a:pt x="166" y="5443"/>
                    </a:lnTo>
                    <a:cubicBezTo>
                      <a:pt x="1" y="5609"/>
                      <a:pt x="1" y="5864"/>
                      <a:pt x="166" y="6030"/>
                    </a:cubicBezTo>
                    <a:lnTo>
                      <a:pt x="5685" y="11536"/>
                    </a:lnTo>
                    <a:cubicBezTo>
                      <a:pt x="5762" y="11619"/>
                      <a:pt x="5864" y="11660"/>
                      <a:pt x="5967" y="11660"/>
                    </a:cubicBezTo>
                    <a:cubicBezTo>
                      <a:pt x="6071" y="11660"/>
                      <a:pt x="6176" y="11619"/>
                      <a:pt x="6259" y="11536"/>
                    </a:cubicBezTo>
                    <a:lnTo>
                      <a:pt x="11587" y="6208"/>
                    </a:lnTo>
                    <a:cubicBezTo>
                      <a:pt x="11753" y="6042"/>
                      <a:pt x="11753" y="5787"/>
                      <a:pt x="11587" y="5635"/>
                    </a:cubicBezTo>
                    <a:lnTo>
                      <a:pt x="6081" y="115"/>
                    </a:lnTo>
                    <a:cubicBezTo>
                      <a:pt x="5998" y="39"/>
                      <a:pt x="5893" y="1"/>
                      <a:pt x="57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1" name="Google Shape;1049;p43">
              <a:extLst>
                <a:ext uri="{FF2B5EF4-FFF2-40B4-BE49-F238E27FC236}">
                  <a16:creationId xmlns:a16="http://schemas.microsoft.com/office/drawing/2014/main" id="{82D1DAF4-DA6F-A4A7-6C6A-1A29A1BEA1CF}"/>
                </a:ext>
              </a:extLst>
            </p:cNvPr>
            <p:cNvGrpSpPr/>
            <p:nvPr/>
          </p:nvGrpSpPr>
          <p:grpSpPr>
            <a:xfrm flipH="1">
              <a:off x="4003762" y="1676083"/>
              <a:ext cx="4547995" cy="2892306"/>
              <a:chOff x="9695550" y="1110775"/>
              <a:chExt cx="4856375" cy="3088750"/>
            </a:xfrm>
          </p:grpSpPr>
          <p:sp>
            <p:nvSpPr>
              <p:cNvPr id="552" name="Google Shape;1050;p43">
                <a:extLst>
                  <a:ext uri="{FF2B5EF4-FFF2-40B4-BE49-F238E27FC236}">
                    <a16:creationId xmlns:a16="http://schemas.microsoft.com/office/drawing/2014/main" id="{8941FE81-8972-7FA7-EAF8-FC0CEE29B2FB}"/>
                  </a:ext>
                </a:extLst>
              </p:cNvPr>
              <p:cNvSpPr/>
              <p:nvPr/>
            </p:nvSpPr>
            <p:spPr>
              <a:xfrm>
                <a:off x="9799750" y="3970075"/>
                <a:ext cx="4752175" cy="229450"/>
              </a:xfrm>
              <a:custGeom>
                <a:avLst/>
                <a:gdLst/>
                <a:ahLst/>
                <a:cxnLst/>
                <a:rect l="l" t="t" r="r" b="b"/>
                <a:pathLst>
                  <a:path w="190087" h="9178" extrusionOk="0">
                    <a:moveTo>
                      <a:pt x="4589" y="1"/>
                    </a:moveTo>
                    <a:cubicBezTo>
                      <a:pt x="2065" y="1"/>
                      <a:pt x="0" y="2053"/>
                      <a:pt x="0" y="4589"/>
                    </a:cubicBezTo>
                    <a:cubicBezTo>
                      <a:pt x="0" y="7126"/>
                      <a:pt x="2052" y="9178"/>
                      <a:pt x="4589" y="9178"/>
                    </a:cubicBezTo>
                    <a:lnTo>
                      <a:pt x="185498" y="9178"/>
                    </a:lnTo>
                    <a:cubicBezTo>
                      <a:pt x="188034" y="9178"/>
                      <a:pt x="190086" y="7126"/>
                      <a:pt x="190086" y="4589"/>
                    </a:cubicBezTo>
                    <a:cubicBezTo>
                      <a:pt x="190086" y="2053"/>
                      <a:pt x="188034" y="1"/>
                      <a:pt x="1854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1051;p43">
                <a:extLst>
                  <a:ext uri="{FF2B5EF4-FFF2-40B4-BE49-F238E27FC236}">
                    <a16:creationId xmlns:a16="http://schemas.microsoft.com/office/drawing/2014/main" id="{62554448-E303-41E1-BE92-9FC05A87ACC8}"/>
                  </a:ext>
                </a:extLst>
              </p:cNvPr>
              <p:cNvSpPr/>
              <p:nvPr/>
            </p:nvSpPr>
            <p:spPr>
              <a:xfrm>
                <a:off x="9991900" y="2140325"/>
                <a:ext cx="479925" cy="1786750"/>
              </a:xfrm>
              <a:custGeom>
                <a:avLst/>
                <a:gdLst/>
                <a:ahLst/>
                <a:cxnLst/>
                <a:rect l="l" t="t" r="r" b="b"/>
                <a:pathLst>
                  <a:path w="19197" h="71470" extrusionOk="0">
                    <a:moveTo>
                      <a:pt x="3289" y="1"/>
                    </a:moveTo>
                    <a:cubicBezTo>
                      <a:pt x="1441" y="1"/>
                      <a:pt x="0" y="1633"/>
                      <a:pt x="217" y="3468"/>
                    </a:cubicBezTo>
                    <a:lnTo>
                      <a:pt x="8069" y="68742"/>
                    </a:lnTo>
                    <a:cubicBezTo>
                      <a:pt x="8260" y="70297"/>
                      <a:pt x="9573" y="71470"/>
                      <a:pt x="11140" y="71470"/>
                    </a:cubicBezTo>
                    <a:lnTo>
                      <a:pt x="15844" y="71470"/>
                    </a:lnTo>
                    <a:cubicBezTo>
                      <a:pt x="17743" y="71470"/>
                      <a:pt x="19196" y="69775"/>
                      <a:pt x="18916" y="67901"/>
                    </a:cubicBezTo>
                    <a:lnTo>
                      <a:pt x="8961" y="2639"/>
                    </a:lnTo>
                    <a:cubicBezTo>
                      <a:pt x="8731" y="1123"/>
                      <a:pt x="7431" y="1"/>
                      <a:pt x="5902" y="1"/>
                    </a:cubicBezTo>
                    <a:close/>
                  </a:path>
                </a:pathLst>
              </a:custGeom>
              <a:solidFill>
                <a:srgbClr val="87A1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1052;p43">
                <a:extLst>
                  <a:ext uri="{FF2B5EF4-FFF2-40B4-BE49-F238E27FC236}">
                    <a16:creationId xmlns:a16="http://schemas.microsoft.com/office/drawing/2014/main" id="{73A4FA1E-81F1-E85E-E9E3-77D69A4AEBD7}"/>
                  </a:ext>
                </a:extLst>
              </p:cNvPr>
              <p:cNvSpPr/>
              <p:nvPr/>
            </p:nvSpPr>
            <p:spPr>
              <a:xfrm>
                <a:off x="9991900" y="2140325"/>
                <a:ext cx="479925" cy="1786750"/>
              </a:xfrm>
              <a:custGeom>
                <a:avLst/>
                <a:gdLst/>
                <a:ahLst/>
                <a:cxnLst/>
                <a:rect l="l" t="t" r="r" b="b"/>
                <a:pathLst>
                  <a:path w="19197" h="71470" extrusionOk="0">
                    <a:moveTo>
                      <a:pt x="3289" y="1"/>
                    </a:moveTo>
                    <a:cubicBezTo>
                      <a:pt x="1441" y="1"/>
                      <a:pt x="0" y="1633"/>
                      <a:pt x="217" y="3468"/>
                    </a:cubicBezTo>
                    <a:lnTo>
                      <a:pt x="8069" y="68742"/>
                    </a:lnTo>
                    <a:cubicBezTo>
                      <a:pt x="8260" y="70297"/>
                      <a:pt x="9573" y="71470"/>
                      <a:pt x="11140" y="71470"/>
                    </a:cubicBezTo>
                    <a:lnTo>
                      <a:pt x="15844" y="71470"/>
                    </a:lnTo>
                    <a:cubicBezTo>
                      <a:pt x="17743" y="71470"/>
                      <a:pt x="19196" y="69775"/>
                      <a:pt x="18916" y="67901"/>
                    </a:cubicBezTo>
                    <a:lnTo>
                      <a:pt x="8961" y="2639"/>
                    </a:lnTo>
                    <a:cubicBezTo>
                      <a:pt x="8731" y="1123"/>
                      <a:pt x="7431" y="1"/>
                      <a:pt x="590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1053;p43">
                <a:extLst>
                  <a:ext uri="{FF2B5EF4-FFF2-40B4-BE49-F238E27FC236}">
                    <a16:creationId xmlns:a16="http://schemas.microsoft.com/office/drawing/2014/main" id="{49780DB7-9738-9DCB-1ED6-131DBD9DA2F6}"/>
                  </a:ext>
                </a:extLst>
              </p:cNvPr>
              <p:cNvSpPr/>
              <p:nvPr/>
            </p:nvSpPr>
            <p:spPr>
              <a:xfrm>
                <a:off x="10078250" y="2140325"/>
                <a:ext cx="2601550" cy="1786450"/>
              </a:xfrm>
              <a:custGeom>
                <a:avLst/>
                <a:gdLst/>
                <a:ahLst/>
                <a:cxnLst/>
                <a:rect l="l" t="t" r="r" b="b"/>
                <a:pathLst>
                  <a:path w="104062" h="71458" extrusionOk="0">
                    <a:moveTo>
                      <a:pt x="2983" y="1"/>
                    </a:moveTo>
                    <a:cubicBezTo>
                      <a:pt x="1301" y="1"/>
                      <a:pt x="0" y="1454"/>
                      <a:pt x="192" y="3124"/>
                    </a:cubicBezTo>
                    <a:lnTo>
                      <a:pt x="7801" y="68806"/>
                    </a:lnTo>
                    <a:cubicBezTo>
                      <a:pt x="7980" y="70323"/>
                      <a:pt x="9267" y="71457"/>
                      <a:pt x="10784" y="71457"/>
                    </a:cubicBezTo>
                    <a:lnTo>
                      <a:pt x="100021" y="71457"/>
                    </a:lnTo>
                    <a:cubicBezTo>
                      <a:pt x="102290" y="71457"/>
                      <a:pt x="104062" y="69481"/>
                      <a:pt x="103794" y="67225"/>
                    </a:cubicBezTo>
                    <a:lnTo>
                      <a:pt x="96452" y="2920"/>
                    </a:lnTo>
                    <a:cubicBezTo>
                      <a:pt x="96261" y="1314"/>
                      <a:pt x="94910" y="116"/>
                      <a:pt x="93304" y="103"/>
                    </a:cubicBezTo>
                    <a:lnTo>
                      <a:pt x="298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1054;p43">
                <a:extLst>
                  <a:ext uri="{FF2B5EF4-FFF2-40B4-BE49-F238E27FC236}">
                    <a16:creationId xmlns:a16="http://schemas.microsoft.com/office/drawing/2014/main" id="{D295EBD4-4E62-209B-8607-89F333EE57C4}"/>
                  </a:ext>
                </a:extLst>
              </p:cNvPr>
              <p:cNvSpPr/>
              <p:nvPr/>
            </p:nvSpPr>
            <p:spPr>
              <a:xfrm>
                <a:off x="10214325" y="3927050"/>
                <a:ext cx="3617425" cy="101050"/>
              </a:xfrm>
              <a:custGeom>
                <a:avLst/>
                <a:gdLst/>
                <a:ahLst/>
                <a:cxnLst/>
                <a:rect l="l" t="t" r="r" b="b"/>
                <a:pathLst>
                  <a:path w="144697" h="4042" extrusionOk="0">
                    <a:moveTo>
                      <a:pt x="2027" y="1"/>
                    </a:moveTo>
                    <a:cubicBezTo>
                      <a:pt x="905" y="1"/>
                      <a:pt x="0" y="906"/>
                      <a:pt x="0" y="2015"/>
                    </a:cubicBezTo>
                    <a:cubicBezTo>
                      <a:pt x="0" y="3136"/>
                      <a:pt x="905" y="4041"/>
                      <a:pt x="2027" y="4041"/>
                    </a:cubicBezTo>
                    <a:lnTo>
                      <a:pt x="142670" y="4041"/>
                    </a:lnTo>
                    <a:cubicBezTo>
                      <a:pt x="143792" y="4041"/>
                      <a:pt x="144697" y="3136"/>
                      <a:pt x="144697" y="2015"/>
                    </a:cubicBezTo>
                    <a:cubicBezTo>
                      <a:pt x="144697" y="906"/>
                      <a:pt x="143792" y="1"/>
                      <a:pt x="1426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1055;p43">
                <a:extLst>
                  <a:ext uri="{FF2B5EF4-FFF2-40B4-BE49-F238E27FC236}">
                    <a16:creationId xmlns:a16="http://schemas.microsoft.com/office/drawing/2014/main" id="{51B12249-2194-45FD-8B05-7F808A0D6406}"/>
                  </a:ext>
                </a:extLst>
              </p:cNvPr>
              <p:cNvSpPr/>
              <p:nvPr/>
            </p:nvSpPr>
            <p:spPr>
              <a:xfrm>
                <a:off x="10214325" y="3927050"/>
                <a:ext cx="1553800" cy="101050"/>
              </a:xfrm>
              <a:custGeom>
                <a:avLst/>
                <a:gdLst/>
                <a:ahLst/>
                <a:cxnLst/>
                <a:rect l="l" t="t" r="r" b="b"/>
                <a:pathLst>
                  <a:path w="62152" h="4042" extrusionOk="0">
                    <a:moveTo>
                      <a:pt x="344" y="1"/>
                    </a:moveTo>
                    <a:cubicBezTo>
                      <a:pt x="153" y="1"/>
                      <a:pt x="0" y="141"/>
                      <a:pt x="0" y="332"/>
                    </a:cubicBezTo>
                    <a:lnTo>
                      <a:pt x="0" y="3710"/>
                    </a:lnTo>
                    <a:cubicBezTo>
                      <a:pt x="0" y="3888"/>
                      <a:pt x="153" y="4041"/>
                      <a:pt x="344" y="4041"/>
                    </a:cubicBezTo>
                    <a:lnTo>
                      <a:pt x="61807" y="4041"/>
                    </a:lnTo>
                    <a:cubicBezTo>
                      <a:pt x="61998" y="4041"/>
                      <a:pt x="62151" y="3888"/>
                      <a:pt x="62151" y="3710"/>
                    </a:cubicBezTo>
                    <a:lnTo>
                      <a:pt x="62151" y="332"/>
                    </a:lnTo>
                    <a:cubicBezTo>
                      <a:pt x="62151" y="141"/>
                      <a:pt x="61998" y="1"/>
                      <a:pt x="61807" y="1"/>
                    </a:cubicBezTo>
                    <a:close/>
                  </a:path>
                </a:pathLst>
              </a:custGeom>
              <a:solidFill>
                <a:srgbClr val="0B2140">
                  <a:alpha val="2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1056;p43">
                <a:extLst>
                  <a:ext uri="{FF2B5EF4-FFF2-40B4-BE49-F238E27FC236}">
                    <a16:creationId xmlns:a16="http://schemas.microsoft.com/office/drawing/2014/main" id="{6FC2E717-DF61-E9B7-BB99-8B13045B3BC6}"/>
                  </a:ext>
                </a:extLst>
              </p:cNvPr>
              <p:cNvSpPr/>
              <p:nvPr/>
            </p:nvSpPr>
            <p:spPr>
              <a:xfrm>
                <a:off x="10133050" y="2210450"/>
                <a:ext cx="2492575" cy="1640800"/>
              </a:xfrm>
              <a:custGeom>
                <a:avLst/>
                <a:gdLst/>
                <a:ahLst/>
                <a:cxnLst/>
                <a:rect l="l" t="t" r="r" b="b"/>
                <a:pathLst>
                  <a:path w="99703" h="65632" extrusionOk="0">
                    <a:moveTo>
                      <a:pt x="1" y="0"/>
                    </a:moveTo>
                    <a:lnTo>
                      <a:pt x="7636" y="65631"/>
                    </a:lnTo>
                    <a:lnTo>
                      <a:pt x="99703" y="65631"/>
                    </a:lnTo>
                    <a:lnTo>
                      <a:pt x="922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1057;p43">
                <a:extLst>
                  <a:ext uri="{FF2B5EF4-FFF2-40B4-BE49-F238E27FC236}">
                    <a16:creationId xmlns:a16="http://schemas.microsoft.com/office/drawing/2014/main" id="{06126F99-C186-DD73-2563-7D554AC0FDE7}"/>
                  </a:ext>
                </a:extLst>
              </p:cNvPr>
              <p:cNvSpPr/>
              <p:nvPr/>
            </p:nvSpPr>
            <p:spPr>
              <a:xfrm>
                <a:off x="10127325" y="2205300"/>
                <a:ext cx="1878825" cy="1651050"/>
              </a:xfrm>
              <a:custGeom>
                <a:avLst/>
                <a:gdLst/>
                <a:ahLst/>
                <a:cxnLst/>
                <a:rect l="l" t="t" r="r" b="b"/>
                <a:pathLst>
                  <a:path w="75153" h="66042" extrusionOk="0">
                    <a:moveTo>
                      <a:pt x="229" y="1"/>
                    </a:moveTo>
                    <a:cubicBezTo>
                      <a:pt x="221" y="1"/>
                      <a:pt x="213" y="1"/>
                      <a:pt x="204" y="2"/>
                    </a:cubicBezTo>
                    <a:cubicBezTo>
                      <a:pt x="90" y="15"/>
                      <a:pt x="0" y="117"/>
                      <a:pt x="26" y="232"/>
                    </a:cubicBezTo>
                    <a:lnTo>
                      <a:pt x="7661" y="65863"/>
                    </a:lnTo>
                    <a:lnTo>
                      <a:pt x="7686" y="66041"/>
                    </a:lnTo>
                    <a:lnTo>
                      <a:pt x="74898" y="66041"/>
                    </a:lnTo>
                    <a:cubicBezTo>
                      <a:pt x="75153" y="66016"/>
                      <a:pt x="75153" y="65646"/>
                      <a:pt x="74898" y="65620"/>
                    </a:cubicBezTo>
                    <a:lnTo>
                      <a:pt x="8056" y="65620"/>
                    </a:lnTo>
                    <a:lnTo>
                      <a:pt x="434" y="181"/>
                    </a:lnTo>
                    <a:cubicBezTo>
                      <a:pt x="422" y="74"/>
                      <a:pt x="333" y="1"/>
                      <a:pt x="2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1058;p43">
                <a:extLst>
                  <a:ext uri="{FF2B5EF4-FFF2-40B4-BE49-F238E27FC236}">
                    <a16:creationId xmlns:a16="http://schemas.microsoft.com/office/drawing/2014/main" id="{B6DE648D-DC08-39A0-A0E8-4ECD8052CDAC}"/>
                  </a:ext>
                </a:extLst>
              </p:cNvPr>
              <p:cNvSpPr/>
              <p:nvPr/>
            </p:nvSpPr>
            <p:spPr>
              <a:xfrm>
                <a:off x="10900725" y="3365250"/>
                <a:ext cx="1109900" cy="305950"/>
              </a:xfrm>
              <a:custGeom>
                <a:avLst/>
                <a:gdLst/>
                <a:ahLst/>
                <a:cxnLst/>
                <a:rect l="l" t="t" r="r" b="b"/>
                <a:pathLst>
                  <a:path w="44396" h="12238" extrusionOk="0">
                    <a:moveTo>
                      <a:pt x="4375" y="1"/>
                    </a:moveTo>
                    <a:cubicBezTo>
                      <a:pt x="1925" y="1"/>
                      <a:pt x="0" y="2086"/>
                      <a:pt x="191" y="4526"/>
                    </a:cubicBezTo>
                    <a:lnTo>
                      <a:pt x="369" y="7075"/>
                    </a:lnTo>
                    <a:cubicBezTo>
                      <a:pt x="586" y="9981"/>
                      <a:pt x="3008" y="12237"/>
                      <a:pt x="5927" y="12237"/>
                    </a:cubicBezTo>
                    <a:lnTo>
                      <a:pt x="39807" y="12237"/>
                    </a:lnTo>
                    <a:cubicBezTo>
                      <a:pt x="42432" y="12237"/>
                      <a:pt x="44395" y="9828"/>
                      <a:pt x="43873" y="7254"/>
                    </a:cubicBezTo>
                    <a:lnTo>
                      <a:pt x="43299" y="4449"/>
                    </a:lnTo>
                    <a:cubicBezTo>
                      <a:pt x="42764" y="1862"/>
                      <a:pt x="40482" y="1"/>
                      <a:pt x="37844" y="1"/>
                    </a:cubicBezTo>
                    <a:lnTo>
                      <a:pt x="4397" y="1"/>
                    </a:lnTo>
                    <a:cubicBezTo>
                      <a:pt x="4390" y="1"/>
                      <a:pt x="4382" y="1"/>
                      <a:pt x="43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1059;p43">
                <a:extLst>
                  <a:ext uri="{FF2B5EF4-FFF2-40B4-BE49-F238E27FC236}">
                    <a16:creationId xmlns:a16="http://schemas.microsoft.com/office/drawing/2014/main" id="{07831EC5-3426-CE8E-0B09-D73845673343}"/>
                  </a:ext>
                </a:extLst>
              </p:cNvPr>
              <p:cNvSpPr/>
              <p:nvPr/>
            </p:nvSpPr>
            <p:spPr>
              <a:xfrm flipH="1">
                <a:off x="11326825" y="3421125"/>
                <a:ext cx="304500" cy="170725"/>
              </a:xfrm>
              <a:custGeom>
                <a:avLst/>
                <a:gdLst/>
                <a:ahLst/>
                <a:cxnLst/>
                <a:rect l="l" t="t" r="r" b="b"/>
                <a:pathLst>
                  <a:path w="12180" h="6829" extrusionOk="0">
                    <a:moveTo>
                      <a:pt x="11576" y="0"/>
                    </a:moveTo>
                    <a:cubicBezTo>
                      <a:pt x="11476" y="0"/>
                      <a:pt x="11371" y="41"/>
                      <a:pt x="11278" y="137"/>
                    </a:cubicBezTo>
                    <a:lnTo>
                      <a:pt x="5581" y="5873"/>
                    </a:lnTo>
                    <a:lnTo>
                      <a:pt x="839" y="2584"/>
                    </a:lnTo>
                    <a:cubicBezTo>
                      <a:pt x="758" y="2530"/>
                      <a:pt x="676" y="2506"/>
                      <a:pt x="600" y="2506"/>
                    </a:cubicBezTo>
                    <a:cubicBezTo>
                      <a:pt x="246" y="2506"/>
                      <a:pt x="0" y="3010"/>
                      <a:pt x="367" y="3272"/>
                    </a:cubicBezTo>
                    <a:lnTo>
                      <a:pt x="5389" y="6752"/>
                    </a:lnTo>
                    <a:cubicBezTo>
                      <a:pt x="5453" y="6803"/>
                      <a:pt x="5542" y="6829"/>
                      <a:pt x="5619" y="6829"/>
                    </a:cubicBezTo>
                    <a:cubicBezTo>
                      <a:pt x="5734" y="6829"/>
                      <a:pt x="5835" y="6790"/>
                      <a:pt x="5925" y="6714"/>
                    </a:cubicBezTo>
                    <a:lnTo>
                      <a:pt x="11877" y="723"/>
                    </a:lnTo>
                    <a:cubicBezTo>
                      <a:pt x="12179" y="421"/>
                      <a:pt x="11901" y="0"/>
                      <a:pt x="11576"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1060;p43">
                <a:extLst>
                  <a:ext uri="{FF2B5EF4-FFF2-40B4-BE49-F238E27FC236}">
                    <a16:creationId xmlns:a16="http://schemas.microsoft.com/office/drawing/2014/main" id="{34B6DB67-1E8E-0BB3-356F-A72B8451AB3B}"/>
                  </a:ext>
                </a:extLst>
              </p:cNvPr>
              <p:cNvSpPr/>
              <p:nvPr/>
            </p:nvSpPr>
            <p:spPr>
              <a:xfrm>
                <a:off x="10584275" y="1663300"/>
                <a:ext cx="940700" cy="1565925"/>
              </a:xfrm>
              <a:custGeom>
                <a:avLst/>
                <a:gdLst/>
                <a:ahLst/>
                <a:cxnLst/>
                <a:rect l="l" t="t" r="r" b="b"/>
                <a:pathLst>
                  <a:path w="37628" h="62637" extrusionOk="0">
                    <a:moveTo>
                      <a:pt x="33813" y="1"/>
                    </a:moveTo>
                    <a:cubicBezTo>
                      <a:pt x="27353" y="1"/>
                      <a:pt x="13629" y="1277"/>
                      <a:pt x="1" y="10657"/>
                    </a:cubicBezTo>
                    <a:cubicBezTo>
                      <a:pt x="1" y="10657"/>
                      <a:pt x="867" y="58226"/>
                      <a:pt x="35792" y="62636"/>
                    </a:cubicBezTo>
                    <a:lnTo>
                      <a:pt x="37628" y="179"/>
                    </a:lnTo>
                    <a:cubicBezTo>
                      <a:pt x="37628" y="179"/>
                      <a:pt x="36228" y="1"/>
                      <a:pt x="33813" y="1"/>
                    </a:cubicBezTo>
                    <a:close/>
                  </a:path>
                </a:pathLst>
              </a:custGeom>
              <a:solidFill>
                <a:srgbClr val="3396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1061;p43">
                <a:extLst>
                  <a:ext uri="{FF2B5EF4-FFF2-40B4-BE49-F238E27FC236}">
                    <a16:creationId xmlns:a16="http://schemas.microsoft.com/office/drawing/2014/main" id="{49D74C70-8E21-5B53-F4AC-033385396E7A}"/>
                  </a:ext>
                </a:extLst>
              </p:cNvPr>
              <p:cNvSpPr/>
              <p:nvPr/>
            </p:nvSpPr>
            <p:spPr>
              <a:xfrm>
                <a:off x="10584275" y="1663300"/>
                <a:ext cx="940700" cy="1565925"/>
              </a:xfrm>
              <a:custGeom>
                <a:avLst/>
                <a:gdLst/>
                <a:ahLst/>
                <a:cxnLst/>
                <a:rect l="l" t="t" r="r" b="b"/>
                <a:pathLst>
                  <a:path w="37628" h="62637" extrusionOk="0">
                    <a:moveTo>
                      <a:pt x="33813" y="1"/>
                    </a:moveTo>
                    <a:cubicBezTo>
                      <a:pt x="27353" y="1"/>
                      <a:pt x="13629" y="1277"/>
                      <a:pt x="1" y="10657"/>
                    </a:cubicBezTo>
                    <a:cubicBezTo>
                      <a:pt x="1" y="10657"/>
                      <a:pt x="867" y="58226"/>
                      <a:pt x="35792" y="62636"/>
                    </a:cubicBezTo>
                    <a:lnTo>
                      <a:pt x="37628" y="179"/>
                    </a:lnTo>
                    <a:cubicBezTo>
                      <a:pt x="37628" y="179"/>
                      <a:pt x="36228" y="1"/>
                      <a:pt x="33813" y="1"/>
                    </a:cubicBezTo>
                    <a:close/>
                  </a:path>
                </a:pathLst>
              </a:custGeom>
              <a:solidFill>
                <a:srgbClr val="0B2140">
                  <a:alpha val="18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1062;p43">
                <a:extLst>
                  <a:ext uri="{FF2B5EF4-FFF2-40B4-BE49-F238E27FC236}">
                    <a16:creationId xmlns:a16="http://schemas.microsoft.com/office/drawing/2014/main" id="{B9537BA9-2459-5580-CB9C-D8417724C8B5}"/>
                  </a:ext>
                </a:extLst>
              </p:cNvPr>
              <p:cNvSpPr/>
              <p:nvPr/>
            </p:nvSpPr>
            <p:spPr>
              <a:xfrm>
                <a:off x="10691975" y="1667175"/>
                <a:ext cx="1574200" cy="1562050"/>
              </a:xfrm>
              <a:custGeom>
                <a:avLst/>
                <a:gdLst/>
                <a:ahLst/>
                <a:cxnLst/>
                <a:rect l="l" t="t" r="r" b="b"/>
                <a:pathLst>
                  <a:path w="62968" h="62482" extrusionOk="0">
                    <a:moveTo>
                      <a:pt x="30872" y="1"/>
                    </a:moveTo>
                    <a:cubicBezTo>
                      <a:pt x="27885" y="1"/>
                      <a:pt x="14440" y="586"/>
                      <a:pt x="1084" y="10502"/>
                    </a:cubicBezTo>
                    <a:cubicBezTo>
                      <a:pt x="1084" y="10502"/>
                      <a:pt x="1" y="53801"/>
                      <a:pt x="31484" y="62481"/>
                    </a:cubicBezTo>
                    <a:cubicBezTo>
                      <a:pt x="62968" y="53801"/>
                      <a:pt x="61884" y="10502"/>
                      <a:pt x="61884" y="10502"/>
                    </a:cubicBezTo>
                    <a:cubicBezTo>
                      <a:pt x="48529" y="586"/>
                      <a:pt x="35084" y="1"/>
                      <a:pt x="32096" y="1"/>
                    </a:cubicBezTo>
                    <a:cubicBezTo>
                      <a:pt x="31697" y="1"/>
                      <a:pt x="31484" y="11"/>
                      <a:pt x="31484" y="11"/>
                    </a:cubicBezTo>
                    <a:cubicBezTo>
                      <a:pt x="31484" y="11"/>
                      <a:pt x="31272" y="1"/>
                      <a:pt x="3087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1063;p43">
                <a:extLst>
                  <a:ext uri="{FF2B5EF4-FFF2-40B4-BE49-F238E27FC236}">
                    <a16:creationId xmlns:a16="http://schemas.microsoft.com/office/drawing/2014/main" id="{1DAED072-9B84-B882-FA37-5A84B989FC1A}"/>
                  </a:ext>
                </a:extLst>
              </p:cNvPr>
              <p:cNvSpPr/>
              <p:nvPr/>
            </p:nvSpPr>
            <p:spPr>
              <a:xfrm>
                <a:off x="11253775" y="1877450"/>
                <a:ext cx="421925" cy="297650"/>
              </a:xfrm>
              <a:custGeom>
                <a:avLst/>
                <a:gdLst/>
                <a:ahLst/>
                <a:cxnLst/>
                <a:rect l="l" t="t" r="r" b="b"/>
                <a:pathLst>
                  <a:path w="16877" h="11906" extrusionOk="0">
                    <a:moveTo>
                      <a:pt x="3353" y="0"/>
                    </a:moveTo>
                    <a:cubicBezTo>
                      <a:pt x="1505" y="0"/>
                      <a:pt x="1" y="1492"/>
                      <a:pt x="1" y="3340"/>
                    </a:cubicBezTo>
                    <a:lnTo>
                      <a:pt x="1" y="11905"/>
                    </a:lnTo>
                    <a:lnTo>
                      <a:pt x="3621" y="11905"/>
                    </a:lnTo>
                    <a:lnTo>
                      <a:pt x="3621" y="5277"/>
                    </a:lnTo>
                    <a:cubicBezTo>
                      <a:pt x="3621" y="3722"/>
                      <a:pt x="4883" y="2473"/>
                      <a:pt x="6438" y="2473"/>
                    </a:cubicBezTo>
                    <a:lnTo>
                      <a:pt x="11460" y="2473"/>
                    </a:lnTo>
                    <a:cubicBezTo>
                      <a:pt x="13129" y="2473"/>
                      <a:pt x="14481" y="3824"/>
                      <a:pt x="14481" y="5494"/>
                    </a:cubicBezTo>
                    <a:lnTo>
                      <a:pt x="14481" y="11905"/>
                    </a:lnTo>
                    <a:lnTo>
                      <a:pt x="16877" y="11905"/>
                    </a:lnTo>
                    <a:lnTo>
                      <a:pt x="16877" y="2320"/>
                    </a:lnTo>
                    <a:cubicBezTo>
                      <a:pt x="16877" y="1033"/>
                      <a:pt x="15832" y="0"/>
                      <a:pt x="1454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1064;p43">
                <a:extLst>
                  <a:ext uri="{FF2B5EF4-FFF2-40B4-BE49-F238E27FC236}">
                    <a16:creationId xmlns:a16="http://schemas.microsoft.com/office/drawing/2014/main" id="{D4C5E3B2-BBBC-2561-9647-32C697F9D680}"/>
                  </a:ext>
                </a:extLst>
              </p:cNvPr>
              <p:cNvSpPr/>
              <p:nvPr/>
            </p:nvSpPr>
            <p:spPr>
              <a:xfrm>
                <a:off x="11337275" y="1877125"/>
                <a:ext cx="393575" cy="297975"/>
              </a:xfrm>
              <a:custGeom>
                <a:avLst/>
                <a:gdLst/>
                <a:ahLst/>
                <a:cxnLst/>
                <a:rect l="l" t="t" r="r" b="b"/>
                <a:pathLst>
                  <a:path w="15743" h="11919" extrusionOk="0">
                    <a:moveTo>
                      <a:pt x="3544" y="1"/>
                    </a:moveTo>
                    <a:cubicBezTo>
                      <a:pt x="1581" y="1"/>
                      <a:pt x="0" y="1581"/>
                      <a:pt x="0" y="3544"/>
                    </a:cubicBezTo>
                    <a:lnTo>
                      <a:pt x="0" y="11918"/>
                    </a:lnTo>
                    <a:lnTo>
                      <a:pt x="2473" y="11918"/>
                    </a:lnTo>
                    <a:lnTo>
                      <a:pt x="2473" y="4615"/>
                    </a:lnTo>
                    <a:cubicBezTo>
                      <a:pt x="2473" y="3429"/>
                      <a:pt x="3429" y="2473"/>
                      <a:pt x="4602" y="2473"/>
                    </a:cubicBezTo>
                    <a:lnTo>
                      <a:pt x="11243" y="2473"/>
                    </a:lnTo>
                    <a:cubicBezTo>
                      <a:pt x="12402" y="2473"/>
                      <a:pt x="13346" y="3417"/>
                      <a:pt x="13346" y="4589"/>
                    </a:cubicBezTo>
                    <a:lnTo>
                      <a:pt x="13346" y="11918"/>
                    </a:lnTo>
                    <a:lnTo>
                      <a:pt x="15742" y="11918"/>
                    </a:lnTo>
                    <a:lnTo>
                      <a:pt x="15742" y="3442"/>
                    </a:lnTo>
                    <a:cubicBezTo>
                      <a:pt x="15742" y="1543"/>
                      <a:pt x="14200" y="1"/>
                      <a:pt x="1228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1065;p43">
                <a:extLst>
                  <a:ext uri="{FF2B5EF4-FFF2-40B4-BE49-F238E27FC236}">
                    <a16:creationId xmlns:a16="http://schemas.microsoft.com/office/drawing/2014/main" id="{6E618AD1-D8CA-A849-9C83-6934E4A1325B}"/>
                  </a:ext>
                </a:extLst>
              </p:cNvPr>
              <p:cNvSpPr/>
              <p:nvPr/>
            </p:nvSpPr>
            <p:spPr>
              <a:xfrm>
                <a:off x="11140650" y="2161700"/>
                <a:ext cx="567250" cy="436575"/>
              </a:xfrm>
              <a:custGeom>
                <a:avLst/>
                <a:gdLst/>
                <a:ahLst/>
                <a:cxnLst/>
                <a:rect l="l" t="t" r="r" b="b"/>
                <a:pathLst>
                  <a:path w="22690" h="17463" extrusionOk="0">
                    <a:moveTo>
                      <a:pt x="727" y="0"/>
                    </a:moveTo>
                    <a:cubicBezTo>
                      <a:pt x="319" y="0"/>
                      <a:pt x="1" y="331"/>
                      <a:pt x="1" y="727"/>
                    </a:cubicBezTo>
                    <a:lnTo>
                      <a:pt x="1" y="16736"/>
                    </a:lnTo>
                    <a:cubicBezTo>
                      <a:pt x="1" y="17131"/>
                      <a:pt x="319" y="17463"/>
                      <a:pt x="727" y="17463"/>
                    </a:cubicBezTo>
                    <a:lnTo>
                      <a:pt x="21963" y="17463"/>
                    </a:lnTo>
                    <a:cubicBezTo>
                      <a:pt x="22371" y="17463"/>
                      <a:pt x="22689" y="17131"/>
                      <a:pt x="22689" y="16736"/>
                    </a:cubicBezTo>
                    <a:lnTo>
                      <a:pt x="22689" y="727"/>
                    </a:lnTo>
                    <a:cubicBezTo>
                      <a:pt x="22689" y="331"/>
                      <a:pt x="22371" y="0"/>
                      <a:pt x="2196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1066;p43">
                <a:extLst>
                  <a:ext uri="{FF2B5EF4-FFF2-40B4-BE49-F238E27FC236}">
                    <a16:creationId xmlns:a16="http://schemas.microsoft.com/office/drawing/2014/main" id="{621AEFBF-841C-D126-906C-8849109FBA3E}"/>
                  </a:ext>
                </a:extLst>
              </p:cNvPr>
              <p:cNvSpPr/>
              <p:nvPr/>
            </p:nvSpPr>
            <p:spPr>
              <a:xfrm>
                <a:off x="11234350" y="2161700"/>
                <a:ext cx="567225" cy="436575"/>
              </a:xfrm>
              <a:custGeom>
                <a:avLst/>
                <a:gdLst/>
                <a:ahLst/>
                <a:cxnLst/>
                <a:rect l="l" t="t" r="r" b="b"/>
                <a:pathLst>
                  <a:path w="22689" h="17463" extrusionOk="0">
                    <a:moveTo>
                      <a:pt x="727" y="0"/>
                    </a:moveTo>
                    <a:cubicBezTo>
                      <a:pt x="319" y="0"/>
                      <a:pt x="0" y="331"/>
                      <a:pt x="0" y="727"/>
                    </a:cubicBezTo>
                    <a:lnTo>
                      <a:pt x="0" y="16736"/>
                    </a:lnTo>
                    <a:cubicBezTo>
                      <a:pt x="0" y="17131"/>
                      <a:pt x="319" y="17463"/>
                      <a:pt x="727" y="17463"/>
                    </a:cubicBezTo>
                    <a:lnTo>
                      <a:pt x="21962" y="17463"/>
                    </a:lnTo>
                    <a:cubicBezTo>
                      <a:pt x="22370" y="17463"/>
                      <a:pt x="22689" y="17131"/>
                      <a:pt x="22689" y="16736"/>
                    </a:cubicBezTo>
                    <a:lnTo>
                      <a:pt x="22689" y="727"/>
                    </a:lnTo>
                    <a:cubicBezTo>
                      <a:pt x="22689" y="331"/>
                      <a:pt x="22370" y="0"/>
                      <a:pt x="2196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1067;p43">
                <a:extLst>
                  <a:ext uri="{FF2B5EF4-FFF2-40B4-BE49-F238E27FC236}">
                    <a16:creationId xmlns:a16="http://schemas.microsoft.com/office/drawing/2014/main" id="{713BE144-785F-60BA-ADD3-BB414C2B738A}"/>
                  </a:ext>
                </a:extLst>
              </p:cNvPr>
              <p:cNvSpPr/>
              <p:nvPr/>
            </p:nvSpPr>
            <p:spPr>
              <a:xfrm>
                <a:off x="11450700" y="2269075"/>
                <a:ext cx="152300" cy="206525"/>
              </a:xfrm>
              <a:custGeom>
                <a:avLst/>
                <a:gdLst/>
                <a:ahLst/>
                <a:cxnLst/>
                <a:rect l="l" t="t" r="r" b="b"/>
                <a:pathLst>
                  <a:path w="6092" h="8261" extrusionOk="0">
                    <a:moveTo>
                      <a:pt x="3325" y="1"/>
                    </a:moveTo>
                    <a:cubicBezTo>
                      <a:pt x="2955" y="1"/>
                      <a:pt x="2576" y="77"/>
                      <a:pt x="2206" y="243"/>
                    </a:cubicBezTo>
                    <a:cubicBezTo>
                      <a:pt x="383" y="1046"/>
                      <a:pt x="1" y="3480"/>
                      <a:pt x="1492" y="4806"/>
                    </a:cubicBezTo>
                    <a:lnTo>
                      <a:pt x="1492" y="8260"/>
                    </a:lnTo>
                    <a:lnTo>
                      <a:pt x="5049" y="8260"/>
                    </a:lnTo>
                    <a:lnTo>
                      <a:pt x="5049" y="4908"/>
                    </a:lnTo>
                    <a:cubicBezTo>
                      <a:pt x="5699" y="4385"/>
                      <a:pt x="6081" y="3595"/>
                      <a:pt x="6081" y="2766"/>
                    </a:cubicBezTo>
                    <a:cubicBezTo>
                      <a:pt x="6091" y="1181"/>
                      <a:pt x="4781" y="1"/>
                      <a:pt x="33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1068;p43">
                <a:extLst>
                  <a:ext uri="{FF2B5EF4-FFF2-40B4-BE49-F238E27FC236}">
                    <a16:creationId xmlns:a16="http://schemas.microsoft.com/office/drawing/2014/main" id="{97685B16-98E6-24CC-52A7-D81AA6A9AECB}"/>
                  </a:ext>
                </a:extLst>
              </p:cNvPr>
              <p:cNvSpPr/>
              <p:nvPr/>
            </p:nvSpPr>
            <p:spPr>
              <a:xfrm>
                <a:off x="11502975" y="2269400"/>
                <a:ext cx="124825" cy="206200"/>
              </a:xfrm>
              <a:custGeom>
                <a:avLst/>
                <a:gdLst/>
                <a:ahLst/>
                <a:cxnLst/>
                <a:rect l="l" t="t" r="r" b="b"/>
                <a:pathLst>
                  <a:path w="4993" h="8248" extrusionOk="0">
                    <a:moveTo>
                      <a:pt x="1252" y="0"/>
                    </a:moveTo>
                    <a:cubicBezTo>
                      <a:pt x="1247" y="0"/>
                      <a:pt x="1242" y="0"/>
                      <a:pt x="1237" y="0"/>
                    </a:cubicBezTo>
                    <a:cubicBezTo>
                      <a:pt x="803" y="13"/>
                      <a:pt x="383" y="115"/>
                      <a:pt x="0" y="306"/>
                    </a:cubicBezTo>
                    <a:cubicBezTo>
                      <a:pt x="1785" y="1198"/>
                      <a:pt x="2053" y="3646"/>
                      <a:pt x="485" y="4895"/>
                    </a:cubicBezTo>
                    <a:lnTo>
                      <a:pt x="485" y="8247"/>
                    </a:lnTo>
                    <a:lnTo>
                      <a:pt x="2958" y="8247"/>
                    </a:lnTo>
                    <a:lnTo>
                      <a:pt x="2958" y="4895"/>
                    </a:lnTo>
                    <a:cubicBezTo>
                      <a:pt x="4993" y="3266"/>
                      <a:pt x="3842" y="0"/>
                      <a:pt x="12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1069;p43">
                <a:extLst>
                  <a:ext uri="{FF2B5EF4-FFF2-40B4-BE49-F238E27FC236}">
                    <a16:creationId xmlns:a16="http://schemas.microsoft.com/office/drawing/2014/main" id="{D5A661EE-18F7-B1DD-61EA-155C2111457C}"/>
                  </a:ext>
                </a:extLst>
              </p:cNvPr>
              <p:cNvSpPr/>
              <p:nvPr/>
            </p:nvSpPr>
            <p:spPr>
              <a:xfrm>
                <a:off x="12578775" y="3519500"/>
                <a:ext cx="759375" cy="410125"/>
              </a:xfrm>
              <a:custGeom>
                <a:avLst/>
                <a:gdLst/>
                <a:ahLst/>
                <a:cxnLst/>
                <a:rect l="l" t="t" r="r" b="b"/>
                <a:pathLst>
                  <a:path w="30375" h="16405" extrusionOk="0">
                    <a:moveTo>
                      <a:pt x="28093" y="0"/>
                    </a:moveTo>
                    <a:lnTo>
                      <a:pt x="2575" y="1555"/>
                    </a:lnTo>
                    <a:lnTo>
                      <a:pt x="3773" y="12058"/>
                    </a:lnTo>
                    <a:cubicBezTo>
                      <a:pt x="4041" y="14314"/>
                      <a:pt x="2269" y="16303"/>
                      <a:pt x="0" y="16303"/>
                    </a:cubicBezTo>
                    <a:lnTo>
                      <a:pt x="30375" y="16405"/>
                    </a:lnTo>
                    <a:lnTo>
                      <a:pt x="2809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1070;p43">
                <a:extLst>
                  <a:ext uri="{FF2B5EF4-FFF2-40B4-BE49-F238E27FC236}">
                    <a16:creationId xmlns:a16="http://schemas.microsoft.com/office/drawing/2014/main" id="{72B4D8C9-C9AF-3144-629A-3AB14C90E77C}"/>
                  </a:ext>
                </a:extLst>
              </p:cNvPr>
              <p:cNvSpPr/>
              <p:nvPr/>
            </p:nvSpPr>
            <p:spPr>
              <a:xfrm>
                <a:off x="11919775" y="1584450"/>
                <a:ext cx="1779425" cy="2111800"/>
              </a:xfrm>
              <a:custGeom>
                <a:avLst/>
                <a:gdLst/>
                <a:ahLst/>
                <a:cxnLst/>
                <a:rect l="l" t="t" r="r" b="b"/>
                <a:pathLst>
                  <a:path w="71177" h="84472" extrusionOk="0">
                    <a:moveTo>
                      <a:pt x="14934" y="1"/>
                    </a:moveTo>
                    <a:cubicBezTo>
                      <a:pt x="13251" y="1"/>
                      <a:pt x="11557" y="117"/>
                      <a:pt x="10261" y="465"/>
                    </a:cubicBezTo>
                    <a:cubicBezTo>
                      <a:pt x="7011" y="1345"/>
                      <a:pt x="1696" y="5424"/>
                      <a:pt x="1" y="6775"/>
                    </a:cubicBezTo>
                    <a:cubicBezTo>
                      <a:pt x="4551" y="8534"/>
                      <a:pt x="8847" y="10892"/>
                      <a:pt x="12760" y="13811"/>
                    </a:cubicBezTo>
                    <a:cubicBezTo>
                      <a:pt x="12760" y="13811"/>
                      <a:pt x="12849" y="17227"/>
                      <a:pt x="12275" y="22338"/>
                    </a:cubicBezTo>
                    <a:lnTo>
                      <a:pt x="19630" y="22338"/>
                    </a:lnTo>
                    <a:cubicBezTo>
                      <a:pt x="21249" y="22338"/>
                      <a:pt x="22600" y="23549"/>
                      <a:pt x="22791" y="25155"/>
                    </a:cubicBezTo>
                    <a:lnTo>
                      <a:pt x="27724" y="68314"/>
                    </a:lnTo>
                    <a:lnTo>
                      <a:pt x="26233" y="73591"/>
                    </a:lnTo>
                    <a:lnTo>
                      <a:pt x="28387" y="74101"/>
                    </a:lnTo>
                    <a:lnTo>
                      <a:pt x="29470" y="83635"/>
                    </a:lnTo>
                    <a:cubicBezTo>
                      <a:pt x="30790" y="83917"/>
                      <a:pt x="33874" y="84471"/>
                      <a:pt x="37784" y="84471"/>
                    </a:cubicBezTo>
                    <a:cubicBezTo>
                      <a:pt x="42708" y="84471"/>
                      <a:pt x="48942" y="83592"/>
                      <a:pt x="54606" y="80181"/>
                    </a:cubicBezTo>
                    <a:lnTo>
                      <a:pt x="63745" y="80321"/>
                    </a:lnTo>
                    <a:cubicBezTo>
                      <a:pt x="63745" y="80321"/>
                      <a:pt x="69073" y="78231"/>
                      <a:pt x="70118" y="71399"/>
                    </a:cubicBezTo>
                    <a:cubicBezTo>
                      <a:pt x="71176" y="64579"/>
                      <a:pt x="69889" y="49424"/>
                      <a:pt x="66741" y="36168"/>
                    </a:cubicBezTo>
                    <a:cubicBezTo>
                      <a:pt x="63592" y="22912"/>
                      <a:pt x="59182" y="18756"/>
                      <a:pt x="57041" y="16245"/>
                    </a:cubicBezTo>
                    <a:cubicBezTo>
                      <a:pt x="54912" y="13734"/>
                      <a:pt x="52248" y="11784"/>
                      <a:pt x="52248" y="11784"/>
                    </a:cubicBezTo>
                    <a:lnTo>
                      <a:pt x="21618" y="465"/>
                    </a:lnTo>
                    <a:cubicBezTo>
                      <a:pt x="21618" y="465"/>
                      <a:pt x="18299" y="1"/>
                      <a:pt x="1493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1071;p43">
                <a:extLst>
                  <a:ext uri="{FF2B5EF4-FFF2-40B4-BE49-F238E27FC236}">
                    <a16:creationId xmlns:a16="http://schemas.microsoft.com/office/drawing/2014/main" id="{43DACB99-5B37-9DC9-77D6-7E1C4071AB77}"/>
                  </a:ext>
                </a:extLst>
              </p:cNvPr>
              <p:cNvSpPr/>
              <p:nvPr/>
            </p:nvSpPr>
            <p:spPr>
              <a:xfrm>
                <a:off x="13238400" y="1890750"/>
                <a:ext cx="67250" cy="59375"/>
              </a:xfrm>
              <a:custGeom>
                <a:avLst/>
                <a:gdLst/>
                <a:ahLst/>
                <a:cxnLst/>
                <a:rect l="l" t="t" r="r" b="b"/>
                <a:pathLst>
                  <a:path w="2690" h="2375" extrusionOk="0">
                    <a:moveTo>
                      <a:pt x="115" y="0"/>
                    </a:moveTo>
                    <a:cubicBezTo>
                      <a:pt x="86" y="0"/>
                      <a:pt x="57" y="10"/>
                      <a:pt x="38" y="29"/>
                    </a:cubicBezTo>
                    <a:cubicBezTo>
                      <a:pt x="0" y="67"/>
                      <a:pt x="0" y="144"/>
                      <a:pt x="38" y="182"/>
                    </a:cubicBezTo>
                    <a:lnTo>
                      <a:pt x="2473" y="2336"/>
                    </a:lnTo>
                    <a:cubicBezTo>
                      <a:pt x="2498" y="2362"/>
                      <a:pt x="2511" y="2362"/>
                      <a:pt x="2549" y="2362"/>
                    </a:cubicBezTo>
                    <a:lnTo>
                      <a:pt x="2549" y="2374"/>
                    </a:lnTo>
                    <a:cubicBezTo>
                      <a:pt x="2639" y="2374"/>
                      <a:pt x="2689" y="2260"/>
                      <a:pt x="2613" y="2196"/>
                    </a:cubicBezTo>
                    <a:lnTo>
                      <a:pt x="191" y="29"/>
                    </a:lnTo>
                    <a:cubicBezTo>
                      <a:pt x="172" y="10"/>
                      <a:pt x="143" y="0"/>
                      <a:pt x="115" y="0"/>
                    </a:cubicBezTo>
                    <a:close/>
                  </a:path>
                </a:pathLst>
              </a:custGeom>
              <a:solidFill>
                <a:srgbClr val="DD9F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1072;p43">
                <a:extLst>
                  <a:ext uri="{FF2B5EF4-FFF2-40B4-BE49-F238E27FC236}">
                    <a16:creationId xmlns:a16="http://schemas.microsoft.com/office/drawing/2014/main" id="{61E63631-7B20-60F5-25BE-F06D88BA984A}"/>
                  </a:ext>
                </a:extLst>
              </p:cNvPr>
              <p:cNvSpPr/>
              <p:nvPr/>
            </p:nvSpPr>
            <p:spPr>
              <a:xfrm>
                <a:off x="12600750" y="3431225"/>
                <a:ext cx="757150" cy="248250"/>
              </a:xfrm>
              <a:custGeom>
                <a:avLst/>
                <a:gdLst/>
                <a:ahLst/>
                <a:cxnLst/>
                <a:rect l="l" t="t" r="r" b="b"/>
                <a:pathLst>
                  <a:path w="30286" h="9930" extrusionOk="0">
                    <a:moveTo>
                      <a:pt x="1" y="0"/>
                    </a:moveTo>
                    <a:cubicBezTo>
                      <a:pt x="1" y="1"/>
                      <a:pt x="10682" y="7011"/>
                      <a:pt x="17692" y="9930"/>
                    </a:cubicBezTo>
                    <a:cubicBezTo>
                      <a:pt x="20879" y="9318"/>
                      <a:pt x="24206" y="8209"/>
                      <a:pt x="27367" y="6310"/>
                    </a:cubicBezTo>
                    <a:lnTo>
                      <a:pt x="30286" y="6361"/>
                    </a:lnTo>
                    <a:cubicBezTo>
                      <a:pt x="18903" y="5405"/>
                      <a:pt x="3773" y="969"/>
                      <a:pt x="1" y="0"/>
                    </a:cubicBezTo>
                    <a:close/>
                  </a:path>
                </a:pathLst>
              </a:custGeom>
              <a:solidFill>
                <a:srgbClr val="0B2140">
                  <a:alpha val="101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1073;p43">
                <a:extLst>
                  <a:ext uri="{FF2B5EF4-FFF2-40B4-BE49-F238E27FC236}">
                    <a16:creationId xmlns:a16="http://schemas.microsoft.com/office/drawing/2014/main" id="{3644B1F6-45C1-A2AF-469F-36CC3AC95CE7}"/>
                  </a:ext>
                </a:extLst>
              </p:cNvPr>
              <p:cNvSpPr/>
              <p:nvPr/>
            </p:nvSpPr>
            <p:spPr>
              <a:xfrm>
                <a:off x="12426775" y="1477200"/>
                <a:ext cx="943875" cy="574575"/>
              </a:xfrm>
              <a:custGeom>
                <a:avLst/>
                <a:gdLst/>
                <a:ahLst/>
                <a:cxnLst/>
                <a:rect l="l" t="t" r="r" b="b"/>
                <a:pathLst>
                  <a:path w="37755" h="22983" extrusionOk="0">
                    <a:moveTo>
                      <a:pt x="4487" y="1"/>
                    </a:moveTo>
                    <a:cubicBezTo>
                      <a:pt x="4487" y="1"/>
                      <a:pt x="395" y="1824"/>
                      <a:pt x="0" y="6081"/>
                    </a:cubicBezTo>
                    <a:cubicBezTo>
                      <a:pt x="0" y="6081"/>
                      <a:pt x="4793" y="18266"/>
                      <a:pt x="9636" y="22983"/>
                    </a:cubicBezTo>
                    <a:cubicBezTo>
                      <a:pt x="9636" y="22983"/>
                      <a:pt x="25149" y="22575"/>
                      <a:pt x="32478" y="16546"/>
                    </a:cubicBezTo>
                    <a:lnTo>
                      <a:pt x="35282" y="19057"/>
                    </a:lnTo>
                    <a:cubicBezTo>
                      <a:pt x="35282" y="19057"/>
                      <a:pt x="37755" y="10708"/>
                      <a:pt x="33319" y="7967"/>
                    </a:cubicBezTo>
                    <a:cubicBezTo>
                      <a:pt x="28871" y="5227"/>
                      <a:pt x="6462" y="3825"/>
                      <a:pt x="44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1074;p43">
                <a:extLst>
                  <a:ext uri="{FF2B5EF4-FFF2-40B4-BE49-F238E27FC236}">
                    <a16:creationId xmlns:a16="http://schemas.microsoft.com/office/drawing/2014/main" id="{9DBC6FED-A47F-C038-0C2C-3F739BEC07DF}"/>
                  </a:ext>
                </a:extLst>
              </p:cNvPr>
              <p:cNvSpPr/>
              <p:nvPr/>
            </p:nvSpPr>
            <p:spPr>
              <a:xfrm>
                <a:off x="11956750" y="2559050"/>
                <a:ext cx="505100" cy="446475"/>
              </a:xfrm>
              <a:custGeom>
                <a:avLst/>
                <a:gdLst/>
                <a:ahLst/>
                <a:cxnLst/>
                <a:rect l="l" t="t" r="r" b="b"/>
                <a:pathLst>
                  <a:path w="20204" h="17859" extrusionOk="0">
                    <a:moveTo>
                      <a:pt x="14681" y="11074"/>
                    </a:moveTo>
                    <a:cubicBezTo>
                      <a:pt x="15567" y="11074"/>
                      <a:pt x="16417" y="11764"/>
                      <a:pt x="16417" y="12798"/>
                    </a:cubicBezTo>
                    <a:cubicBezTo>
                      <a:pt x="16417" y="13754"/>
                      <a:pt x="15653" y="14519"/>
                      <a:pt x="14697" y="14532"/>
                    </a:cubicBezTo>
                    <a:cubicBezTo>
                      <a:pt x="13154" y="14532"/>
                      <a:pt x="12390" y="12671"/>
                      <a:pt x="13473" y="11587"/>
                    </a:cubicBezTo>
                    <a:cubicBezTo>
                      <a:pt x="13824" y="11232"/>
                      <a:pt x="14257" y="11074"/>
                      <a:pt x="14681" y="11074"/>
                    </a:cubicBezTo>
                    <a:close/>
                    <a:moveTo>
                      <a:pt x="2588" y="1"/>
                    </a:moveTo>
                    <a:cubicBezTo>
                      <a:pt x="1899" y="256"/>
                      <a:pt x="829" y="2091"/>
                      <a:pt x="217" y="3226"/>
                    </a:cubicBezTo>
                    <a:cubicBezTo>
                      <a:pt x="0" y="3646"/>
                      <a:pt x="242" y="4169"/>
                      <a:pt x="714" y="4258"/>
                    </a:cubicBezTo>
                    <a:cubicBezTo>
                      <a:pt x="1364" y="4373"/>
                      <a:pt x="1989" y="4602"/>
                      <a:pt x="2549" y="4934"/>
                    </a:cubicBezTo>
                    <a:cubicBezTo>
                      <a:pt x="3251" y="5380"/>
                      <a:pt x="3327" y="6285"/>
                      <a:pt x="3289" y="6960"/>
                    </a:cubicBezTo>
                    <a:cubicBezTo>
                      <a:pt x="3263" y="7394"/>
                      <a:pt x="3582" y="7776"/>
                      <a:pt x="4015" y="7801"/>
                    </a:cubicBezTo>
                    <a:cubicBezTo>
                      <a:pt x="4449" y="7814"/>
                      <a:pt x="4946" y="7903"/>
                      <a:pt x="5315" y="8146"/>
                    </a:cubicBezTo>
                    <a:cubicBezTo>
                      <a:pt x="5825" y="8477"/>
                      <a:pt x="6399" y="9701"/>
                      <a:pt x="6705" y="10440"/>
                    </a:cubicBezTo>
                    <a:cubicBezTo>
                      <a:pt x="6858" y="10822"/>
                      <a:pt x="7176" y="11128"/>
                      <a:pt x="7572" y="11256"/>
                    </a:cubicBezTo>
                    <a:lnTo>
                      <a:pt x="10032" y="12071"/>
                    </a:lnTo>
                    <a:cubicBezTo>
                      <a:pt x="9917" y="16507"/>
                      <a:pt x="12836" y="17858"/>
                      <a:pt x="12836" y="17858"/>
                    </a:cubicBezTo>
                    <a:lnTo>
                      <a:pt x="16978" y="16851"/>
                    </a:lnTo>
                    <a:cubicBezTo>
                      <a:pt x="16978" y="16851"/>
                      <a:pt x="20203" y="11676"/>
                      <a:pt x="18253" y="9089"/>
                    </a:cubicBezTo>
                    <a:cubicBezTo>
                      <a:pt x="17455" y="8035"/>
                      <a:pt x="16221" y="7754"/>
                      <a:pt x="15132" y="7754"/>
                    </a:cubicBezTo>
                    <a:cubicBezTo>
                      <a:pt x="13889" y="7754"/>
                      <a:pt x="12836" y="8120"/>
                      <a:pt x="12836" y="8120"/>
                    </a:cubicBezTo>
                    <a:cubicBezTo>
                      <a:pt x="12555" y="7827"/>
                      <a:pt x="2588" y="1"/>
                      <a:pt x="258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1075;p43">
                <a:extLst>
                  <a:ext uri="{FF2B5EF4-FFF2-40B4-BE49-F238E27FC236}">
                    <a16:creationId xmlns:a16="http://schemas.microsoft.com/office/drawing/2014/main" id="{C3E01F4B-DBB6-D379-05C5-9CE49947299A}"/>
                  </a:ext>
                </a:extLst>
              </p:cNvPr>
              <p:cNvSpPr/>
              <p:nvPr/>
            </p:nvSpPr>
            <p:spPr>
              <a:xfrm>
                <a:off x="12575575" y="1779300"/>
                <a:ext cx="485975" cy="223400"/>
              </a:xfrm>
              <a:custGeom>
                <a:avLst/>
                <a:gdLst/>
                <a:ahLst/>
                <a:cxnLst/>
                <a:rect l="l" t="t" r="r" b="b"/>
                <a:pathLst>
                  <a:path w="19439" h="8936" extrusionOk="0">
                    <a:moveTo>
                      <a:pt x="1" y="0"/>
                    </a:moveTo>
                    <a:lnTo>
                      <a:pt x="3429" y="8936"/>
                    </a:lnTo>
                    <a:cubicBezTo>
                      <a:pt x="3429" y="8936"/>
                      <a:pt x="13818" y="8566"/>
                      <a:pt x="16635" y="4538"/>
                    </a:cubicBezTo>
                    <a:cubicBezTo>
                      <a:pt x="19439" y="510"/>
                      <a:pt x="1" y="0"/>
                      <a:pt x="1" y="0"/>
                    </a:cubicBezTo>
                    <a:close/>
                  </a:path>
                </a:pathLst>
              </a:custGeom>
              <a:solidFill>
                <a:srgbClr val="F9D5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1076;p43">
                <a:extLst>
                  <a:ext uri="{FF2B5EF4-FFF2-40B4-BE49-F238E27FC236}">
                    <a16:creationId xmlns:a16="http://schemas.microsoft.com/office/drawing/2014/main" id="{B923EB99-48DC-C003-C36C-A2439D54D271}"/>
                  </a:ext>
                </a:extLst>
              </p:cNvPr>
              <p:cNvSpPr/>
              <p:nvPr/>
            </p:nvSpPr>
            <p:spPr>
              <a:xfrm>
                <a:off x="12575575" y="1779300"/>
                <a:ext cx="485975" cy="201725"/>
              </a:xfrm>
              <a:custGeom>
                <a:avLst/>
                <a:gdLst/>
                <a:ahLst/>
                <a:cxnLst/>
                <a:rect l="l" t="t" r="r" b="b"/>
                <a:pathLst>
                  <a:path w="19439" h="8069" extrusionOk="0">
                    <a:moveTo>
                      <a:pt x="1" y="0"/>
                    </a:moveTo>
                    <a:lnTo>
                      <a:pt x="2116" y="5507"/>
                    </a:lnTo>
                    <a:cubicBezTo>
                      <a:pt x="4360" y="7342"/>
                      <a:pt x="7088" y="8069"/>
                      <a:pt x="9764" y="8069"/>
                    </a:cubicBezTo>
                    <a:cubicBezTo>
                      <a:pt x="12492" y="7444"/>
                      <a:pt x="15360" y="6374"/>
                      <a:pt x="16635" y="4525"/>
                    </a:cubicBezTo>
                    <a:cubicBezTo>
                      <a:pt x="19439" y="510"/>
                      <a:pt x="1" y="0"/>
                      <a:pt x="1" y="0"/>
                    </a:cubicBezTo>
                    <a:close/>
                  </a:path>
                </a:pathLst>
              </a:custGeom>
              <a:solidFill>
                <a:srgbClr val="0B2140">
                  <a:alpha val="101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1077;p43">
                <a:extLst>
                  <a:ext uri="{FF2B5EF4-FFF2-40B4-BE49-F238E27FC236}">
                    <a16:creationId xmlns:a16="http://schemas.microsoft.com/office/drawing/2014/main" id="{7104EE9C-62BC-55D5-35A3-70E99481D07C}"/>
                  </a:ext>
                </a:extLst>
              </p:cNvPr>
              <p:cNvSpPr/>
              <p:nvPr/>
            </p:nvSpPr>
            <p:spPr>
              <a:xfrm>
                <a:off x="12454800" y="1265300"/>
                <a:ext cx="850850" cy="674975"/>
              </a:xfrm>
              <a:custGeom>
                <a:avLst/>
                <a:gdLst/>
                <a:ahLst/>
                <a:cxnLst/>
                <a:rect l="l" t="t" r="r" b="b"/>
                <a:pathLst>
                  <a:path w="34034" h="26999" extrusionOk="0">
                    <a:moveTo>
                      <a:pt x="14289" y="1"/>
                    </a:moveTo>
                    <a:lnTo>
                      <a:pt x="4385" y="3480"/>
                    </a:lnTo>
                    <a:lnTo>
                      <a:pt x="3200" y="7240"/>
                    </a:lnTo>
                    <a:cubicBezTo>
                      <a:pt x="3200" y="7240"/>
                      <a:pt x="1" y="15933"/>
                      <a:pt x="6259" y="23122"/>
                    </a:cubicBezTo>
                    <a:cubicBezTo>
                      <a:pt x="8718" y="25941"/>
                      <a:pt x="12055" y="26998"/>
                      <a:pt x="15298" y="26998"/>
                    </a:cubicBezTo>
                    <a:cubicBezTo>
                      <a:pt x="20327" y="26998"/>
                      <a:pt x="25132" y="24457"/>
                      <a:pt x="26093" y="22001"/>
                    </a:cubicBezTo>
                    <a:cubicBezTo>
                      <a:pt x="26093" y="22001"/>
                      <a:pt x="26525" y="22148"/>
                      <a:pt x="26946" y="22148"/>
                    </a:cubicBezTo>
                    <a:cubicBezTo>
                      <a:pt x="27051" y="22148"/>
                      <a:pt x="27156" y="22138"/>
                      <a:pt x="27252" y="22115"/>
                    </a:cubicBezTo>
                    <a:cubicBezTo>
                      <a:pt x="27737" y="22001"/>
                      <a:pt x="31930" y="19197"/>
                      <a:pt x="32988" y="15730"/>
                    </a:cubicBezTo>
                    <a:cubicBezTo>
                      <a:pt x="34033" y="12263"/>
                      <a:pt x="32478" y="11689"/>
                      <a:pt x="32478" y="11689"/>
                    </a:cubicBezTo>
                    <a:lnTo>
                      <a:pt x="27890" y="8184"/>
                    </a:lnTo>
                    <a:lnTo>
                      <a:pt x="14289" y="1"/>
                    </a:lnTo>
                    <a:close/>
                  </a:path>
                </a:pathLst>
              </a:custGeom>
              <a:solidFill>
                <a:srgbClr val="F9D5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1078;p43">
                <a:extLst>
                  <a:ext uri="{FF2B5EF4-FFF2-40B4-BE49-F238E27FC236}">
                    <a16:creationId xmlns:a16="http://schemas.microsoft.com/office/drawing/2014/main" id="{A3E66EEC-53F5-F850-FD1C-89D484258972}"/>
                  </a:ext>
                </a:extLst>
              </p:cNvPr>
              <p:cNvSpPr/>
              <p:nvPr/>
            </p:nvSpPr>
            <p:spPr>
              <a:xfrm>
                <a:off x="13162550" y="1615825"/>
                <a:ext cx="86700" cy="106450"/>
              </a:xfrm>
              <a:custGeom>
                <a:avLst/>
                <a:gdLst/>
                <a:ahLst/>
                <a:cxnLst/>
                <a:rect l="l" t="t" r="r" b="b"/>
                <a:pathLst>
                  <a:path w="3468" h="4258" extrusionOk="0">
                    <a:moveTo>
                      <a:pt x="2422" y="1"/>
                    </a:moveTo>
                    <a:cubicBezTo>
                      <a:pt x="1301" y="281"/>
                      <a:pt x="13" y="3302"/>
                      <a:pt x="13" y="3302"/>
                    </a:cubicBezTo>
                    <a:cubicBezTo>
                      <a:pt x="0" y="3480"/>
                      <a:pt x="26" y="3659"/>
                      <a:pt x="77" y="3824"/>
                    </a:cubicBezTo>
                    <a:cubicBezTo>
                      <a:pt x="157" y="4090"/>
                      <a:pt x="397" y="4258"/>
                      <a:pt x="647" y="4258"/>
                    </a:cubicBezTo>
                    <a:cubicBezTo>
                      <a:pt x="757" y="4258"/>
                      <a:pt x="868" y="4226"/>
                      <a:pt x="969" y="4156"/>
                    </a:cubicBezTo>
                    <a:cubicBezTo>
                      <a:pt x="1568" y="3761"/>
                      <a:pt x="2460" y="3047"/>
                      <a:pt x="2843" y="2065"/>
                    </a:cubicBezTo>
                    <a:cubicBezTo>
                      <a:pt x="3467" y="510"/>
                      <a:pt x="2422" y="1"/>
                      <a:pt x="2422" y="1"/>
                    </a:cubicBezTo>
                    <a:close/>
                  </a:path>
                </a:pathLst>
              </a:custGeom>
              <a:solidFill>
                <a:srgbClr val="964727">
                  <a:alpha val="14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1079;p43">
                <a:extLst>
                  <a:ext uri="{FF2B5EF4-FFF2-40B4-BE49-F238E27FC236}">
                    <a16:creationId xmlns:a16="http://schemas.microsoft.com/office/drawing/2014/main" id="{04974049-B082-FFE6-36D5-31C1E53F7462}"/>
                  </a:ext>
                </a:extLst>
              </p:cNvPr>
              <p:cNvSpPr/>
              <p:nvPr/>
            </p:nvSpPr>
            <p:spPr>
              <a:xfrm>
                <a:off x="12558700" y="1434725"/>
                <a:ext cx="140225" cy="96575"/>
              </a:xfrm>
              <a:custGeom>
                <a:avLst/>
                <a:gdLst/>
                <a:ahLst/>
                <a:cxnLst/>
                <a:rect l="l" t="t" r="r" b="b"/>
                <a:pathLst>
                  <a:path w="5609" h="3863" extrusionOk="0">
                    <a:moveTo>
                      <a:pt x="2458" y="1"/>
                    </a:moveTo>
                    <a:cubicBezTo>
                      <a:pt x="1671" y="1"/>
                      <a:pt x="901" y="271"/>
                      <a:pt x="268" y="769"/>
                    </a:cubicBezTo>
                    <a:cubicBezTo>
                      <a:pt x="242" y="795"/>
                      <a:pt x="204" y="820"/>
                      <a:pt x="191" y="871"/>
                    </a:cubicBezTo>
                    <a:cubicBezTo>
                      <a:pt x="0" y="1356"/>
                      <a:pt x="26" y="1904"/>
                      <a:pt x="268" y="2363"/>
                    </a:cubicBezTo>
                    <a:cubicBezTo>
                      <a:pt x="317" y="2452"/>
                      <a:pt x="413" y="2503"/>
                      <a:pt x="514" y="2503"/>
                    </a:cubicBezTo>
                    <a:cubicBezTo>
                      <a:pt x="542" y="2503"/>
                      <a:pt x="571" y="2499"/>
                      <a:pt x="599" y="2490"/>
                    </a:cubicBezTo>
                    <a:cubicBezTo>
                      <a:pt x="805" y="2420"/>
                      <a:pt x="1155" y="2327"/>
                      <a:pt x="1580" y="2327"/>
                    </a:cubicBezTo>
                    <a:cubicBezTo>
                      <a:pt x="2310" y="2327"/>
                      <a:pt x="3260" y="2602"/>
                      <a:pt x="4066" y="3739"/>
                    </a:cubicBezTo>
                    <a:cubicBezTo>
                      <a:pt x="4117" y="3820"/>
                      <a:pt x="4206" y="3862"/>
                      <a:pt x="4297" y="3862"/>
                    </a:cubicBezTo>
                    <a:cubicBezTo>
                      <a:pt x="4364" y="3862"/>
                      <a:pt x="4433" y="3839"/>
                      <a:pt x="4487" y="3790"/>
                    </a:cubicBezTo>
                    <a:cubicBezTo>
                      <a:pt x="4793" y="3497"/>
                      <a:pt x="5315" y="2949"/>
                      <a:pt x="5570" y="2337"/>
                    </a:cubicBezTo>
                    <a:cubicBezTo>
                      <a:pt x="5608" y="2261"/>
                      <a:pt x="5596" y="2159"/>
                      <a:pt x="5545" y="2095"/>
                    </a:cubicBezTo>
                    <a:cubicBezTo>
                      <a:pt x="5303" y="1674"/>
                      <a:pt x="4385" y="285"/>
                      <a:pt x="2995" y="43"/>
                    </a:cubicBezTo>
                    <a:cubicBezTo>
                      <a:pt x="2816" y="15"/>
                      <a:pt x="2637" y="1"/>
                      <a:pt x="24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1080;p43">
                <a:extLst>
                  <a:ext uri="{FF2B5EF4-FFF2-40B4-BE49-F238E27FC236}">
                    <a16:creationId xmlns:a16="http://schemas.microsoft.com/office/drawing/2014/main" id="{EDAE153A-7931-D82A-E0AC-2C5776031F88}"/>
                  </a:ext>
                </a:extLst>
              </p:cNvPr>
              <p:cNvSpPr/>
              <p:nvPr/>
            </p:nvSpPr>
            <p:spPr>
              <a:xfrm>
                <a:off x="12823500" y="1480125"/>
                <a:ext cx="207475" cy="96625"/>
              </a:xfrm>
              <a:custGeom>
                <a:avLst/>
                <a:gdLst/>
                <a:ahLst/>
                <a:cxnLst/>
                <a:rect l="l" t="t" r="r" b="b"/>
                <a:pathLst>
                  <a:path w="8299" h="3865" extrusionOk="0">
                    <a:moveTo>
                      <a:pt x="3990" y="1"/>
                    </a:moveTo>
                    <a:cubicBezTo>
                      <a:pt x="2683" y="1"/>
                      <a:pt x="1289" y="345"/>
                      <a:pt x="166" y="1273"/>
                    </a:cubicBezTo>
                    <a:cubicBezTo>
                      <a:pt x="89" y="1337"/>
                      <a:pt x="39" y="1426"/>
                      <a:pt x="39" y="1515"/>
                    </a:cubicBezTo>
                    <a:cubicBezTo>
                      <a:pt x="0" y="2012"/>
                      <a:pt x="128" y="2522"/>
                      <a:pt x="408" y="2930"/>
                    </a:cubicBezTo>
                    <a:cubicBezTo>
                      <a:pt x="476" y="3023"/>
                      <a:pt x="576" y="3077"/>
                      <a:pt x="681" y="3077"/>
                    </a:cubicBezTo>
                    <a:cubicBezTo>
                      <a:pt x="735" y="3077"/>
                      <a:pt x="790" y="3062"/>
                      <a:pt x="842" y="3032"/>
                    </a:cubicBezTo>
                    <a:cubicBezTo>
                      <a:pt x="1149" y="2873"/>
                      <a:pt x="1775" y="2637"/>
                      <a:pt x="2748" y="2637"/>
                    </a:cubicBezTo>
                    <a:cubicBezTo>
                      <a:pt x="3023" y="2637"/>
                      <a:pt x="3327" y="2656"/>
                      <a:pt x="3658" y="2701"/>
                    </a:cubicBezTo>
                    <a:cubicBezTo>
                      <a:pt x="5277" y="2917"/>
                      <a:pt x="6896" y="3568"/>
                      <a:pt x="7533" y="3835"/>
                    </a:cubicBezTo>
                    <a:cubicBezTo>
                      <a:pt x="7577" y="3855"/>
                      <a:pt x="7623" y="3865"/>
                      <a:pt x="7667" y="3865"/>
                    </a:cubicBezTo>
                    <a:cubicBezTo>
                      <a:pt x="7791" y="3865"/>
                      <a:pt x="7907" y="3791"/>
                      <a:pt x="7954" y="3670"/>
                    </a:cubicBezTo>
                    <a:cubicBezTo>
                      <a:pt x="8260" y="3019"/>
                      <a:pt x="8298" y="2280"/>
                      <a:pt x="8094" y="1592"/>
                    </a:cubicBezTo>
                    <a:cubicBezTo>
                      <a:pt x="7838" y="832"/>
                      <a:pt x="6020" y="1"/>
                      <a:pt x="39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1081;p43">
                <a:extLst>
                  <a:ext uri="{FF2B5EF4-FFF2-40B4-BE49-F238E27FC236}">
                    <a16:creationId xmlns:a16="http://schemas.microsoft.com/office/drawing/2014/main" id="{00847399-85E5-E331-1C4F-FC8BCB197DB8}"/>
                  </a:ext>
                </a:extLst>
              </p:cNvPr>
              <p:cNvSpPr/>
              <p:nvPr/>
            </p:nvSpPr>
            <p:spPr>
              <a:xfrm>
                <a:off x="12973900" y="1110775"/>
                <a:ext cx="363750" cy="309075"/>
              </a:xfrm>
              <a:custGeom>
                <a:avLst/>
                <a:gdLst/>
                <a:ahLst/>
                <a:cxnLst/>
                <a:rect l="l" t="t" r="r" b="b"/>
                <a:pathLst>
                  <a:path w="14550" h="12363" extrusionOk="0">
                    <a:moveTo>
                      <a:pt x="7664" y="0"/>
                    </a:moveTo>
                    <a:cubicBezTo>
                      <a:pt x="7412" y="0"/>
                      <a:pt x="7151" y="17"/>
                      <a:pt x="6884" y="51"/>
                    </a:cubicBezTo>
                    <a:cubicBezTo>
                      <a:pt x="753" y="841"/>
                      <a:pt x="1" y="4588"/>
                      <a:pt x="1" y="4588"/>
                    </a:cubicBezTo>
                    <a:cubicBezTo>
                      <a:pt x="1196" y="5566"/>
                      <a:pt x="3190" y="12363"/>
                      <a:pt x="6776" y="12363"/>
                    </a:cubicBezTo>
                    <a:cubicBezTo>
                      <a:pt x="7586" y="12363"/>
                      <a:pt x="8477" y="12016"/>
                      <a:pt x="9458" y="11178"/>
                    </a:cubicBezTo>
                    <a:cubicBezTo>
                      <a:pt x="14550" y="6840"/>
                      <a:pt x="12807" y="0"/>
                      <a:pt x="7664" y="0"/>
                    </a:cubicBezTo>
                    <a:close/>
                  </a:path>
                </a:pathLst>
              </a:custGeom>
              <a:solidFill>
                <a:srgbClr val="5A24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1082;p43">
                <a:extLst>
                  <a:ext uri="{FF2B5EF4-FFF2-40B4-BE49-F238E27FC236}">
                    <a16:creationId xmlns:a16="http://schemas.microsoft.com/office/drawing/2014/main" id="{1BFA5A16-049F-6495-EAE3-23B74C4EF6B3}"/>
                  </a:ext>
                </a:extLst>
              </p:cNvPr>
              <p:cNvSpPr/>
              <p:nvPr/>
            </p:nvSpPr>
            <p:spPr>
              <a:xfrm>
                <a:off x="12973900" y="1110775"/>
                <a:ext cx="363750" cy="279475"/>
              </a:xfrm>
              <a:custGeom>
                <a:avLst/>
                <a:gdLst/>
                <a:ahLst/>
                <a:cxnLst/>
                <a:rect l="l" t="t" r="r" b="b"/>
                <a:pathLst>
                  <a:path w="14550" h="11179" extrusionOk="0">
                    <a:moveTo>
                      <a:pt x="7664" y="0"/>
                    </a:moveTo>
                    <a:cubicBezTo>
                      <a:pt x="7412" y="0"/>
                      <a:pt x="7151" y="17"/>
                      <a:pt x="6884" y="51"/>
                    </a:cubicBezTo>
                    <a:cubicBezTo>
                      <a:pt x="753" y="841"/>
                      <a:pt x="1" y="4588"/>
                      <a:pt x="1" y="4588"/>
                    </a:cubicBezTo>
                    <a:lnTo>
                      <a:pt x="9458" y="11178"/>
                    </a:lnTo>
                    <a:cubicBezTo>
                      <a:pt x="14550" y="6840"/>
                      <a:pt x="12807" y="0"/>
                      <a:pt x="76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1083;p43">
                <a:extLst>
                  <a:ext uri="{FF2B5EF4-FFF2-40B4-BE49-F238E27FC236}">
                    <a16:creationId xmlns:a16="http://schemas.microsoft.com/office/drawing/2014/main" id="{78CB4E51-30B6-6113-2F8D-A54786221F61}"/>
                  </a:ext>
                </a:extLst>
              </p:cNvPr>
              <p:cNvSpPr/>
              <p:nvPr/>
            </p:nvSpPr>
            <p:spPr>
              <a:xfrm>
                <a:off x="13000350" y="1211100"/>
                <a:ext cx="201725" cy="151100"/>
              </a:xfrm>
              <a:custGeom>
                <a:avLst/>
                <a:gdLst/>
                <a:ahLst/>
                <a:cxnLst/>
                <a:rect l="l" t="t" r="r" b="b"/>
                <a:pathLst>
                  <a:path w="8069" h="6044" extrusionOk="0">
                    <a:moveTo>
                      <a:pt x="2476" y="1"/>
                    </a:moveTo>
                    <a:cubicBezTo>
                      <a:pt x="1042" y="1"/>
                      <a:pt x="0" y="537"/>
                      <a:pt x="0" y="537"/>
                    </a:cubicBezTo>
                    <a:lnTo>
                      <a:pt x="7483" y="6043"/>
                    </a:lnTo>
                    <a:cubicBezTo>
                      <a:pt x="7483" y="6043"/>
                      <a:pt x="8069" y="2385"/>
                      <a:pt x="5201" y="728"/>
                    </a:cubicBezTo>
                    <a:cubicBezTo>
                      <a:pt x="4245" y="176"/>
                      <a:pt x="3297" y="1"/>
                      <a:pt x="247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1084;p43">
                <a:extLst>
                  <a:ext uri="{FF2B5EF4-FFF2-40B4-BE49-F238E27FC236}">
                    <a16:creationId xmlns:a16="http://schemas.microsoft.com/office/drawing/2014/main" id="{FA94B38C-235D-6212-DA3D-1ABFCF8248FD}"/>
                  </a:ext>
                </a:extLst>
              </p:cNvPr>
              <p:cNvSpPr/>
              <p:nvPr/>
            </p:nvSpPr>
            <p:spPr>
              <a:xfrm>
                <a:off x="12520775" y="1190150"/>
                <a:ext cx="762875" cy="468400"/>
              </a:xfrm>
              <a:custGeom>
                <a:avLst/>
                <a:gdLst/>
                <a:ahLst/>
                <a:cxnLst/>
                <a:rect l="l" t="t" r="r" b="b"/>
                <a:pathLst>
                  <a:path w="30515" h="18736" extrusionOk="0">
                    <a:moveTo>
                      <a:pt x="13863" y="0"/>
                    </a:moveTo>
                    <a:cubicBezTo>
                      <a:pt x="11738" y="0"/>
                      <a:pt x="9679" y="369"/>
                      <a:pt x="7801" y="967"/>
                    </a:cubicBezTo>
                    <a:cubicBezTo>
                      <a:pt x="2626" y="2611"/>
                      <a:pt x="0" y="7672"/>
                      <a:pt x="561" y="10259"/>
                    </a:cubicBezTo>
                    <a:lnTo>
                      <a:pt x="1912" y="8003"/>
                    </a:lnTo>
                    <a:cubicBezTo>
                      <a:pt x="1912" y="8003"/>
                      <a:pt x="2409" y="8096"/>
                      <a:pt x="3272" y="8096"/>
                    </a:cubicBezTo>
                    <a:cubicBezTo>
                      <a:pt x="5077" y="8096"/>
                      <a:pt x="8484" y="7688"/>
                      <a:pt x="12288" y="5161"/>
                    </a:cubicBezTo>
                    <a:cubicBezTo>
                      <a:pt x="12288" y="5161"/>
                      <a:pt x="14837" y="12120"/>
                      <a:pt x="22549" y="14593"/>
                    </a:cubicBezTo>
                    <a:cubicBezTo>
                      <a:pt x="22549" y="14593"/>
                      <a:pt x="22638" y="17053"/>
                      <a:pt x="23594" y="18736"/>
                    </a:cubicBezTo>
                    <a:cubicBezTo>
                      <a:pt x="23594" y="18736"/>
                      <a:pt x="24690" y="15906"/>
                      <a:pt x="25391" y="15090"/>
                    </a:cubicBezTo>
                    <a:cubicBezTo>
                      <a:pt x="25836" y="14573"/>
                      <a:pt x="26866" y="14131"/>
                      <a:pt x="27947" y="14131"/>
                    </a:cubicBezTo>
                    <a:cubicBezTo>
                      <a:pt x="28599" y="14131"/>
                      <a:pt x="29269" y="14292"/>
                      <a:pt x="29839" y="14695"/>
                    </a:cubicBezTo>
                    <a:cubicBezTo>
                      <a:pt x="29839" y="14695"/>
                      <a:pt x="30515" y="8857"/>
                      <a:pt x="25009" y="4128"/>
                    </a:cubicBezTo>
                    <a:cubicBezTo>
                      <a:pt x="21497" y="1128"/>
                      <a:pt x="17578" y="0"/>
                      <a:pt x="138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1085;p43">
                <a:extLst>
                  <a:ext uri="{FF2B5EF4-FFF2-40B4-BE49-F238E27FC236}">
                    <a16:creationId xmlns:a16="http://schemas.microsoft.com/office/drawing/2014/main" id="{F8E1E568-EC8A-4104-E798-31F10F51FBD5}"/>
                  </a:ext>
                </a:extLst>
              </p:cNvPr>
              <p:cNvSpPr/>
              <p:nvPr/>
            </p:nvSpPr>
            <p:spPr>
              <a:xfrm>
                <a:off x="12578550" y="1543825"/>
                <a:ext cx="93600" cy="56400"/>
              </a:xfrm>
              <a:custGeom>
                <a:avLst/>
                <a:gdLst/>
                <a:ahLst/>
                <a:cxnLst/>
                <a:rect l="l" t="t" r="r" b="b"/>
                <a:pathLst>
                  <a:path w="3744" h="2256" extrusionOk="0">
                    <a:moveTo>
                      <a:pt x="537" y="0"/>
                    </a:moveTo>
                    <a:cubicBezTo>
                      <a:pt x="317" y="0"/>
                      <a:pt x="182" y="31"/>
                      <a:pt x="162" y="38"/>
                    </a:cubicBezTo>
                    <a:cubicBezTo>
                      <a:pt x="0" y="100"/>
                      <a:pt x="57" y="344"/>
                      <a:pt x="226" y="344"/>
                    </a:cubicBezTo>
                    <a:cubicBezTo>
                      <a:pt x="230" y="344"/>
                      <a:pt x="234" y="344"/>
                      <a:pt x="238" y="344"/>
                    </a:cubicBezTo>
                    <a:cubicBezTo>
                      <a:pt x="254" y="341"/>
                      <a:pt x="363" y="317"/>
                      <a:pt x="542" y="317"/>
                    </a:cubicBezTo>
                    <a:cubicBezTo>
                      <a:pt x="1084" y="317"/>
                      <a:pt x="2268" y="534"/>
                      <a:pt x="3438" y="2192"/>
                    </a:cubicBezTo>
                    <a:cubicBezTo>
                      <a:pt x="3476" y="2230"/>
                      <a:pt x="3514" y="2256"/>
                      <a:pt x="3565" y="2256"/>
                    </a:cubicBezTo>
                    <a:cubicBezTo>
                      <a:pt x="3604" y="2256"/>
                      <a:pt x="3629" y="2243"/>
                      <a:pt x="3667" y="2230"/>
                    </a:cubicBezTo>
                    <a:cubicBezTo>
                      <a:pt x="3731" y="2179"/>
                      <a:pt x="3744" y="2077"/>
                      <a:pt x="3706" y="2001"/>
                    </a:cubicBezTo>
                    <a:cubicBezTo>
                      <a:pt x="2453" y="249"/>
                      <a:pt x="1158" y="0"/>
                      <a:pt x="5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1086;p43">
                <a:extLst>
                  <a:ext uri="{FF2B5EF4-FFF2-40B4-BE49-F238E27FC236}">
                    <a16:creationId xmlns:a16="http://schemas.microsoft.com/office/drawing/2014/main" id="{C648BE08-F90E-51A0-4988-6DFA73999C72}"/>
                  </a:ext>
                </a:extLst>
              </p:cNvPr>
              <p:cNvSpPr/>
              <p:nvPr/>
            </p:nvSpPr>
            <p:spPr>
              <a:xfrm>
                <a:off x="12807050" y="1614300"/>
                <a:ext cx="171325" cy="29900"/>
              </a:xfrm>
              <a:custGeom>
                <a:avLst/>
                <a:gdLst/>
                <a:ahLst/>
                <a:cxnLst/>
                <a:rect l="l" t="t" r="r" b="b"/>
                <a:pathLst>
                  <a:path w="6853" h="1196" extrusionOk="0">
                    <a:moveTo>
                      <a:pt x="2526" y="0"/>
                    </a:moveTo>
                    <a:cubicBezTo>
                      <a:pt x="967" y="0"/>
                      <a:pt x="176" y="457"/>
                      <a:pt x="123" y="495"/>
                    </a:cubicBezTo>
                    <a:cubicBezTo>
                      <a:pt x="0" y="595"/>
                      <a:pt x="83" y="774"/>
                      <a:pt x="216" y="774"/>
                    </a:cubicBezTo>
                    <a:cubicBezTo>
                      <a:pt x="235" y="774"/>
                      <a:pt x="255" y="770"/>
                      <a:pt x="276" y="763"/>
                    </a:cubicBezTo>
                    <a:cubicBezTo>
                      <a:pt x="291" y="755"/>
                      <a:pt x="1039" y="327"/>
                      <a:pt x="2537" y="327"/>
                    </a:cubicBezTo>
                    <a:cubicBezTo>
                      <a:pt x="3552" y="327"/>
                      <a:pt x="4913" y="524"/>
                      <a:pt x="6624" y="1183"/>
                    </a:cubicBezTo>
                    <a:cubicBezTo>
                      <a:pt x="6636" y="1196"/>
                      <a:pt x="6662" y="1196"/>
                      <a:pt x="6675" y="1196"/>
                    </a:cubicBezTo>
                    <a:cubicBezTo>
                      <a:pt x="6738" y="1196"/>
                      <a:pt x="6802" y="1158"/>
                      <a:pt x="6827" y="1094"/>
                    </a:cubicBezTo>
                    <a:cubicBezTo>
                      <a:pt x="6853" y="1017"/>
                      <a:pt x="6815" y="928"/>
                      <a:pt x="6738" y="890"/>
                    </a:cubicBezTo>
                    <a:cubicBezTo>
                      <a:pt x="4978" y="208"/>
                      <a:pt x="3578" y="0"/>
                      <a:pt x="25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1087;p43">
                <a:extLst>
                  <a:ext uri="{FF2B5EF4-FFF2-40B4-BE49-F238E27FC236}">
                    <a16:creationId xmlns:a16="http://schemas.microsoft.com/office/drawing/2014/main" id="{336E7DDB-DF3D-CF6D-B3B0-556D096DE4DF}"/>
                  </a:ext>
                </a:extLst>
              </p:cNvPr>
              <p:cNvSpPr/>
              <p:nvPr/>
            </p:nvSpPr>
            <p:spPr>
              <a:xfrm>
                <a:off x="12838475" y="1618675"/>
                <a:ext cx="68850" cy="113475"/>
              </a:xfrm>
              <a:custGeom>
                <a:avLst/>
                <a:gdLst/>
                <a:ahLst/>
                <a:cxnLst/>
                <a:rect l="l" t="t" r="r" b="b"/>
                <a:pathLst>
                  <a:path w="2754" h="4539" extrusionOk="0">
                    <a:moveTo>
                      <a:pt x="1461" y="1"/>
                    </a:moveTo>
                    <a:cubicBezTo>
                      <a:pt x="1095" y="1"/>
                      <a:pt x="729" y="24"/>
                      <a:pt x="370" y="65"/>
                    </a:cubicBezTo>
                    <a:cubicBezTo>
                      <a:pt x="128" y="626"/>
                      <a:pt x="0" y="1238"/>
                      <a:pt x="13" y="1849"/>
                    </a:cubicBezTo>
                    <a:cubicBezTo>
                      <a:pt x="13" y="3341"/>
                      <a:pt x="625" y="4539"/>
                      <a:pt x="1377" y="4539"/>
                    </a:cubicBezTo>
                    <a:cubicBezTo>
                      <a:pt x="2129" y="4539"/>
                      <a:pt x="2741" y="3341"/>
                      <a:pt x="2741" y="1849"/>
                    </a:cubicBezTo>
                    <a:cubicBezTo>
                      <a:pt x="2754" y="1238"/>
                      <a:pt x="2626" y="626"/>
                      <a:pt x="2384" y="52"/>
                    </a:cubicBezTo>
                    <a:cubicBezTo>
                      <a:pt x="2080" y="17"/>
                      <a:pt x="1771" y="1"/>
                      <a:pt x="14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1088;p43">
                <a:extLst>
                  <a:ext uri="{FF2B5EF4-FFF2-40B4-BE49-F238E27FC236}">
                    <a16:creationId xmlns:a16="http://schemas.microsoft.com/office/drawing/2014/main" id="{5396F106-47A2-21D5-DF22-DA8923CB1DD1}"/>
                  </a:ext>
                </a:extLst>
              </p:cNvPr>
              <p:cNvSpPr/>
              <p:nvPr/>
            </p:nvSpPr>
            <p:spPr>
              <a:xfrm>
                <a:off x="12611275" y="1554650"/>
                <a:ext cx="70750" cy="136075"/>
              </a:xfrm>
              <a:custGeom>
                <a:avLst/>
                <a:gdLst/>
                <a:ahLst/>
                <a:cxnLst/>
                <a:rect l="l" t="t" r="r" b="b"/>
                <a:pathLst>
                  <a:path w="2830" h="5443" extrusionOk="0">
                    <a:moveTo>
                      <a:pt x="332" y="0"/>
                    </a:moveTo>
                    <a:cubicBezTo>
                      <a:pt x="102" y="689"/>
                      <a:pt x="0" y="1402"/>
                      <a:pt x="13" y="2116"/>
                    </a:cubicBezTo>
                    <a:cubicBezTo>
                      <a:pt x="13" y="3952"/>
                      <a:pt x="638" y="5443"/>
                      <a:pt x="1402" y="5443"/>
                    </a:cubicBezTo>
                    <a:cubicBezTo>
                      <a:pt x="2129" y="5443"/>
                      <a:pt x="2817" y="4041"/>
                      <a:pt x="2830" y="2129"/>
                    </a:cubicBezTo>
                    <a:cubicBezTo>
                      <a:pt x="2830" y="2091"/>
                      <a:pt x="2817" y="2040"/>
                      <a:pt x="2792" y="2001"/>
                    </a:cubicBezTo>
                    <a:cubicBezTo>
                      <a:pt x="1989" y="790"/>
                      <a:pt x="765" y="268"/>
                      <a:pt x="3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1089;p43">
                <a:extLst>
                  <a:ext uri="{FF2B5EF4-FFF2-40B4-BE49-F238E27FC236}">
                    <a16:creationId xmlns:a16="http://schemas.microsoft.com/office/drawing/2014/main" id="{E54B2432-BF8F-5C75-CA7D-997021AEC920}"/>
                  </a:ext>
                </a:extLst>
              </p:cNvPr>
              <p:cNvSpPr/>
              <p:nvPr/>
            </p:nvSpPr>
            <p:spPr>
              <a:xfrm>
                <a:off x="12699525" y="1625825"/>
                <a:ext cx="64400" cy="150675"/>
              </a:xfrm>
              <a:custGeom>
                <a:avLst/>
                <a:gdLst/>
                <a:ahLst/>
                <a:cxnLst/>
                <a:rect l="l" t="t" r="r" b="b"/>
                <a:pathLst>
                  <a:path w="2576" h="6027" extrusionOk="0">
                    <a:moveTo>
                      <a:pt x="1695" y="0"/>
                    </a:moveTo>
                    <a:cubicBezTo>
                      <a:pt x="1631" y="0"/>
                      <a:pt x="1574" y="29"/>
                      <a:pt x="1569" y="98"/>
                    </a:cubicBezTo>
                    <a:lnTo>
                      <a:pt x="1" y="5757"/>
                    </a:lnTo>
                    <a:lnTo>
                      <a:pt x="116" y="5808"/>
                    </a:lnTo>
                    <a:cubicBezTo>
                      <a:pt x="432" y="5960"/>
                      <a:pt x="780" y="6026"/>
                      <a:pt x="1130" y="6026"/>
                    </a:cubicBezTo>
                    <a:cubicBezTo>
                      <a:pt x="1162" y="6026"/>
                      <a:pt x="1193" y="6026"/>
                      <a:pt x="1225" y="6025"/>
                    </a:cubicBezTo>
                    <a:cubicBezTo>
                      <a:pt x="1645" y="6025"/>
                      <a:pt x="2053" y="5961"/>
                      <a:pt x="2448" y="5833"/>
                    </a:cubicBezTo>
                    <a:cubicBezTo>
                      <a:pt x="2537" y="5795"/>
                      <a:pt x="2576" y="5706"/>
                      <a:pt x="2550" y="5630"/>
                    </a:cubicBezTo>
                    <a:cubicBezTo>
                      <a:pt x="2530" y="5559"/>
                      <a:pt x="2469" y="5520"/>
                      <a:pt x="2407" y="5520"/>
                    </a:cubicBezTo>
                    <a:cubicBezTo>
                      <a:pt x="2391" y="5520"/>
                      <a:pt x="2375" y="5522"/>
                      <a:pt x="2359" y="5528"/>
                    </a:cubicBezTo>
                    <a:cubicBezTo>
                      <a:pt x="1924" y="5673"/>
                      <a:pt x="1543" y="5720"/>
                      <a:pt x="1229" y="5720"/>
                    </a:cubicBezTo>
                    <a:cubicBezTo>
                      <a:pt x="826" y="5720"/>
                      <a:pt x="534" y="5641"/>
                      <a:pt x="383" y="5591"/>
                    </a:cubicBezTo>
                    <a:lnTo>
                      <a:pt x="1875" y="187"/>
                    </a:lnTo>
                    <a:cubicBezTo>
                      <a:pt x="1922" y="77"/>
                      <a:pt x="1799" y="0"/>
                      <a:pt x="169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1090;p43">
                <a:extLst>
                  <a:ext uri="{FF2B5EF4-FFF2-40B4-BE49-F238E27FC236}">
                    <a16:creationId xmlns:a16="http://schemas.microsoft.com/office/drawing/2014/main" id="{331AD73B-3C1B-A4D4-200D-01CE9E3ED00F}"/>
                  </a:ext>
                </a:extLst>
              </p:cNvPr>
              <p:cNvSpPr/>
              <p:nvPr/>
            </p:nvSpPr>
            <p:spPr>
              <a:xfrm>
                <a:off x="13155525" y="1607600"/>
                <a:ext cx="79075" cy="106075"/>
              </a:xfrm>
              <a:custGeom>
                <a:avLst/>
                <a:gdLst/>
                <a:ahLst/>
                <a:cxnLst/>
                <a:rect l="l" t="t" r="r" b="b"/>
                <a:pathLst>
                  <a:path w="3163" h="4243" extrusionOk="0">
                    <a:moveTo>
                      <a:pt x="2984" y="0"/>
                    </a:moveTo>
                    <a:cubicBezTo>
                      <a:pt x="2958" y="0"/>
                      <a:pt x="2931" y="8"/>
                      <a:pt x="2907" y="24"/>
                    </a:cubicBezTo>
                    <a:cubicBezTo>
                      <a:pt x="1429" y="903"/>
                      <a:pt x="383" y="2369"/>
                      <a:pt x="26" y="4051"/>
                    </a:cubicBezTo>
                    <a:cubicBezTo>
                      <a:pt x="1" y="4141"/>
                      <a:pt x="52" y="4217"/>
                      <a:pt x="141" y="4243"/>
                    </a:cubicBezTo>
                    <a:lnTo>
                      <a:pt x="179" y="4243"/>
                    </a:lnTo>
                    <a:cubicBezTo>
                      <a:pt x="243" y="4243"/>
                      <a:pt x="307" y="4192"/>
                      <a:pt x="332" y="4115"/>
                    </a:cubicBezTo>
                    <a:cubicBezTo>
                      <a:pt x="677" y="2522"/>
                      <a:pt x="1671" y="1145"/>
                      <a:pt x="3060" y="291"/>
                    </a:cubicBezTo>
                    <a:cubicBezTo>
                      <a:pt x="3137" y="253"/>
                      <a:pt x="3162" y="164"/>
                      <a:pt x="3124" y="87"/>
                    </a:cubicBezTo>
                    <a:cubicBezTo>
                      <a:pt x="3098" y="35"/>
                      <a:pt x="3041" y="0"/>
                      <a:pt x="298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1091;p43">
                <a:extLst>
                  <a:ext uri="{FF2B5EF4-FFF2-40B4-BE49-F238E27FC236}">
                    <a16:creationId xmlns:a16="http://schemas.microsoft.com/office/drawing/2014/main" id="{36029A2A-9ED7-4806-D8C0-B96A03304C8C}"/>
                  </a:ext>
                </a:extLst>
              </p:cNvPr>
              <p:cNvSpPr/>
              <p:nvPr/>
            </p:nvSpPr>
            <p:spPr>
              <a:xfrm>
                <a:off x="13167000" y="1654375"/>
                <a:ext cx="55475" cy="26175"/>
              </a:xfrm>
              <a:custGeom>
                <a:avLst/>
                <a:gdLst/>
                <a:ahLst/>
                <a:cxnLst/>
                <a:rect l="l" t="t" r="r" b="b"/>
                <a:pathLst>
                  <a:path w="2219" h="1047" extrusionOk="0">
                    <a:moveTo>
                      <a:pt x="1917" y="0"/>
                    </a:moveTo>
                    <a:cubicBezTo>
                      <a:pt x="1625" y="0"/>
                      <a:pt x="960" y="94"/>
                      <a:pt x="77" y="766"/>
                    </a:cubicBezTo>
                    <a:cubicBezTo>
                      <a:pt x="14" y="817"/>
                      <a:pt x="1" y="906"/>
                      <a:pt x="52" y="982"/>
                    </a:cubicBezTo>
                    <a:cubicBezTo>
                      <a:pt x="77" y="1021"/>
                      <a:pt x="128" y="1046"/>
                      <a:pt x="179" y="1046"/>
                    </a:cubicBezTo>
                    <a:cubicBezTo>
                      <a:pt x="205" y="1046"/>
                      <a:pt x="243" y="1033"/>
                      <a:pt x="269" y="1008"/>
                    </a:cubicBezTo>
                    <a:cubicBezTo>
                      <a:pt x="1099" y="380"/>
                      <a:pt x="1705" y="315"/>
                      <a:pt x="1924" y="315"/>
                    </a:cubicBezTo>
                    <a:cubicBezTo>
                      <a:pt x="1981" y="315"/>
                      <a:pt x="2012" y="319"/>
                      <a:pt x="2015" y="319"/>
                    </a:cubicBezTo>
                    <a:cubicBezTo>
                      <a:pt x="2024" y="321"/>
                      <a:pt x="2033" y="321"/>
                      <a:pt x="2042" y="321"/>
                    </a:cubicBezTo>
                    <a:cubicBezTo>
                      <a:pt x="2119" y="321"/>
                      <a:pt x="2183" y="272"/>
                      <a:pt x="2206" y="192"/>
                    </a:cubicBezTo>
                    <a:cubicBezTo>
                      <a:pt x="2219" y="103"/>
                      <a:pt x="2155" y="26"/>
                      <a:pt x="2078" y="14"/>
                    </a:cubicBezTo>
                    <a:cubicBezTo>
                      <a:pt x="2069" y="10"/>
                      <a:pt x="2013" y="0"/>
                      <a:pt x="191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1092;p43">
                <a:extLst>
                  <a:ext uri="{FF2B5EF4-FFF2-40B4-BE49-F238E27FC236}">
                    <a16:creationId xmlns:a16="http://schemas.microsoft.com/office/drawing/2014/main" id="{CBBD0494-EBFD-61FF-7C2B-24577E92FB27}"/>
                  </a:ext>
                </a:extLst>
              </p:cNvPr>
              <p:cNvSpPr/>
              <p:nvPr/>
            </p:nvSpPr>
            <p:spPr>
              <a:xfrm>
                <a:off x="12728850" y="1812750"/>
                <a:ext cx="381150" cy="128775"/>
              </a:xfrm>
              <a:custGeom>
                <a:avLst/>
                <a:gdLst/>
                <a:ahLst/>
                <a:cxnLst/>
                <a:rect l="l" t="t" r="r" b="b"/>
                <a:pathLst>
                  <a:path w="15246" h="5151" extrusionOk="0">
                    <a:moveTo>
                      <a:pt x="15134" y="0"/>
                    </a:moveTo>
                    <a:cubicBezTo>
                      <a:pt x="15101" y="0"/>
                      <a:pt x="15066" y="14"/>
                      <a:pt x="15041" y="39"/>
                    </a:cubicBezTo>
                    <a:cubicBezTo>
                      <a:pt x="12157" y="4045"/>
                      <a:pt x="7937" y="4945"/>
                      <a:pt x="4726" y="4945"/>
                    </a:cubicBezTo>
                    <a:cubicBezTo>
                      <a:pt x="2134" y="4945"/>
                      <a:pt x="199" y="4359"/>
                      <a:pt x="154" y="4347"/>
                    </a:cubicBezTo>
                    <a:cubicBezTo>
                      <a:pt x="142" y="4342"/>
                      <a:pt x="131" y="4339"/>
                      <a:pt x="119" y="4339"/>
                    </a:cubicBezTo>
                    <a:cubicBezTo>
                      <a:pt x="77" y="4339"/>
                      <a:pt x="36" y="4371"/>
                      <a:pt x="26" y="4411"/>
                    </a:cubicBezTo>
                    <a:cubicBezTo>
                      <a:pt x="1" y="4462"/>
                      <a:pt x="39" y="4526"/>
                      <a:pt x="90" y="4538"/>
                    </a:cubicBezTo>
                    <a:cubicBezTo>
                      <a:pt x="1562" y="4947"/>
                      <a:pt x="3070" y="5151"/>
                      <a:pt x="4591" y="5151"/>
                    </a:cubicBezTo>
                    <a:cubicBezTo>
                      <a:pt x="4637" y="5151"/>
                      <a:pt x="4683" y="5151"/>
                      <a:pt x="4729" y="5150"/>
                    </a:cubicBezTo>
                    <a:cubicBezTo>
                      <a:pt x="7993" y="5150"/>
                      <a:pt x="12275" y="4233"/>
                      <a:pt x="15207" y="166"/>
                    </a:cubicBezTo>
                    <a:cubicBezTo>
                      <a:pt x="15245" y="115"/>
                      <a:pt x="15232" y="52"/>
                      <a:pt x="15181" y="13"/>
                    </a:cubicBezTo>
                    <a:cubicBezTo>
                      <a:pt x="15168" y="4"/>
                      <a:pt x="15151" y="0"/>
                      <a:pt x="1513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1093;p43">
                <a:extLst>
                  <a:ext uri="{FF2B5EF4-FFF2-40B4-BE49-F238E27FC236}">
                    <a16:creationId xmlns:a16="http://schemas.microsoft.com/office/drawing/2014/main" id="{8DC6DE04-5C56-1406-708A-525ADD572F40}"/>
                  </a:ext>
                </a:extLst>
              </p:cNvPr>
              <p:cNvSpPr/>
              <p:nvPr/>
            </p:nvSpPr>
            <p:spPr>
              <a:xfrm>
                <a:off x="13073775" y="1770650"/>
                <a:ext cx="69050" cy="50175"/>
              </a:xfrm>
              <a:custGeom>
                <a:avLst/>
                <a:gdLst/>
                <a:ahLst/>
                <a:cxnLst/>
                <a:rect l="l" t="t" r="r" b="b"/>
                <a:pathLst>
                  <a:path w="2762" h="2007" extrusionOk="0">
                    <a:moveTo>
                      <a:pt x="132" y="0"/>
                    </a:moveTo>
                    <a:cubicBezTo>
                      <a:pt x="67" y="0"/>
                      <a:pt x="1" y="61"/>
                      <a:pt x="33" y="142"/>
                    </a:cubicBezTo>
                    <a:cubicBezTo>
                      <a:pt x="46" y="155"/>
                      <a:pt x="773" y="2003"/>
                      <a:pt x="2188" y="2003"/>
                    </a:cubicBezTo>
                    <a:cubicBezTo>
                      <a:pt x="2216" y="2006"/>
                      <a:pt x="2244" y="2007"/>
                      <a:pt x="2273" y="2007"/>
                    </a:cubicBezTo>
                    <a:cubicBezTo>
                      <a:pt x="2410" y="2007"/>
                      <a:pt x="2545" y="1982"/>
                      <a:pt x="2672" y="1940"/>
                    </a:cubicBezTo>
                    <a:cubicBezTo>
                      <a:pt x="2736" y="1927"/>
                      <a:pt x="2761" y="1863"/>
                      <a:pt x="2748" y="1812"/>
                    </a:cubicBezTo>
                    <a:cubicBezTo>
                      <a:pt x="2737" y="1768"/>
                      <a:pt x="2688" y="1733"/>
                      <a:pt x="2642" y="1733"/>
                    </a:cubicBezTo>
                    <a:cubicBezTo>
                      <a:pt x="2635" y="1733"/>
                      <a:pt x="2628" y="1734"/>
                      <a:pt x="2621" y="1736"/>
                    </a:cubicBezTo>
                    <a:cubicBezTo>
                      <a:pt x="2475" y="1777"/>
                      <a:pt x="2336" y="1795"/>
                      <a:pt x="2203" y="1795"/>
                    </a:cubicBezTo>
                    <a:cubicBezTo>
                      <a:pt x="927" y="1795"/>
                      <a:pt x="236" y="89"/>
                      <a:pt x="225" y="66"/>
                    </a:cubicBezTo>
                    <a:cubicBezTo>
                      <a:pt x="206" y="20"/>
                      <a:pt x="169" y="0"/>
                      <a:pt x="13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1094;p43">
                <a:extLst>
                  <a:ext uri="{FF2B5EF4-FFF2-40B4-BE49-F238E27FC236}">
                    <a16:creationId xmlns:a16="http://schemas.microsoft.com/office/drawing/2014/main" id="{3D6413A0-C6B8-8CAD-4A70-4A5753E9AB8C}"/>
                  </a:ext>
                </a:extLst>
              </p:cNvPr>
              <p:cNvSpPr/>
              <p:nvPr/>
            </p:nvSpPr>
            <p:spPr>
              <a:xfrm>
                <a:off x="12745750" y="1798300"/>
                <a:ext cx="205575" cy="70275"/>
              </a:xfrm>
              <a:custGeom>
                <a:avLst/>
                <a:gdLst/>
                <a:ahLst/>
                <a:cxnLst/>
                <a:rect l="l" t="t" r="r" b="b"/>
                <a:pathLst>
                  <a:path w="8223" h="2811" extrusionOk="0">
                    <a:moveTo>
                      <a:pt x="8043" y="0"/>
                    </a:moveTo>
                    <a:cubicBezTo>
                      <a:pt x="8017" y="0"/>
                      <a:pt x="7991" y="9"/>
                      <a:pt x="7967" y="31"/>
                    </a:cubicBezTo>
                    <a:cubicBezTo>
                      <a:pt x="6331" y="1287"/>
                      <a:pt x="4241" y="2446"/>
                      <a:pt x="2141" y="2446"/>
                    </a:cubicBezTo>
                    <a:cubicBezTo>
                      <a:pt x="1492" y="2446"/>
                      <a:pt x="842" y="2336"/>
                      <a:pt x="204" y="2083"/>
                    </a:cubicBezTo>
                    <a:lnTo>
                      <a:pt x="191" y="2083"/>
                    </a:lnTo>
                    <a:cubicBezTo>
                      <a:pt x="174" y="2070"/>
                      <a:pt x="155" y="2064"/>
                      <a:pt x="135" y="2064"/>
                    </a:cubicBezTo>
                    <a:cubicBezTo>
                      <a:pt x="95" y="2064"/>
                      <a:pt x="55" y="2087"/>
                      <a:pt x="38" y="2121"/>
                    </a:cubicBezTo>
                    <a:cubicBezTo>
                      <a:pt x="0" y="2185"/>
                      <a:pt x="26" y="2249"/>
                      <a:pt x="89" y="2287"/>
                    </a:cubicBezTo>
                    <a:cubicBezTo>
                      <a:pt x="752" y="2631"/>
                      <a:pt x="1479" y="2809"/>
                      <a:pt x="2231" y="2809"/>
                    </a:cubicBezTo>
                    <a:cubicBezTo>
                      <a:pt x="2266" y="2810"/>
                      <a:pt x="2302" y="2810"/>
                      <a:pt x="2337" y="2810"/>
                    </a:cubicBezTo>
                    <a:cubicBezTo>
                      <a:pt x="4527" y="2810"/>
                      <a:pt x="6564" y="1652"/>
                      <a:pt x="8132" y="209"/>
                    </a:cubicBezTo>
                    <a:cubicBezTo>
                      <a:pt x="8223" y="129"/>
                      <a:pt x="8139" y="0"/>
                      <a:pt x="804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1095;p43">
                <a:extLst>
                  <a:ext uri="{FF2B5EF4-FFF2-40B4-BE49-F238E27FC236}">
                    <a16:creationId xmlns:a16="http://schemas.microsoft.com/office/drawing/2014/main" id="{86F69678-B674-2852-299B-C9099322E312}"/>
                  </a:ext>
                </a:extLst>
              </p:cNvPr>
              <p:cNvSpPr/>
              <p:nvPr/>
            </p:nvSpPr>
            <p:spPr>
              <a:xfrm>
                <a:off x="12514400" y="1596375"/>
                <a:ext cx="176875" cy="161275"/>
              </a:xfrm>
              <a:custGeom>
                <a:avLst/>
                <a:gdLst/>
                <a:ahLst/>
                <a:cxnLst/>
                <a:rect l="l" t="t" r="r" b="b"/>
                <a:pathLst>
                  <a:path w="7075" h="6451" extrusionOk="0">
                    <a:moveTo>
                      <a:pt x="0" y="1"/>
                    </a:moveTo>
                    <a:lnTo>
                      <a:pt x="0" y="3774"/>
                    </a:lnTo>
                    <a:lnTo>
                      <a:pt x="5609" y="6451"/>
                    </a:lnTo>
                    <a:cubicBezTo>
                      <a:pt x="6807" y="5431"/>
                      <a:pt x="7075" y="2805"/>
                      <a:pt x="7075" y="2805"/>
                    </a:cubicBezTo>
                    <a:lnTo>
                      <a:pt x="0" y="1"/>
                    </a:lnTo>
                    <a:close/>
                  </a:path>
                </a:pathLst>
              </a:custGeom>
              <a:solidFill>
                <a:srgbClr val="5899F9">
                  <a:alpha val="2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1096;p43">
                <a:extLst>
                  <a:ext uri="{FF2B5EF4-FFF2-40B4-BE49-F238E27FC236}">
                    <a16:creationId xmlns:a16="http://schemas.microsoft.com/office/drawing/2014/main" id="{CB2F6451-C0E7-CA43-BA45-66E79CDEC4C5}"/>
                  </a:ext>
                </a:extLst>
              </p:cNvPr>
              <p:cNvSpPr/>
              <p:nvPr/>
            </p:nvSpPr>
            <p:spPr>
              <a:xfrm>
                <a:off x="12783975" y="1683375"/>
                <a:ext cx="220850" cy="95950"/>
              </a:xfrm>
              <a:custGeom>
                <a:avLst/>
                <a:gdLst/>
                <a:ahLst/>
                <a:cxnLst/>
                <a:rect l="l" t="t" r="r" b="b"/>
                <a:pathLst>
                  <a:path w="8834" h="3838" extrusionOk="0">
                    <a:moveTo>
                      <a:pt x="256" y="1"/>
                    </a:moveTo>
                    <a:cubicBezTo>
                      <a:pt x="1" y="1161"/>
                      <a:pt x="256" y="3837"/>
                      <a:pt x="256" y="3837"/>
                    </a:cubicBezTo>
                    <a:lnTo>
                      <a:pt x="8158" y="3837"/>
                    </a:lnTo>
                    <a:cubicBezTo>
                      <a:pt x="8757" y="2741"/>
                      <a:pt x="8834" y="1441"/>
                      <a:pt x="8350" y="294"/>
                    </a:cubicBezTo>
                    <a:lnTo>
                      <a:pt x="256" y="1"/>
                    </a:lnTo>
                    <a:close/>
                  </a:path>
                </a:pathLst>
              </a:custGeom>
              <a:solidFill>
                <a:srgbClr val="5899F9">
                  <a:alpha val="2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1097;p43">
                <a:extLst>
                  <a:ext uri="{FF2B5EF4-FFF2-40B4-BE49-F238E27FC236}">
                    <a16:creationId xmlns:a16="http://schemas.microsoft.com/office/drawing/2014/main" id="{06E2CAEE-8446-06F1-F81C-81D3C14239D9}"/>
                  </a:ext>
                </a:extLst>
              </p:cNvPr>
              <p:cNvSpPr/>
              <p:nvPr/>
            </p:nvSpPr>
            <p:spPr>
              <a:xfrm>
                <a:off x="12511850" y="1593625"/>
                <a:ext cx="182300" cy="166250"/>
              </a:xfrm>
              <a:custGeom>
                <a:avLst/>
                <a:gdLst/>
                <a:ahLst/>
                <a:cxnLst/>
                <a:rect l="l" t="t" r="r" b="b"/>
                <a:pathLst>
                  <a:path w="7292" h="6650" extrusionOk="0">
                    <a:moveTo>
                      <a:pt x="204" y="264"/>
                    </a:moveTo>
                    <a:lnTo>
                      <a:pt x="7062" y="2979"/>
                    </a:lnTo>
                    <a:cubicBezTo>
                      <a:pt x="7011" y="3412"/>
                      <a:pt x="6692" y="5515"/>
                      <a:pt x="5698" y="6420"/>
                    </a:cubicBezTo>
                    <a:lnTo>
                      <a:pt x="204" y="3820"/>
                    </a:lnTo>
                    <a:lnTo>
                      <a:pt x="204" y="264"/>
                    </a:lnTo>
                    <a:close/>
                    <a:moveTo>
                      <a:pt x="104" y="1"/>
                    </a:moveTo>
                    <a:cubicBezTo>
                      <a:pt x="86" y="1"/>
                      <a:pt x="66" y="7"/>
                      <a:pt x="51" y="22"/>
                    </a:cubicBezTo>
                    <a:cubicBezTo>
                      <a:pt x="13" y="34"/>
                      <a:pt x="0" y="73"/>
                      <a:pt x="0" y="111"/>
                    </a:cubicBezTo>
                    <a:lnTo>
                      <a:pt x="0" y="3884"/>
                    </a:lnTo>
                    <a:cubicBezTo>
                      <a:pt x="0" y="3922"/>
                      <a:pt x="26" y="3960"/>
                      <a:pt x="64" y="3986"/>
                    </a:cubicBezTo>
                    <a:lnTo>
                      <a:pt x="5672" y="6637"/>
                    </a:lnTo>
                    <a:cubicBezTo>
                      <a:pt x="5685" y="6650"/>
                      <a:pt x="5698" y="6650"/>
                      <a:pt x="5711" y="6650"/>
                    </a:cubicBezTo>
                    <a:cubicBezTo>
                      <a:pt x="5736" y="6650"/>
                      <a:pt x="5762" y="6650"/>
                      <a:pt x="5787" y="6624"/>
                    </a:cubicBezTo>
                    <a:cubicBezTo>
                      <a:pt x="6998" y="5605"/>
                      <a:pt x="7266" y="3030"/>
                      <a:pt x="7278" y="2928"/>
                    </a:cubicBezTo>
                    <a:cubicBezTo>
                      <a:pt x="7291" y="2877"/>
                      <a:pt x="7253" y="2839"/>
                      <a:pt x="7215" y="2813"/>
                    </a:cubicBezTo>
                    <a:lnTo>
                      <a:pt x="141" y="9"/>
                    </a:lnTo>
                    <a:cubicBezTo>
                      <a:pt x="130" y="4"/>
                      <a:pt x="117" y="1"/>
                      <a:pt x="1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1098;p43">
                <a:extLst>
                  <a:ext uri="{FF2B5EF4-FFF2-40B4-BE49-F238E27FC236}">
                    <a16:creationId xmlns:a16="http://schemas.microsoft.com/office/drawing/2014/main" id="{B697DE40-8EA4-277D-EE0F-FD0128AF575D}"/>
                  </a:ext>
                </a:extLst>
              </p:cNvPr>
              <p:cNvSpPr/>
              <p:nvPr/>
            </p:nvSpPr>
            <p:spPr>
              <a:xfrm>
                <a:off x="12781425" y="1680775"/>
                <a:ext cx="226275" cy="101100"/>
              </a:xfrm>
              <a:custGeom>
                <a:avLst/>
                <a:gdLst/>
                <a:ahLst/>
                <a:cxnLst/>
                <a:rect l="l" t="t" r="r" b="b"/>
                <a:pathLst>
                  <a:path w="9051" h="4044" extrusionOk="0">
                    <a:moveTo>
                      <a:pt x="447" y="207"/>
                    </a:moveTo>
                    <a:lnTo>
                      <a:pt x="8388" y="500"/>
                    </a:lnTo>
                    <a:cubicBezTo>
                      <a:pt x="8808" y="1583"/>
                      <a:pt x="8745" y="2807"/>
                      <a:pt x="8209" y="3839"/>
                    </a:cubicBezTo>
                    <a:lnTo>
                      <a:pt x="460" y="3839"/>
                    </a:lnTo>
                    <a:cubicBezTo>
                      <a:pt x="421" y="3368"/>
                      <a:pt x="243" y="1252"/>
                      <a:pt x="447" y="207"/>
                    </a:cubicBezTo>
                    <a:close/>
                    <a:moveTo>
                      <a:pt x="350" y="0"/>
                    </a:moveTo>
                    <a:cubicBezTo>
                      <a:pt x="307" y="0"/>
                      <a:pt x="267" y="35"/>
                      <a:pt x="256" y="79"/>
                    </a:cubicBezTo>
                    <a:cubicBezTo>
                      <a:pt x="1" y="1239"/>
                      <a:pt x="243" y="3839"/>
                      <a:pt x="256" y="3954"/>
                    </a:cubicBezTo>
                    <a:cubicBezTo>
                      <a:pt x="268" y="4005"/>
                      <a:pt x="307" y="4043"/>
                      <a:pt x="358" y="4043"/>
                    </a:cubicBezTo>
                    <a:lnTo>
                      <a:pt x="8260" y="4043"/>
                    </a:lnTo>
                    <a:cubicBezTo>
                      <a:pt x="8299" y="4043"/>
                      <a:pt x="8337" y="4018"/>
                      <a:pt x="8362" y="3992"/>
                    </a:cubicBezTo>
                    <a:cubicBezTo>
                      <a:pt x="8974" y="2871"/>
                      <a:pt x="9051" y="1532"/>
                      <a:pt x="8541" y="360"/>
                    </a:cubicBezTo>
                    <a:cubicBezTo>
                      <a:pt x="8528" y="321"/>
                      <a:pt x="8490" y="296"/>
                      <a:pt x="8452" y="296"/>
                    </a:cubicBezTo>
                    <a:lnTo>
                      <a:pt x="370" y="3"/>
                    </a:lnTo>
                    <a:cubicBezTo>
                      <a:pt x="364" y="1"/>
                      <a:pt x="357" y="0"/>
                      <a:pt x="3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1099;p43">
                <a:extLst>
                  <a:ext uri="{FF2B5EF4-FFF2-40B4-BE49-F238E27FC236}">
                    <a16:creationId xmlns:a16="http://schemas.microsoft.com/office/drawing/2014/main" id="{55627B0E-0E8C-4034-9E91-7DEF093BA7E5}"/>
                  </a:ext>
                </a:extLst>
              </p:cNvPr>
              <p:cNvSpPr/>
              <p:nvPr/>
            </p:nvSpPr>
            <p:spPr>
              <a:xfrm>
                <a:off x="12684250" y="1680600"/>
                <a:ext cx="106125" cy="40100"/>
              </a:xfrm>
              <a:custGeom>
                <a:avLst/>
                <a:gdLst/>
                <a:ahLst/>
                <a:cxnLst/>
                <a:rect l="l" t="t" r="r" b="b"/>
                <a:pathLst>
                  <a:path w="4245" h="1604" extrusionOk="0">
                    <a:moveTo>
                      <a:pt x="1220" y="0"/>
                    </a:moveTo>
                    <a:cubicBezTo>
                      <a:pt x="493" y="0"/>
                      <a:pt x="83" y="303"/>
                      <a:pt x="51" y="328"/>
                    </a:cubicBezTo>
                    <a:cubicBezTo>
                      <a:pt x="0" y="367"/>
                      <a:pt x="0" y="430"/>
                      <a:pt x="26" y="469"/>
                    </a:cubicBezTo>
                    <a:cubicBezTo>
                      <a:pt x="49" y="500"/>
                      <a:pt x="81" y="516"/>
                      <a:pt x="115" y="516"/>
                    </a:cubicBezTo>
                    <a:cubicBezTo>
                      <a:pt x="136" y="516"/>
                      <a:pt x="158" y="509"/>
                      <a:pt x="179" y="494"/>
                    </a:cubicBezTo>
                    <a:cubicBezTo>
                      <a:pt x="210" y="469"/>
                      <a:pt x="572" y="204"/>
                      <a:pt x="1220" y="204"/>
                    </a:cubicBezTo>
                    <a:cubicBezTo>
                      <a:pt x="1883" y="204"/>
                      <a:pt x="2848" y="482"/>
                      <a:pt x="4066" y="1578"/>
                    </a:cubicBezTo>
                    <a:cubicBezTo>
                      <a:pt x="4079" y="1590"/>
                      <a:pt x="4104" y="1603"/>
                      <a:pt x="4130" y="1603"/>
                    </a:cubicBezTo>
                    <a:cubicBezTo>
                      <a:pt x="4168" y="1603"/>
                      <a:pt x="4194" y="1590"/>
                      <a:pt x="4219" y="1565"/>
                    </a:cubicBezTo>
                    <a:cubicBezTo>
                      <a:pt x="4245" y="1514"/>
                      <a:pt x="4245" y="1450"/>
                      <a:pt x="4206" y="1412"/>
                    </a:cubicBezTo>
                    <a:cubicBezTo>
                      <a:pt x="2946" y="290"/>
                      <a:pt x="1931" y="0"/>
                      <a:pt x="12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1100;p43">
                <a:extLst>
                  <a:ext uri="{FF2B5EF4-FFF2-40B4-BE49-F238E27FC236}">
                    <a16:creationId xmlns:a16="http://schemas.microsoft.com/office/drawing/2014/main" id="{13DC1FAA-E337-A5B0-A20C-B3320215B9CD}"/>
                  </a:ext>
                </a:extLst>
              </p:cNvPr>
              <p:cNvSpPr/>
              <p:nvPr/>
            </p:nvSpPr>
            <p:spPr>
              <a:xfrm>
                <a:off x="12997475" y="1562700"/>
                <a:ext cx="154575" cy="162125"/>
              </a:xfrm>
              <a:custGeom>
                <a:avLst/>
                <a:gdLst/>
                <a:ahLst/>
                <a:cxnLst/>
                <a:rect l="l" t="t" r="r" b="b"/>
                <a:pathLst>
                  <a:path w="6183" h="6485" extrusionOk="0">
                    <a:moveTo>
                      <a:pt x="6068" y="0"/>
                    </a:moveTo>
                    <a:cubicBezTo>
                      <a:pt x="6047" y="0"/>
                      <a:pt x="6024" y="7"/>
                      <a:pt x="6004" y="22"/>
                    </a:cubicBezTo>
                    <a:cubicBezTo>
                      <a:pt x="2894" y="2011"/>
                      <a:pt x="52" y="6281"/>
                      <a:pt x="26" y="6319"/>
                    </a:cubicBezTo>
                    <a:cubicBezTo>
                      <a:pt x="1" y="6370"/>
                      <a:pt x="14" y="6434"/>
                      <a:pt x="52" y="6459"/>
                    </a:cubicBezTo>
                    <a:cubicBezTo>
                      <a:pt x="77" y="6472"/>
                      <a:pt x="90" y="6485"/>
                      <a:pt x="115" y="6485"/>
                    </a:cubicBezTo>
                    <a:cubicBezTo>
                      <a:pt x="141" y="6485"/>
                      <a:pt x="179" y="6459"/>
                      <a:pt x="205" y="6434"/>
                    </a:cubicBezTo>
                    <a:cubicBezTo>
                      <a:pt x="230" y="6396"/>
                      <a:pt x="3034" y="2176"/>
                      <a:pt x="6119" y="201"/>
                    </a:cubicBezTo>
                    <a:cubicBezTo>
                      <a:pt x="6170" y="163"/>
                      <a:pt x="6183" y="99"/>
                      <a:pt x="6157" y="48"/>
                    </a:cubicBezTo>
                    <a:cubicBezTo>
                      <a:pt x="6134" y="17"/>
                      <a:pt x="6102" y="0"/>
                      <a:pt x="60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1101;p43">
                <a:extLst>
                  <a:ext uri="{FF2B5EF4-FFF2-40B4-BE49-F238E27FC236}">
                    <a16:creationId xmlns:a16="http://schemas.microsoft.com/office/drawing/2014/main" id="{7F923FEF-0728-0547-EA16-2B46CFD49D7D}"/>
                  </a:ext>
                </a:extLst>
              </p:cNvPr>
              <p:cNvSpPr/>
              <p:nvPr/>
            </p:nvSpPr>
            <p:spPr>
              <a:xfrm>
                <a:off x="13136100" y="1859575"/>
                <a:ext cx="148925" cy="95000"/>
              </a:xfrm>
              <a:custGeom>
                <a:avLst/>
                <a:gdLst/>
                <a:ahLst/>
                <a:cxnLst/>
                <a:rect l="l" t="t" r="r" b="b"/>
                <a:pathLst>
                  <a:path w="5957" h="3800" extrusionOk="0">
                    <a:moveTo>
                      <a:pt x="5803" y="0"/>
                    </a:moveTo>
                    <a:cubicBezTo>
                      <a:pt x="5781" y="0"/>
                      <a:pt x="5758" y="8"/>
                      <a:pt x="5736" y="27"/>
                    </a:cubicBezTo>
                    <a:cubicBezTo>
                      <a:pt x="3977" y="1684"/>
                      <a:pt x="141" y="3583"/>
                      <a:pt x="102" y="3596"/>
                    </a:cubicBezTo>
                    <a:cubicBezTo>
                      <a:pt x="0" y="3647"/>
                      <a:pt x="39" y="3800"/>
                      <a:pt x="141" y="3800"/>
                    </a:cubicBezTo>
                    <a:lnTo>
                      <a:pt x="192" y="3800"/>
                    </a:lnTo>
                    <a:cubicBezTo>
                      <a:pt x="230" y="3774"/>
                      <a:pt x="4105" y="1862"/>
                      <a:pt x="5876" y="193"/>
                    </a:cubicBezTo>
                    <a:cubicBezTo>
                      <a:pt x="5957" y="112"/>
                      <a:pt x="5887" y="0"/>
                      <a:pt x="580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1102;p43">
                <a:extLst>
                  <a:ext uri="{FF2B5EF4-FFF2-40B4-BE49-F238E27FC236}">
                    <a16:creationId xmlns:a16="http://schemas.microsoft.com/office/drawing/2014/main" id="{404CE372-59E1-2A89-BAAF-59B28D654E98}"/>
                  </a:ext>
                </a:extLst>
              </p:cNvPr>
              <p:cNvSpPr/>
              <p:nvPr/>
            </p:nvSpPr>
            <p:spPr>
              <a:xfrm>
                <a:off x="12593100" y="1830025"/>
                <a:ext cx="92125" cy="223975"/>
              </a:xfrm>
              <a:custGeom>
                <a:avLst/>
                <a:gdLst/>
                <a:ahLst/>
                <a:cxnLst/>
                <a:rect l="l" t="t" r="r" b="b"/>
                <a:pathLst>
                  <a:path w="3685" h="8959" extrusionOk="0">
                    <a:moveTo>
                      <a:pt x="120" y="1"/>
                    </a:moveTo>
                    <a:cubicBezTo>
                      <a:pt x="105" y="1"/>
                      <a:pt x="91" y="4"/>
                      <a:pt x="77" y="11"/>
                    </a:cubicBezTo>
                    <a:cubicBezTo>
                      <a:pt x="26" y="24"/>
                      <a:pt x="1" y="87"/>
                      <a:pt x="26" y="138"/>
                    </a:cubicBezTo>
                    <a:lnTo>
                      <a:pt x="3468" y="8882"/>
                    </a:lnTo>
                    <a:cubicBezTo>
                      <a:pt x="3480" y="8920"/>
                      <a:pt x="3519" y="8946"/>
                      <a:pt x="3557" y="8959"/>
                    </a:cubicBezTo>
                    <a:cubicBezTo>
                      <a:pt x="3570" y="8946"/>
                      <a:pt x="3582" y="8946"/>
                      <a:pt x="3595" y="8946"/>
                    </a:cubicBezTo>
                    <a:cubicBezTo>
                      <a:pt x="3659" y="8920"/>
                      <a:pt x="3684" y="8857"/>
                      <a:pt x="3659" y="8806"/>
                    </a:cubicBezTo>
                    <a:lnTo>
                      <a:pt x="217" y="62"/>
                    </a:lnTo>
                    <a:cubicBezTo>
                      <a:pt x="199" y="24"/>
                      <a:pt x="160" y="1"/>
                      <a:pt x="12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1103;p43">
                <a:extLst>
                  <a:ext uri="{FF2B5EF4-FFF2-40B4-BE49-F238E27FC236}">
                    <a16:creationId xmlns:a16="http://schemas.microsoft.com/office/drawing/2014/main" id="{CD7E2C21-E0AC-6E90-C325-A1903DCB3320}"/>
                  </a:ext>
                </a:extLst>
              </p:cNvPr>
              <p:cNvSpPr/>
              <p:nvPr/>
            </p:nvSpPr>
            <p:spPr>
              <a:xfrm>
                <a:off x="12423900" y="1504900"/>
                <a:ext cx="73400" cy="127200"/>
              </a:xfrm>
              <a:custGeom>
                <a:avLst/>
                <a:gdLst/>
                <a:ahLst/>
                <a:cxnLst/>
                <a:rect l="l" t="t" r="r" b="b"/>
                <a:pathLst>
                  <a:path w="2936" h="5088" extrusionOk="0">
                    <a:moveTo>
                      <a:pt x="2783" y="0"/>
                    </a:moveTo>
                    <a:cubicBezTo>
                      <a:pt x="2760" y="0"/>
                      <a:pt x="2737" y="8"/>
                      <a:pt x="2715" y="27"/>
                    </a:cubicBezTo>
                    <a:cubicBezTo>
                      <a:pt x="485" y="1965"/>
                      <a:pt x="13" y="4935"/>
                      <a:pt x="13" y="4960"/>
                    </a:cubicBezTo>
                    <a:cubicBezTo>
                      <a:pt x="0" y="5024"/>
                      <a:pt x="39" y="5075"/>
                      <a:pt x="102" y="5088"/>
                    </a:cubicBezTo>
                    <a:lnTo>
                      <a:pt x="115" y="5088"/>
                    </a:lnTo>
                    <a:cubicBezTo>
                      <a:pt x="166" y="5088"/>
                      <a:pt x="217" y="5049"/>
                      <a:pt x="217" y="4998"/>
                    </a:cubicBezTo>
                    <a:cubicBezTo>
                      <a:pt x="230" y="4960"/>
                      <a:pt x="689" y="2067"/>
                      <a:pt x="2856" y="180"/>
                    </a:cubicBezTo>
                    <a:cubicBezTo>
                      <a:pt x="2936" y="110"/>
                      <a:pt x="2866" y="0"/>
                      <a:pt x="278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1104;p43">
                <a:extLst>
                  <a:ext uri="{FF2B5EF4-FFF2-40B4-BE49-F238E27FC236}">
                    <a16:creationId xmlns:a16="http://schemas.microsoft.com/office/drawing/2014/main" id="{A488B181-E582-FED1-7AC7-48934A68F399}"/>
                  </a:ext>
                </a:extLst>
              </p:cNvPr>
              <p:cNvSpPr/>
              <p:nvPr/>
            </p:nvSpPr>
            <p:spPr>
              <a:xfrm>
                <a:off x="12171525" y="1702500"/>
                <a:ext cx="21675" cy="181650"/>
              </a:xfrm>
              <a:custGeom>
                <a:avLst/>
                <a:gdLst/>
                <a:ahLst/>
                <a:cxnLst/>
                <a:rect l="l" t="t" r="r" b="b"/>
                <a:pathLst>
                  <a:path w="867" h="7266" extrusionOk="0">
                    <a:moveTo>
                      <a:pt x="650" y="1"/>
                    </a:moveTo>
                    <a:cubicBezTo>
                      <a:pt x="536" y="1"/>
                      <a:pt x="446" y="90"/>
                      <a:pt x="446" y="204"/>
                    </a:cubicBezTo>
                    <a:cubicBezTo>
                      <a:pt x="446" y="243"/>
                      <a:pt x="408" y="3468"/>
                      <a:pt x="13" y="7036"/>
                    </a:cubicBezTo>
                    <a:cubicBezTo>
                      <a:pt x="0" y="7151"/>
                      <a:pt x="89" y="7253"/>
                      <a:pt x="204" y="7266"/>
                    </a:cubicBezTo>
                    <a:lnTo>
                      <a:pt x="230" y="7266"/>
                    </a:lnTo>
                    <a:cubicBezTo>
                      <a:pt x="332" y="7266"/>
                      <a:pt x="421" y="7189"/>
                      <a:pt x="434" y="7087"/>
                    </a:cubicBezTo>
                    <a:cubicBezTo>
                      <a:pt x="829" y="3493"/>
                      <a:pt x="867" y="243"/>
                      <a:pt x="867" y="217"/>
                    </a:cubicBezTo>
                    <a:cubicBezTo>
                      <a:pt x="867" y="90"/>
                      <a:pt x="765" y="1"/>
                      <a:pt x="65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1105;p43">
                <a:extLst>
                  <a:ext uri="{FF2B5EF4-FFF2-40B4-BE49-F238E27FC236}">
                    <a16:creationId xmlns:a16="http://schemas.microsoft.com/office/drawing/2014/main" id="{28451D0B-D1B3-E9F1-8332-83AE14A5C3F7}"/>
                  </a:ext>
                </a:extLst>
              </p:cNvPr>
              <p:cNvSpPr/>
              <p:nvPr/>
            </p:nvSpPr>
            <p:spPr>
              <a:xfrm>
                <a:off x="13084800" y="2160400"/>
                <a:ext cx="203725" cy="892600"/>
              </a:xfrm>
              <a:custGeom>
                <a:avLst/>
                <a:gdLst/>
                <a:ahLst/>
                <a:cxnLst/>
                <a:rect l="l" t="t" r="r" b="b"/>
                <a:pathLst>
                  <a:path w="8149" h="35704" extrusionOk="0">
                    <a:moveTo>
                      <a:pt x="7854" y="0"/>
                    </a:moveTo>
                    <a:cubicBezTo>
                      <a:pt x="7822" y="0"/>
                      <a:pt x="7787" y="8"/>
                      <a:pt x="7750" y="27"/>
                    </a:cubicBezTo>
                    <a:cubicBezTo>
                      <a:pt x="7521" y="141"/>
                      <a:pt x="2167" y="2971"/>
                      <a:pt x="0" y="14175"/>
                    </a:cubicBezTo>
                    <a:lnTo>
                      <a:pt x="0" y="14213"/>
                    </a:lnTo>
                    <a:lnTo>
                      <a:pt x="3455" y="35525"/>
                    </a:lnTo>
                    <a:cubicBezTo>
                      <a:pt x="3467" y="35627"/>
                      <a:pt x="3557" y="35704"/>
                      <a:pt x="3658" y="35704"/>
                    </a:cubicBezTo>
                    <a:lnTo>
                      <a:pt x="3684" y="35704"/>
                    </a:lnTo>
                    <a:cubicBezTo>
                      <a:pt x="3799" y="35678"/>
                      <a:pt x="3875" y="35576"/>
                      <a:pt x="3862" y="35461"/>
                    </a:cubicBezTo>
                    <a:lnTo>
                      <a:pt x="421" y="14213"/>
                    </a:lnTo>
                    <a:cubicBezTo>
                      <a:pt x="1530" y="8503"/>
                      <a:pt x="3518" y="5049"/>
                      <a:pt x="4984" y="3149"/>
                    </a:cubicBezTo>
                    <a:cubicBezTo>
                      <a:pt x="6577" y="1110"/>
                      <a:pt x="7928" y="396"/>
                      <a:pt x="7941" y="396"/>
                    </a:cubicBezTo>
                    <a:cubicBezTo>
                      <a:pt x="8149" y="287"/>
                      <a:pt x="8048" y="0"/>
                      <a:pt x="785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1106;p43">
                <a:extLst>
                  <a:ext uri="{FF2B5EF4-FFF2-40B4-BE49-F238E27FC236}">
                    <a16:creationId xmlns:a16="http://schemas.microsoft.com/office/drawing/2014/main" id="{AA64072F-5849-072C-7A3B-7F2383933605}"/>
                  </a:ext>
                </a:extLst>
              </p:cNvPr>
              <p:cNvSpPr/>
              <p:nvPr/>
            </p:nvSpPr>
            <p:spPr>
              <a:xfrm>
                <a:off x="12227600" y="2850950"/>
                <a:ext cx="457625" cy="453475"/>
              </a:xfrm>
              <a:custGeom>
                <a:avLst/>
                <a:gdLst/>
                <a:ahLst/>
                <a:cxnLst/>
                <a:rect l="l" t="t" r="r" b="b"/>
                <a:pathLst>
                  <a:path w="18305" h="18139" extrusionOk="0">
                    <a:moveTo>
                      <a:pt x="9369" y="0"/>
                    </a:moveTo>
                    <a:cubicBezTo>
                      <a:pt x="9369" y="0"/>
                      <a:pt x="5609" y="867"/>
                      <a:pt x="2907" y="3442"/>
                    </a:cubicBezTo>
                    <a:cubicBezTo>
                      <a:pt x="205" y="6017"/>
                      <a:pt x="1" y="7980"/>
                      <a:pt x="281" y="8808"/>
                    </a:cubicBezTo>
                    <a:cubicBezTo>
                      <a:pt x="421" y="9236"/>
                      <a:pt x="1021" y="9338"/>
                      <a:pt x="1560" y="9338"/>
                    </a:cubicBezTo>
                    <a:cubicBezTo>
                      <a:pt x="2048" y="9338"/>
                      <a:pt x="2486" y="9254"/>
                      <a:pt x="2486" y="9254"/>
                    </a:cubicBezTo>
                    <a:lnTo>
                      <a:pt x="2486" y="9254"/>
                    </a:lnTo>
                    <a:cubicBezTo>
                      <a:pt x="2486" y="9254"/>
                      <a:pt x="1721" y="12263"/>
                      <a:pt x="3402" y="12263"/>
                    </a:cubicBezTo>
                    <a:cubicBezTo>
                      <a:pt x="3613" y="12263"/>
                      <a:pt x="3862" y="12216"/>
                      <a:pt x="4156" y="12109"/>
                    </a:cubicBezTo>
                    <a:cubicBezTo>
                      <a:pt x="4156" y="12109"/>
                      <a:pt x="4156" y="14779"/>
                      <a:pt x="5727" y="14779"/>
                    </a:cubicBezTo>
                    <a:cubicBezTo>
                      <a:pt x="5856" y="14779"/>
                      <a:pt x="5994" y="14761"/>
                      <a:pt x="6144" y="14722"/>
                    </a:cubicBezTo>
                    <a:lnTo>
                      <a:pt x="6144" y="14722"/>
                    </a:lnTo>
                    <a:cubicBezTo>
                      <a:pt x="6144" y="14722"/>
                      <a:pt x="5698" y="16469"/>
                      <a:pt x="7266" y="16749"/>
                    </a:cubicBezTo>
                    <a:cubicBezTo>
                      <a:pt x="7324" y="16759"/>
                      <a:pt x="7382" y="16764"/>
                      <a:pt x="7441" y="16764"/>
                    </a:cubicBezTo>
                    <a:cubicBezTo>
                      <a:pt x="9009" y="16764"/>
                      <a:pt x="11115" y="13320"/>
                      <a:pt x="11115" y="13320"/>
                    </a:cubicBezTo>
                    <a:cubicBezTo>
                      <a:pt x="11115" y="13320"/>
                      <a:pt x="11613" y="17667"/>
                      <a:pt x="15296" y="18138"/>
                    </a:cubicBezTo>
                    <a:lnTo>
                      <a:pt x="18304" y="6871"/>
                    </a:lnTo>
                    <a:cubicBezTo>
                      <a:pt x="18304" y="6871"/>
                      <a:pt x="13027" y="905"/>
                      <a:pt x="9369" y="0"/>
                    </a:cubicBezTo>
                    <a:close/>
                  </a:path>
                </a:pathLst>
              </a:custGeom>
              <a:solidFill>
                <a:srgbClr val="F9D5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1107;p43">
                <a:extLst>
                  <a:ext uri="{FF2B5EF4-FFF2-40B4-BE49-F238E27FC236}">
                    <a16:creationId xmlns:a16="http://schemas.microsoft.com/office/drawing/2014/main" id="{62F0BCE6-1E31-50CE-35A2-123B23F3D44B}"/>
                  </a:ext>
                </a:extLst>
              </p:cNvPr>
              <p:cNvSpPr/>
              <p:nvPr/>
            </p:nvSpPr>
            <p:spPr>
              <a:xfrm>
                <a:off x="12569200" y="2943675"/>
                <a:ext cx="951425" cy="658425"/>
              </a:xfrm>
              <a:custGeom>
                <a:avLst/>
                <a:gdLst/>
                <a:ahLst/>
                <a:cxnLst/>
                <a:rect l="l" t="t" r="r" b="b"/>
                <a:pathLst>
                  <a:path w="38057" h="26337" extrusionOk="0">
                    <a:moveTo>
                      <a:pt x="5252" y="1"/>
                    </a:moveTo>
                    <a:lnTo>
                      <a:pt x="5201" y="179"/>
                    </a:lnTo>
                    <a:cubicBezTo>
                      <a:pt x="5176" y="294"/>
                      <a:pt x="2104" y="12275"/>
                      <a:pt x="52" y="19158"/>
                    </a:cubicBezTo>
                    <a:lnTo>
                      <a:pt x="1" y="19362"/>
                    </a:lnTo>
                    <a:lnTo>
                      <a:pt x="192" y="19413"/>
                    </a:lnTo>
                    <a:cubicBezTo>
                      <a:pt x="460" y="19490"/>
                      <a:pt x="24053" y="26335"/>
                      <a:pt x="35155" y="26335"/>
                    </a:cubicBezTo>
                    <a:cubicBezTo>
                      <a:pt x="35242" y="26336"/>
                      <a:pt x="35329" y="26336"/>
                      <a:pt x="35417" y="26336"/>
                    </a:cubicBezTo>
                    <a:cubicBezTo>
                      <a:pt x="36211" y="26336"/>
                      <a:pt x="37014" y="26284"/>
                      <a:pt x="37806" y="26169"/>
                    </a:cubicBezTo>
                    <a:cubicBezTo>
                      <a:pt x="38057" y="26106"/>
                      <a:pt x="38000" y="25748"/>
                      <a:pt x="37755" y="25748"/>
                    </a:cubicBezTo>
                    <a:cubicBezTo>
                      <a:pt x="37751" y="25748"/>
                      <a:pt x="37747" y="25748"/>
                      <a:pt x="37743" y="25748"/>
                    </a:cubicBezTo>
                    <a:cubicBezTo>
                      <a:pt x="36986" y="25866"/>
                      <a:pt x="36105" y="25920"/>
                      <a:pt x="35125" y="25920"/>
                    </a:cubicBezTo>
                    <a:cubicBezTo>
                      <a:pt x="24656" y="25920"/>
                      <a:pt x="2854" y="19745"/>
                      <a:pt x="523" y="19069"/>
                    </a:cubicBezTo>
                    <a:cubicBezTo>
                      <a:pt x="2448" y="12607"/>
                      <a:pt x="5188" y="1925"/>
                      <a:pt x="5571" y="447"/>
                    </a:cubicBezTo>
                    <a:cubicBezTo>
                      <a:pt x="18279" y="1364"/>
                      <a:pt x="30528" y="6552"/>
                      <a:pt x="30656" y="6603"/>
                    </a:cubicBezTo>
                    <a:cubicBezTo>
                      <a:pt x="30692" y="6622"/>
                      <a:pt x="30727" y="6631"/>
                      <a:pt x="30760" y="6631"/>
                    </a:cubicBezTo>
                    <a:cubicBezTo>
                      <a:pt x="30963" y="6631"/>
                      <a:pt x="31062" y="6298"/>
                      <a:pt x="30809" y="6221"/>
                    </a:cubicBezTo>
                    <a:cubicBezTo>
                      <a:pt x="30681" y="6157"/>
                      <a:pt x="18266" y="906"/>
                      <a:pt x="5418" y="13"/>
                    </a:cubicBezTo>
                    <a:lnTo>
                      <a:pt x="525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1108;p43">
                <a:extLst>
                  <a:ext uri="{FF2B5EF4-FFF2-40B4-BE49-F238E27FC236}">
                    <a16:creationId xmlns:a16="http://schemas.microsoft.com/office/drawing/2014/main" id="{9A4FF33D-AF22-2D1C-2016-98F4C7A79433}"/>
                  </a:ext>
                </a:extLst>
              </p:cNvPr>
              <p:cNvSpPr/>
              <p:nvPr/>
            </p:nvSpPr>
            <p:spPr>
              <a:xfrm>
                <a:off x="13170200" y="3006775"/>
                <a:ext cx="191225" cy="46225"/>
              </a:xfrm>
              <a:custGeom>
                <a:avLst/>
                <a:gdLst/>
                <a:ahLst/>
                <a:cxnLst/>
                <a:rect l="l" t="t" r="r" b="b"/>
                <a:pathLst>
                  <a:path w="7649" h="1849" extrusionOk="0">
                    <a:moveTo>
                      <a:pt x="7431" y="0"/>
                    </a:moveTo>
                    <a:cubicBezTo>
                      <a:pt x="3161" y="153"/>
                      <a:pt x="191" y="1428"/>
                      <a:pt x="166" y="1441"/>
                    </a:cubicBezTo>
                    <a:cubicBezTo>
                      <a:pt x="51" y="1492"/>
                      <a:pt x="0" y="1619"/>
                      <a:pt x="51" y="1721"/>
                    </a:cubicBezTo>
                    <a:cubicBezTo>
                      <a:pt x="90" y="1798"/>
                      <a:pt x="153" y="1849"/>
                      <a:pt x="242" y="1849"/>
                    </a:cubicBezTo>
                    <a:cubicBezTo>
                      <a:pt x="268" y="1849"/>
                      <a:pt x="306" y="1836"/>
                      <a:pt x="332" y="1823"/>
                    </a:cubicBezTo>
                    <a:cubicBezTo>
                      <a:pt x="357" y="1810"/>
                      <a:pt x="3263" y="574"/>
                      <a:pt x="7444" y="421"/>
                    </a:cubicBezTo>
                    <a:cubicBezTo>
                      <a:pt x="7559" y="421"/>
                      <a:pt x="7648" y="319"/>
                      <a:pt x="7648" y="204"/>
                    </a:cubicBezTo>
                    <a:cubicBezTo>
                      <a:pt x="7648" y="90"/>
                      <a:pt x="7546" y="0"/>
                      <a:pt x="743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1109;p43">
                <a:extLst>
                  <a:ext uri="{FF2B5EF4-FFF2-40B4-BE49-F238E27FC236}">
                    <a16:creationId xmlns:a16="http://schemas.microsoft.com/office/drawing/2014/main" id="{000BA0A5-23CB-296D-C6FC-CD3E898B7413}"/>
                  </a:ext>
                </a:extLst>
              </p:cNvPr>
              <p:cNvSpPr/>
              <p:nvPr/>
            </p:nvSpPr>
            <p:spPr>
              <a:xfrm>
                <a:off x="12286550" y="2902925"/>
                <a:ext cx="135925" cy="181950"/>
              </a:xfrm>
              <a:custGeom>
                <a:avLst/>
                <a:gdLst/>
                <a:ahLst/>
                <a:cxnLst/>
                <a:rect l="l" t="t" r="r" b="b"/>
                <a:pathLst>
                  <a:path w="5437" h="7278" extrusionOk="0">
                    <a:moveTo>
                      <a:pt x="5277" y="0"/>
                    </a:moveTo>
                    <a:cubicBezTo>
                      <a:pt x="5259" y="0"/>
                      <a:pt x="5241" y="7"/>
                      <a:pt x="5227" y="25"/>
                    </a:cubicBezTo>
                    <a:cubicBezTo>
                      <a:pt x="5188" y="50"/>
                      <a:pt x="1581" y="3084"/>
                      <a:pt x="26" y="7150"/>
                    </a:cubicBezTo>
                    <a:cubicBezTo>
                      <a:pt x="1" y="7201"/>
                      <a:pt x="26" y="7264"/>
                      <a:pt x="77" y="7277"/>
                    </a:cubicBezTo>
                    <a:lnTo>
                      <a:pt x="115" y="7277"/>
                    </a:lnTo>
                    <a:cubicBezTo>
                      <a:pt x="166" y="7277"/>
                      <a:pt x="205" y="7252"/>
                      <a:pt x="217" y="7213"/>
                    </a:cubicBezTo>
                    <a:cubicBezTo>
                      <a:pt x="1760" y="3211"/>
                      <a:pt x="5316" y="216"/>
                      <a:pt x="5354" y="177"/>
                    </a:cubicBezTo>
                    <a:cubicBezTo>
                      <a:pt x="5436" y="126"/>
                      <a:pt x="5353" y="0"/>
                      <a:pt x="527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1110;p43">
                <a:extLst>
                  <a:ext uri="{FF2B5EF4-FFF2-40B4-BE49-F238E27FC236}">
                    <a16:creationId xmlns:a16="http://schemas.microsoft.com/office/drawing/2014/main" id="{9BB43480-8828-D6DC-5309-7AA5F53F7387}"/>
                  </a:ext>
                </a:extLst>
              </p:cNvPr>
              <p:cNvSpPr/>
              <p:nvPr/>
            </p:nvSpPr>
            <p:spPr>
              <a:xfrm>
                <a:off x="12327975" y="2966250"/>
                <a:ext cx="144375" cy="190000"/>
              </a:xfrm>
              <a:custGeom>
                <a:avLst/>
                <a:gdLst/>
                <a:ahLst/>
                <a:cxnLst/>
                <a:rect l="l" t="t" r="r" b="b"/>
                <a:pathLst>
                  <a:path w="5775" h="7600" extrusionOk="0">
                    <a:moveTo>
                      <a:pt x="5654" y="1"/>
                    </a:moveTo>
                    <a:cubicBezTo>
                      <a:pt x="5627" y="1"/>
                      <a:pt x="5601" y="10"/>
                      <a:pt x="5584" y="28"/>
                    </a:cubicBezTo>
                    <a:cubicBezTo>
                      <a:pt x="3162" y="2182"/>
                      <a:pt x="64" y="7395"/>
                      <a:pt x="39" y="7446"/>
                    </a:cubicBezTo>
                    <a:cubicBezTo>
                      <a:pt x="1" y="7510"/>
                      <a:pt x="52" y="7599"/>
                      <a:pt x="128" y="7599"/>
                    </a:cubicBezTo>
                    <a:cubicBezTo>
                      <a:pt x="166" y="7599"/>
                      <a:pt x="205" y="7587"/>
                      <a:pt x="217" y="7548"/>
                    </a:cubicBezTo>
                    <a:cubicBezTo>
                      <a:pt x="256" y="7497"/>
                      <a:pt x="3327" y="2322"/>
                      <a:pt x="5724" y="181"/>
                    </a:cubicBezTo>
                    <a:cubicBezTo>
                      <a:pt x="5762" y="143"/>
                      <a:pt x="5775" y="79"/>
                      <a:pt x="5737" y="41"/>
                    </a:cubicBezTo>
                    <a:cubicBezTo>
                      <a:pt x="5716" y="13"/>
                      <a:pt x="5685" y="1"/>
                      <a:pt x="565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1111;p43">
                <a:extLst>
                  <a:ext uri="{FF2B5EF4-FFF2-40B4-BE49-F238E27FC236}">
                    <a16:creationId xmlns:a16="http://schemas.microsoft.com/office/drawing/2014/main" id="{F4E007D1-6116-4574-C773-7FE81E786D55}"/>
                  </a:ext>
                </a:extLst>
              </p:cNvPr>
              <p:cNvSpPr/>
              <p:nvPr/>
            </p:nvSpPr>
            <p:spPr>
              <a:xfrm>
                <a:off x="12378000" y="3058775"/>
                <a:ext cx="140250" cy="162800"/>
              </a:xfrm>
              <a:custGeom>
                <a:avLst/>
                <a:gdLst/>
                <a:ahLst/>
                <a:cxnLst/>
                <a:rect l="l" t="t" r="r" b="b"/>
                <a:pathLst>
                  <a:path w="5610" h="6512" extrusionOk="0">
                    <a:moveTo>
                      <a:pt x="5486" y="1"/>
                    </a:moveTo>
                    <a:cubicBezTo>
                      <a:pt x="5472" y="1"/>
                      <a:pt x="5457" y="4"/>
                      <a:pt x="5444" y="11"/>
                    </a:cubicBezTo>
                    <a:cubicBezTo>
                      <a:pt x="2079" y="1528"/>
                      <a:pt x="52" y="6320"/>
                      <a:pt x="26" y="6371"/>
                    </a:cubicBezTo>
                    <a:cubicBezTo>
                      <a:pt x="1" y="6422"/>
                      <a:pt x="26" y="6486"/>
                      <a:pt x="77" y="6511"/>
                    </a:cubicBezTo>
                    <a:lnTo>
                      <a:pt x="128" y="6511"/>
                    </a:lnTo>
                    <a:cubicBezTo>
                      <a:pt x="167" y="6511"/>
                      <a:pt x="205" y="6486"/>
                      <a:pt x="218" y="6448"/>
                    </a:cubicBezTo>
                    <a:cubicBezTo>
                      <a:pt x="230" y="6409"/>
                      <a:pt x="2231" y="1680"/>
                      <a:pt x="5533" y="202"/>
                    </a:cubicBezTo>
                    <a:cubicBezTo>
                      <a:pt x="5584" y="176"/>
                      <a:pt x="5609" y="113"/>
                      <a:pt x="5584" y="62"/>
                    </a:cubicBezTo>
                    <a:cubicBezTo>
                      <a:pt x="5565" y="24"/>
                      <a:pt x="5526" y="1"/>
                      <a:pt x="548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1112;p43">
                <a:extLst>
                  <a:ext uri="{FF2B5EF4-FFF2-40B4-BE49-F238E27FC236}">
                    <a16:creationId xmlns:a16="http://schemas.microsoft.com/office/drawing/2014/main" id="{B47CB51F-CE27-5EA2-9F78-38084432A065}"/>
                  </a:ext>
                </a:extLst>
              </p:cNvPr>
              <p:cNvSpPr/>
              <p:nvPr/>
            </p:nvSpPr>
            <p:spPr>
              <a:xfrm>
                <a:off x="12497500" y="2284050"/>
                <a:ext cx="376200" cy="493300"/>
              </a:xfrm>
              <a:custGeom>
                <a:avLst/>
                <a:gdLst/>
                <a:ahLst/>
                <a:cxnLst/>
                <a:rect l="l" t="t" r="r" b="b"/>
                <a:pathLst>
                  <a:path w="15048" h="19732" extrusionOk="0">
                    <a:moveTo>
                      <a:pt x="1" y="1"/>
                    </a:moveTo>
                    <a:lnTo>
                      <a:pt x="2257" y="19732"/>
                    </a:lnTo>
                    <a:cubicBezTo>
                      <a:pt x="4564" y="18572"/>
                      <a:pt x="8490" y="16290"/>
                      <a:pt x="11498" y="12798"/>
                    </a:cubicBezTo>
                    <a:cubicBezTo>
                      <a:pt x="15048" y="8671"/>
                      <a:pt x="13571" y="1542"/>
                      <a:pt x="8532" y="1542"/>
                    </a:cubicBezTo>
                    <a:cubicBezTo>
                      <a:pt x="7111" y="1542"/>
                      <a:pt x="5408" y="2108"/>
                      <a:pt x="3455" y="3468"/>
                    </a:cubicBezTo>
                    <a:cubicBezTo>
                      <a:pt x="3455" y="3468"/>
                      <a:pt x="2397" y="1020"/>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1113;p43">
                <a:extLst>
                  <a:ext uri="{FF2B5EF4-FFF2-40B4-BE49-F238E27FC236}">
                    <a16:creationId xmlns:a16="http://schemas.microsoft.com/office/drawing/2014/main" id="{57303C0D-EA9E-6F07-44A0-5DC7ADE61780}"/>
                  </a:ext>
                </a:extLst>
              </p:cNvPr>
              <p:cNvSpPr/>
              <p:nvPr/>
            </p:nvSpPr>
            <p:spPr>
              <a:xfrm>
                <a:off x="9695550" y="2536425"/>
                <a:ext cx="769900" cy="440100"/>
              </a:xfrm>
              <a:custGeom>
                <a:avLst/>
                <a:gdLst/>
                <a:ahLst/>
                <a:cxnLst/>
                <a:rect l="l" t="t" r="r" b="b"/>
                <a:pathLst>
                  <a:path w="30796" h="17604" extrusionOk="0">
                    <a:moveTo>
                      <a:pt x="15487" y="1"/>
                    </a:moveTo>
                    <a:cubicBezTo>
                      <a:pt x="10350" y="1"/>
                      <a:pt x="6131" y="4016"/>
                      <a:pt x="5863" y="9140"/>
                    </a:cubicBezTo>
                    <a:lnTo>
                      <a:pt x="4321" y="9140"/>
                    </a:lnTo>
                    <a:cubicBezTo>
                      <a:pt x="4290" y="9139"/>
                      <a:pt x="4259" y="9139"/>
                      <a:pt x="4228" y="9139"/>
                    </a:cubicBezTo>
                    <a:cubicBezTo>
                      <a:pt x="1900" y="9139"/>
                      <a:pt x="0" y="11032"/>
                      <a:pt x="0" y="13372"/>
                    </a:cubicBezTo>
                    <a:cubicBezTo>
                      <a:pt x="0" y="15719"/>
                      <a:pt x="1912" y="17604"/>
                      <a:pt x="4251" y="17604"/>
                    </a:cubicBezTo>
                    <a:cubicBezTo>
                      <a:pt x="4274" y="17604"/>
                      <a:pt x="4298" y="17604"/>
                      <a:pt x="4321" y="17603"/>
                    </a:cubicBezTo>
                    <a:lnTo>
                      <a:pt x="26640" y="17603"/>
                    </a:lnTo>
                    <a:cubicBezTo>
                      <a:pt x="28947" y="17552"/>
                      <a:pt x="30795" y="15666"/>
                      <a:pt x="30795" y="13372"/>
                    </a:cubicBezTo>
                    <a:cubicBezTo>
                      <a:pt x="30795" y="11065"/>
                      <a:pt x="28947" y="9178"/>
                      <a:pt x="26640" y="9140"/>
                    </a:cubicBezTo>
                    <a:lnTo>
                      <a:pt x="25098" y="9140"/>
                    </a:lnTo>
                    <a:cubicBezTo>
                      <a:pt x="24830" y="4016"/>
                      <a:pt x="20611" y="1"/>
                      <a:pt x="154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1114;p43">
                <a:extLst>
                  <a:ext uri="{FF2B5EF4-FFF2-40B4-BE49-F238E27FC236}">
                    <a16:creationId xmlns:a16="http://schemas.microsoft.com/office/drawing/2014/main" id="{4D93FE4E-9C1E-A639-DB6A-6B5ABDFBD925}"/>
                  </a:ext>
                </a:extLst>
              </p:cNvPr>
              <p:cNvSpPr/>
              <p:nvPr/>
            </p:nvSpPr>
            <p:spPr>
              <a:xfrm>
                <a:off x="12274125" y="2136200"/>
                <a:ext cx="280125" cy="599100"/>
              </a:xfrm>
              <a:custGeom>
                <a:avLst/>
                <a:gdLst/>
                <a:ahLst/>
                <a:cxnLst/>
                <a:rect l="l" t="t" r="r" b="b"/>
                <a:pathLst>
                  <a:path w="11205" h="23964" extrusionOk="0">
                    <a:moveTo>
                      <a:pt x="5519" y="0"/>
                    </a:moveTo>
                    <a:cubicBezTo>
                      <a:pt x="5511" y="0"/>
                      <a:pt x="5503" y="0"/>
                      <a:pt x="5494" y="0"/>
                    </a:cubicBezTo>
                    <a:lnTo>
                      <a:pt x="5456" y="0"/>
                    </a:lnTo>
                    <a:lnTo>
                      <a:pt x="281" y="64"/>
                    </a:lnTo>
                    <a:cubicBezTo>
                      <a:pt x="1" y="64"/>
                      <a:pt x="1" y="485"/>
                      <a:pt x="281" y="485"/>
                    </a:cubicBezTo>
                    <a:lnTo>
                      <a:pt x="5456" y="408"/>
                    </a:lnTo>
                    <a:cubicBezTo>
                      <a:pt x="6692" y="408"/>
                      <a:pt x="7750" y="1313"/>
                      <a:pt x="7916" y="2537"/>
                    </a:cubicBezTo>
                    <a:lnTo>
                      <a:pt x="10771" y="23785"/>
                    </a:lnTo>
                    <a:cubicBezTo>
                      <a:pt x="10784" y="23887"/>
                      <a:pt x="10873" y="23963"/>
                      <a:pt x="10975" y="23963"/>
                    </a:cubicBezTo>
                    <a:lnTo>
                      <a:pt x="11001" y="23963"/>
                    </a:lnTo>
                    <a:cubicBezTo>
                      <a:pt x="11115" y="23951"/>
                      <a:pt x="11205" y="23836"/>
                      <a:pt x="11192" y="23734"/>
                    </a:cubicBezTo>
                    <a:lnTo>
                      <a:pt x="8337" y="2486"/>
                    </a:lnTo>
                    <a:cubicBezTo>
                      <a:pt x="8147" y="1067"/>
                      <a:pt x="6936" y="0"/>
                      <a:pt x="55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 name="Google Shape;1115;p43">
              <a:extLst>
                <a:ext uri="{FF2B5EF4-FFF2-40B4-BE49-F238E27FC236}">
                  <a16:creationId xmlns:a16="http://schemas.microsoft.com/office/drawing/2014/main" id="{972C9A03-5FEE-FA9E-B533-6BC6DAC5FB2D}"/>
                </a:ext>
              </a:extLst>
            </p:cNvPr>
            <p:cNvGrpSpPr/>
            <p:nvPr/>
          </p:nvGrpSpPr>
          <p:grpSpPr>
            <a:xfrm>
              <a:off x="7809916" y="664428"/>
              <a:ext cx="1037729" cy="1038317"/>
              <a:chOff x="369195" y="1138234"/>
              <a:chExt cx="1250276" cy="1250833"/>
            </a:xfrm>
          </p:grpSpPr>
          <p:sp>
            <p:nvSpPr>
              <p:cNvPr id="543" name="Google Shape;1116;p43">
                <a:extLst>
                  <a:ext uri="{FF2B5EF4-FFF2-40B4-BE49-F238E27FC236}">
                    <a16:creationId xmlns:a16="http://schemas.microsoft.com/office/drawing/2014/main" id="{B4FD1FD3-102A-1831-7E4E-8F84DA7027EE}"/>
                  </a:ext>
                </a:extLst>
              </p:cNvPr>
              <p:cNvSpPr/>
              <p:nvPr/>
            </p:nvSpPr>
            <p:spPr>
              <a:xfrm>
                <a:off x="493415" y="1299729"/>
                <a:ext cx="965118" cy="928121"/>
              </a:xfrm>
              <a:custGeom>
                <a:avLst/>
                <a:gdLst/>
                <a:ahLst/>
                <a:cxnLst/>
                <a:rect l="l" t="t" r="r" b="b"/>
                <a:pathLst>
                  <a:path w="20791" h="19994" extrusionOk="0">
                    <a:moveTo>
                      <a:pt x="10789" y="4457"/>
                    </a:moveTo>
                    <a:cubicBezTo>
                      <a:pt x="11504" y="4457"/>
                      <a:pt x="12225" y="4596"/>
                      <a:pt x="12913" y="4883"/>
                    </a:cubicBezTo>
                    <a:cubicBezTo>
                      <a:pt x="14978" y="5737"/>
                      <a:pt x="16329" y="7751"/>
                      <a:pt x="16329" y="9994"/>
                    </a:cubicBezTo>
                    <a:cubicBezTo>
                      <a:pt x="16329" y="13053"/>
                      <a:pt x="13856" y="15539"/>
                      <a:pt x="10797" y="15539"/>
                    </a:cubicBezTo>
                    <a:cubicBezTo>
                      <a:pt x="8554" y="15539"/>
                      <a:pt x="6527" y="14187"/>
                      <a:pt x="5673" y="12123"/>
                    </a:cubicBezTo>
                    <a:cubicBezTo>
                      <a:pt x="4819" y="10045"/>
                      <a:pt x="5291" y="7661"/>
                      <a:pt x="6871" y="6081"/>
                    </a:cubicBezTo>
                    <a:cubicBezTo>
                      <a:pt x="7928" y="5024"/>
                      <a:pt x="9345" y="4457"/>
                      <a:pt x="10789" y="4457"/>
                    </a:cubicBezTo>
                    <a:close/>
                    <a:moveTo>
                      <a:pt x="10797" y="1"/>
                    </a:moveTo>
                    <a:cubicBezTo>
                      <a:pt x="6744" y="1"/>
                      <a:pt x="3098" y="2435"/>
                      <a:pt x="1556" y="6170"/>
                    </a:cubicBezTo>
                    <a:cubicBezTo>
                      <a:pt x="1" y="9905"/>
                      <a:pt x="855" y="14213"/>
                      <a:pt x="3723" y="17068"/>
                    </a:cubicBezTo>
                    <a:cubicBezTo>
                      <a:pt x="5633" y="18979"/>
                      <a:pt x="8195" y="19993"/>
                      <a:pt x="10799" y="19993"/>
                    </a:cubicBezTo>
                    <a:cubicBezTo>
                      <a:pt x="12087" y="19993"/>
                      <a:pt x="13385" y="19745"/>
                      <a:pt x="14621" y="19235"/>
                    </a:cubicBezTo>
                    <a:cubicBezTo>
                      <a:pt x="18356" y="17693"/>
                      <a:pt x="20790" y="14047"/>
                      <a:pt x="20790" y="9994"/>
                    </a:cubicBezTo>
                    <a:cubicBezTo>
                      <a:pt x="20790" y="4475"/>
                      <a:pt x="16316" y="1"/>
                      <a:pt x="107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1117;p43">
                <a:extLst>
                  <a:ext uri="{FF2B5EF4-FFF2-40B4-BE49-F238E27FC236}">
                    <a16:creationId xmlns:a16="http://schemas.microsoft.com/office/drawing/2014/main" id="{F7302A9E-5A1D-ECB5-84E1-45ECE3D2CB13}"/>
                  </a:ext>
                </a:extLst>
              </p:cNvPr>
              <p:cNvSpPr/>
              <p:nvPr/>
            </p:nvSpPr>
            <p:spPr>
              <a:xfrm>
                <a:off x="894020" y="1138234"/>
                <a:ext cx="200024" cy="194082"/>
              </a:xfrm>
              <a:custGeom>
                <a:avLst/>
                <a:gdLst/>
                <a:ahLst/>
                <a:cxnLst/>
                <a:rect l="l" t="t" r="r" b="b"/>
                <a:pathLst>
                  <a:path w="4309" h="4181" extrusionOk="0">
                    <a:moveTo>
                      <a:pt x="408" y="0"/>
                    </a:moveTo>
                    <a:cubicBezTo>
                      <a:pt x="191" y="0"/>
                      <a:pt x="0" y="191"/>
                      <a:pt x="0" y="408"/>
                    </a:cubicBezTo>
                    <a:lnTo>
                      <a:pt x="0" y="3773"/>
                    </a:lnTo>
                    <a:cubicBezTo>
                      <a:pt x="0" y="4002"/>
                      <a:pt x="191" y="4181"/>
                      <a:pt x="408" y="4181"/>
                    </a:cubicBezTo>
                    <a:lnTo>
                      <a:pt x="3901" y="4181"/>
                    </a:lnTo>
                    <a:cubicBezTo>
                      <a:pt x="4130" y="4181"/>
                      <a:pt x="4308" y="4002"/>
                      <a:pt x="4308" y="3773"/>
                    </a:cubicBezTo>
                    <a:lnTo>
                      <a:pt x="4308" y="408"/>
                    </a:lnTo>
                    <a:cubicBezTo>
                      <a:pt x="4308" y="191"/>
                      <a:pt x="4130" y="0"/>
                      <a:pt x="39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1118;p43">
                <a:extLst>
                  <a:ext uri="{FF2B5EF4-FFF2-40B4-BE49-F238E27FC236}">
                    <a16:creationId xmlns:a16="http://schemas.microsoft.com/office/drawing/2014/main" id="{0FD759E0-3F87-7B64-F69A-90AA9171EACB}"/>
                  </a:ext>
                </a:extLst>
              </p:cNvPr>
              <p:cNvSpPr/>
              <p:nvPr/>
            </p:nvSpPr>
            <p:spPr>
              <a:xfrm>
                <a:off x="487520" y="1258926"/>
                <a:ext cx="266312" cy="262737"/>
              </a:xfrm>
              <a:custGeom>
                <a:avLst/>
                <a:gdLst/>
                <a:ahLst/>
                <a:cxnLst/>
                <a:rect l="l" t="t" r="r" b="b"/>
                <a:pathLst>
                  <a:path w="5737" h="5660" extrusionOk="0">
                    <a:moveTo>
                      <a:pt x="2913" y="0"/>
                    </a:moveTo>
                    <a:cubicBezTo>
                      <a:pt x="2808" y="0"/>
                      <a:pt x="2703" y="39"/>
                      <a:pt x="2626" y="115"/>
                    </a:cubicBezTo>
                    <a:lnTo>
                      <a:pt x="153" y="2588"/>
                    </a:lnTo>
                    <a:cubicBezTo>
                      <a:pt x="0" y="2741"/>
                      <a:pt x="0" y="3008"/>
                      <a:pt x="153" y="3161"/>
                    </a:cubicBezTo>
                    <a:lnTo>
                      <a:pt x="2537" y="5545"/>
                    </a:lnTo>
                    <a:cubicBezTo>
                      <a:pt x="2613" y="5621"/>
                      <a:pt x="2719" y="5660"/>
                      <a:pt x="2824" y="5660"/>
                    </a:cubicBezTo>
                    <a:cubicBezTo>
                      <a:pt x="2929" y="5660"/>
                      <a:pt x="3034" y="5621"/>
                      <a:pt x="3111" y="5545"/>
                    </a:cubicBezTo>
                    <a:lnTo>
                      <a:pt x="5583" y="3072"/>
                    </a:lnTo>
                    <a:cubicBezTo>
                      <a:pt x="5736" y="2906"/>
                      <a:pt x="5736" y="2652"/>
                      <a:pt x="5583" y="2499"/>
                    </a:cubicBezTo>
                    <a:lnTo>
                      <a:pt x="3200" y="115"/>
                    </a:lnTo>
                    <a:cubicBezTo>
                      <a:pt x="3123" y="39"/>
                      <a:pt x="3018" y="0"/>
                      <a:pt x="29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1119;p43">
                <a:extLst>
                  <a:ext uri="{FF2B5EF4-FFF2-40B4-BE49-F238E27FC236}">
                    <a16:creationId xmlns:a16="http://schemas.microsoft.com/office/drawing/2014/main" id="{1ECDF375-BDD5-0626-4E7A-062E26D943C3}"/>
                  </a:ext>
                </a:extLst>
              </p:cNvPr>
              <p:cNvSpPr/>
              <p:nvPr/>
            </p:nvSpPr>
            <p:spPr>
              <a:xfrm>
                <a:off x="369195" y="1663616"/>
                <a:ext cx="193525" cy="200070"/>
              </a:xfrm>
              <a:custGeom>
                <a:avLst/>
                <a:gdLst/>
                <a:ahLst/>
                <a:cxnLst/>
                <a:rect l="l" t="t" r="r" b="b"/>
                <a:pathLst>
                  <a:path w="4169" h="4310" extrusionOk="0">
                    <a:moveTo>
                      <a:pt x="408" y="1"/>
                    </a:moveTo>
                    <a:cubicBezTo>
                      <a:pt x="179" y="1"/>
                      <a:pt x="0" y="192"/>
                      <a:pt x="0" y="409"/>
                    </a:cubicBezTo>
                    <a:lnTo>
                      <a:pt x="0" y="3901"/>
                    </a:lnTo>
                    <a:cubicBezTo>
                      <a:pt x="0" y="4131"/>
                      <a:pt x="179" y="4309"/>
                      <a:pt x="408" y="4309"/>
                    </a:cubicBezTo>
                    <a:lnTo>
                      <a:pt x="3760" y="4309"/>
                    </a:lnTo>
                    <a:cubicBezTo>
                      <a:pt x="3990" y="4309"/>
                      <a:pt x="4168" y="4131"/>
                      <a:pt x="4168" y="3901"/>
                    </a:cubicBezTo>
                    <a:lnTo>
                      <a:pt x="4168" y="409"/>
                    </a:lnTo>
                    <a:cubicBezTo>
                      <a:pt x="4168" y="192"/>
                      <a:pt x="3990" y="1"/>
                      <a:pt x="37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1120;p43">
                <a:extLst>
                  <a:ext uri="{FF2B5EF4-FFF2-40B4-BE49-F238E27FC236}">
                    <a16:creationId xmlns:a16="http://schemas.microsoft.com/office/drawing/2014/main" id="{C19155BB-D272-7CB8-7AAF-0DB58BD86AF1}"/>
                  </a:ext>
                </a:extLst>
              </p:cNvPr>
              <p:cNvSpPr/>
              <p:nvPr/>
            </p:nvSpPr>
            <p:spPr>
              <a:xfrm>
                <a:off x="487520" y="2005778"/>
                <a:ext cx="266312" cy="263062"/>
              </a:xfrm>
              <a:custGeom>
                <a:avLst/>
                <a:gdLst/>
                <a:ahLst/>
                <a:cxnLst/>
                <a:rect l="l" t="t" r="r" b="b"/>
                <a:pathLst>
                  <a:path w="5737" h="5667" extrusionOk="0">
                    <a:moveTo>
                      <a:pt x="2819" y="0"/>
                    </a:moveTo>
                    <a:cubicBezTo>
                      <a:pt x="2715" y="0"/>
                      <a:pt x="2613" y="42"/>
                      <a:pt x="2537" y="125"/>
                    </a:cubicBezTo>
                    <a:lnTo>
                      <a:pt x="153" y="2508"/>
                    </a:lnTo>
                    <a:cubicBezTo>
                      <a:pt x="0" y="2661"/>
                      <a:pt x="0" y="2916"/>
                      <a:pt x="153" y="3082"/>
                    </a:cubicBezTo>
                    <a:lnTo>
                      <a:pt x="2626" y="5542"/>
                    </a:lnTo>
                    <a:cubicBezTo>
                      <a:pt x="2703" y="5625"/>
                      <a:pt x="2808" y="5666"/>
                      <a:pt x="2913" y="5666"/>
                    </a:cubicBezTo>
                    <a:cubicBezTo>
                      <a:pt x="3018" y="5666"/>
                      <a:pt x="3123" y="5625"/>
                      <a:pt x="3200" y="5542"/>
                    </a:cubicBezTo>
                    <a:lnTo>
                      <a:pt x="5583" y="3171"/>
                    </a:lnTo>
                    <a:cubicBezTo>
                      <a:pt x="5736" y="3005"/>
                      <a:pt x="5736" y="2750"/>
                      <a:pt x="5583" y="2597"/>
                    </a:cubicBezTo>
                    <a:lnTo>
                      <a:pt x="3111" y="125"/>
                    </a:lnTo>
                    <a:cubicBezTo>
                      <a:pt x="3028" y="42"/>
                      <a:pt x="2923" y="0"/>
                      <a:pt x="28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1121;p43">
                <a:extLst>
                  <a:ext uri="{FF2B5EF4-FFF2-40B4-BE49-F238E27FC236}">
                    <a16:creationId xmlns:a16="http://schemas.microsoft.com/office/drawing/2014/main" id="{5D28B16C-E641-DBE5-CC6E-E8B703D2FBF1}"/>
                  </a:ext>
                </a:extLst>
              </p:cNvPr>
              <p:cNvSpPr/>
              <p:nvPr/>
            </p:nvSpPr>
            <p:spPr>
              <a:xfrm>
                <a:off x="894577" y="2194986"/>
                <a:ext cx="199467" cy="194082"/>
              </a:xfrm>
              <a:custGeom>
                <a:avLst/>
                <a:gdLst/>
                <a:ahLst/>
                <a:cxnLst/>
                <a:rect l="l" t="t" r="r" b="b"/>
                <a:pathLst>
                  <a:path w="4297" h="4181" extrusionOk="0">
                    <a:moveTo>
                      <a:pt x="409" y="0"/>
                    </a:moveTo>
                    <a:cubicBezTo>
                      <a:pt x="179" y="0"/>
                      <a:pt x="1" y="191"/>
                      <a:pt x="1" y="408"/>
                    </a:cubicBezTo>
                    <a:lnTo>
                      <a:pt x="1" y="3773"/>
                    </a:lnTo>
                    <a:cubicBezTo>
                      <a:pt x="1" y="4002"/>
                      <a:pt x="179" y="4181"/>
                      <a:pt x="409" y="4181"/>
                    </a:cubicBezTo>
                    <a:lnTo>
                      <a:pt x="3889" y="4181"/>
                    </a:lnTo>
                    <a:cubicBezTo>
                      <a:pt x="4118" y="4181"/>
                      <a:pt x="4296" y="4002"/>
                      <a:pt x="4296" y="3773"/>
                    </a:cubicBezTo>
                    <a:lnTo>
                      <a:pt x="4296" y="408"/>
                    </a:lnTo>
                    <a:cubicBezTo>
                      <a:pt x="4296" y="191"/>
                      <a:pt x="4118" y="0"/>
                      <a:pt x="38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1122;p43">
                <a:extLst>
                  <a:ext uri="{FF2B5EF4-FFF2-40B4-BE49-F238E27FC236}">
                    <a16:creationId xmlns:a16="http://schemas.microsoft.com/office/drawing/2014/main" id="{98FA56F2-7953-18BD-90AF-A0139A76FFA1}"/>
                  </a:ext>
                </a:extLst>
              </p:cNvPr>
              <p:cNvSpPr/>
              <p:nvPr/>
            </p:nvSpPr>
            <p:spPr>
              <a:xfrm>
                <a:off x="1234232" y="2005778"/>
                <a:ext cx="266869" cy="263062"/>
              </a:xfrm>
              <a:custGeom>
                <a:avLst/>
                <a:gdLst/>
                <a:ahLst/>
                <a:cxnLst/>
                <a:rect l="l" t="t" r="r" b="b"/>
                <a:pathLst>
                  <a:path w="5749" h="5667" extrusionOk="0">
                    <a:moveTo>
                      <a:pt x="2921" y="0"/>
                    </a:moveTo>
                    <a:cubicBezTo>
                      <a:pt x="2817" y="0"/>
                      <a:pt x="2715" y="42"/>
                      <a:pt x="2639" y="125"/>
                    </a:cubicBezTo>
                    <a:lnTo>
                      <a:pt x="166" y="2597"/>
                    </a:lnTo>
                    <a:cubicBezTo>
                      <a:pt x="0" y="2750"/>
                      <a:pt x="0" y="3005"/>
                      <a:pt x="166" y="3171"/>
                    </a:cubicBezTo>
                    <a:lnTo>
                      <a:pt x="2550" y="5542"/>
                    </a:lnTo>
                    <a:cubicBezTo>
                      <a:pt x="2626" y="5625"/>
                      <a:pt x="2728" y="5666"/>
                      <a:pt x="2832" y="5666"/>
                    </a:cubicBezTo>
                    <a:cubicBezTo>
                      <a:pt x="2935" y="5666"/>
                      <a:pt x="3040" y="5625"/>
                      <a:pt x="3123" y="5542"/>
                    </a:cubicBezTo>
                    <a:lnTo>
                      <a:pt x="5583" y="3082"/>
                    </a:lnTo>
                    <a:cubicBezTo>
                      <a:pt x="5749" y="2916"/>
                      <a:pt x="5749" y="2661"/>
                      <a:pt x="5583" y="2495"/>
                    </a:cubicBezTo>
                    <a:lnTo>
                      <a:pt x="3212" y="125"/>
                    </a:lnTo>
                    <a:cubicBezTo>
                      <a:pt x="3130" y="42"/>
                      <a:pt x="3024" y="0"/>
                      <a:pt x="29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1123;p43">
                <a:extLst>
                  <a:ext uri="{FF2B5EF4-FFF2-40B4-BE49-F238E27FC236}">
                    <a16:creationId xmlns:a16="http://schemas.microsoft.com/office/drawing/2014/main" id="{DBD741D4-1092-2C49-7E50-BBF1DECD8CA9}"/>
                  </a:ext>
                </a:extLst>
              </p:cNvPr>
              <p:cNvSpPr/>
              <p:nvPr/>
            </p:nvSpPr>
            <p:spPr>
              <a:xfrm>
                <a:off x="1425343" y="1663616"/>
                <a:ext cx="194128" cy="200070"/>
              </a:xfrm>
              <a:custGeom>
                <a:avLst/>
                <a:gdLst/>
                <a:ahLst/>
                <a:cxnLst/>
                <a:rect l="l" t="t" r="r" b="b"/>
                <a:pathLst>
                  <a:path w="4182" h="4310" extrusionOk="0">
                    <a:moveTo>
                      <a:pt x="408" y="1"/>
                    </a:moveTo>
                    <a:cubicBezTo>
                      <a:pt x="192" y="1"/>
                      <a:pt x="0" y="192"/>
                      <a:pt x="0" y="409"/>
                    </a:cubicBezTo>
                    <a:lnTo>
                      <a:pt x="0" y="3901"/>
                    </a:lnTo>
                    <a:cubicBezTo>
                      <a:pt x="0" y="4131"/>
                      <a:pt x="192" y="4309"/>
                      <a:pt x="408" y="4309"/>
                    </a:cubicBezTo>
                    <a:lnTo>
                      <a:pt x="3773" y="4309"/>
                    </a:lnTo>
                    <a:cubicBezTo>
                      <a:pt x="4003" y="4309"/>
                      <a:pt x="4181" y="4131"/>
                      <a:pt x="4181" y="3901"/>
                    </a:cubicBezTo>
                    <a:lnTo>
                      <a:pt x="4181" y="409"/>
                    </a:lnTo>
                    <a:cubicBezTo>
                      <a:pt x="4181" y="192"/>
                      <a:pt x="4003" y="1"/>
                      <a:pt x="37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1124;p43">
                <a:extLst>
                  <a:ext uri="{FF2B5EF4-FFF2-40B4-BE49-F238E27FC236}">
                    <a16:creationId xmlns:a16="http://schemas.microsoft.com/office/drawing/2014/main" id="{C1036E4E-2EE9-F89F-C4E5-1B33EBBDE490}"/>
                  </a:ext>
                </a:extLst>
              </p:cNvPr>
              <p:cNvSpPr/>
              <p:nvPr/>
            </p:nvSpPr>
            <p:spPr>
              <a:xfrm>
                <a:off x="1234232" y="1258926"/>
                <a:ext cx="266869" cy="262737"/>
              </a:xfrm>
              <a:custGeom>
                <a:avLst/>
                <a:gdLst/>
                <a:ahLst/>
                <a:cxnLst/>
                <a:rect l="l" t="t" r="r" b="b"/>
                <a:pathLst>
                  <a:path w="5749" h="5660" extrusionOk="0">
                    <a:moveTo>
                      <a:pt x="2832" y="0"/>
                    </a:moveTo>
                    <a:cubicBezTo>
                      <a:pt x="2728" y="0"/>
                      <a:pt x="2626" y="39"/>
                      <a:pt x="2550" y="115"/>
                    </a:cubicBezTo>
                    <a:lnTo>
                      <a:pt x="166" y="2499"/>
                    </a:lnTo>
                    <a:cubicBezTo>
                      <a:pt x="0" y="2652"/>
                      <a:pt x="0" y="2919"/>
                      <a:pt x="166" y="3072"/>
                    </a:cubicBezTo>
                    <a:lnTo>
                      <a:pt x="2639" y="5545"/>
                    </a:lnTo>
                    <a:cubicBezTo>
                      <a:pt x="2715" y="5621"/>
                      <a:pt x="2817" y="5660"/>
                      <a:pt x="2921" y="5660"/>
                    </a:cubicBezTo>
                    <a:cubicBezTo>
                      <a:pt x="3024" y="5660"/>
                      <a:pt x="3130" y="5621"/>
                      <a:pt x="3212" y="5545"/>
                    </a:cubicBezTo>
                    <a:lnTo>
                      <a:pt x="5583" y="3161"/>
                    </a:lnTo>
                    <a:cubicBezTo>
                      <a:pt x="5749" y="3008"/>
                      <a:pt x="5749" y="2741"/>
                      <a:pt x="5583" y="2588"/>
                    </a:cubicBezTo>
                    <a:lnTo>
                      <a:pt x="3123" y="115"/>
                    </a:lnTo>
                    <a:cubicBezTo>
                      <a:pt x="3040" y="39"/>
                      <a:pt x="2935" y="0"/>
                      <a:pt x="28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3" name="Google Shape;1125;p43">
              <a:extLst>
                <a:ext uri="{FF2B5EF4-FFF2-40B4-BE49-F238E27FC236}">
                  <a16:creationId xmlns:a16="http://schemas.microsoft.com/office/drawing/2014/main" id="{7469E064-5FDE-8823-B884-5A540ADAB7D7}"/>
                </a:ext>
              </a:extLst>
            </p:cNvPr>
            <p:cNvGrpSpPr/>
            <p:nvPr/>
          </p:nvGrpSpPr>
          <p:grpSpPr>
            <a:xfrm>
              <a:off x="7112358" y="323840"/>
              <a:ext cx="680775" cy="681079"/>
              <a:chOff x="369195" y="1138234"/>
              <a:chExt cx="1250276" cy="1250833"/>
            </a:xfrm>
          </p:grpSpPr>
          <p:sp>
            <p:nvSpPr>
              <p:cNvPr id="534" name="Google Shape;1126;p43">
                <a:extLst>
                  <a:ext uri="{FF2B5EF4-FFF2-40B4-BE49-F238E27FC236}">
                    <a16:creationId xmlns:a16="http://schemas.microsoft.com/office/drawing/2014/main" id="{CE37417A-7BDD-D4FD-AED8-7F2B8CDD9CE4}"/>
                  </a:ext>
                </a:extLst>
              </p:cNvPr>
              <p:cNvSpPr/>
              <p:nvPr/>
            </p:nvSpPr>
            <p:spPr>
              <a:xfrm>
                <a:off x="493415" y="1299729"/>
                <a:ext cx="965118" cy="928121"/>
              </a:xfrm>
              <a:custGeom>
                <a:avLst/>
                <a:gdLst/>
                <a:ahLst/>
                <a:cxnLst/>
                <a:rect l="l" t="t" r="r" b="b"/>
                <a:pathLst>
                  <a:path w="20791" h="19994" extrusionOk="0">
                    <a:moveTo>
                      <a:pt x="10789" y="4457"/>
                    </a:moveTo>
                    <a:cubicBezTo>
                      <a:pt x="11504" y="4457"/>
                      <a:pt x="12225" y="4596"/>
                      <a:pt x="12913" y="4883"/>
                    </a:cubicBezTo>
                    <a:cubicBezTo>
                      <a:pt x="14978" y="5737"/>
                      <a:pt x="16329" y="7751"/>
                      <a:pt x="16329" y="9994"/>
                    </a:cubicBezTo>
                    <a:cubicBezTo>
                      <a:pt x="16329" y="13053"/>
                      <a:pt x="13856" y="15539"/>
                      <a:pt x="10797" y="15539"/>
                    </a:cubicBezTo>
                    <a:cubicBezTo>
                      <a:pt x="8554" y="15539"/>
                      <a:pt x="6527" y="14187"/>
                      <a:pt x="5673" y="12123"/>
                    </a:cubicBezTo>
                    <a:cubicBezTo>
                      <a:pt x="4819" y="10045"/>
                      <a:pt x="5291" y="7661"/>
                      <a:pt x="6871" y="6081"/>
                    </a:cubicBezTo>
                    <a:cubicBezTo>
                      <a:pt x="7928" y="5024"/>
                      <a:pt x="9345" y="4457"/>
                      <a:pt x="10789" y="4457"/>
                    </a:cubicBezTo>
                    <a:close/>
                    <a:moveTo>
                      <a:pt x="10797" y="1"/>
                    </a:moveTo>
                    <a:cubicBezTo>
                      <a:pt x="6744" y="1"/>
                      <a:pt x="3098" y="2435"/>
                      <a:pt x="1556" y="6170"/>
                    </a:cubicBezTo>
                    <a:cubicBezTo>
                      <a:pt x="1" y="9905"/>
                      <a:pt x="855" y="14213"/>
                      <a:pt x="3723" y="17068"/>
                    </a:cubicBezTo>
                    <a:cubicBezTo>
                      <a:pt x="5633" y="18979"/>
                      <a:pt x="8195" y="19993"/>
                      <a:pt x="10799" y="19993"/>
                    </a:cubicBezTo>
                    <a:cubicBezTo>
                      <a:pt x="12087" y="19993"/>
                      <a:pt x="13385" y="19745"/>
                      <a:pt x="14621" y="19235"/>
                    </a:cubicBezTo>
                    <a:cubicBezTo>
                      <a:pt x="18356" y="17693"/>
                      <a:pt x="20790" y="14047"/>
                      <a:pt x="20790" y="9994"/>
                    </a:cubicBezTo>
                    <a:cubicBezTo>
                      <a:pt x="20790" y="4475"/>
                      <a:pt x="16316" y="1"/>
                      <a:pt x="107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1127;p43">
                <a:extLst>
                  <a:ext uri="{FF2B5EF4-FFF2-40B4-BE49-F238E27FC236}">
                    <a16:creationId xmlns:a16="http://schemas.microsoft.com/office/drawing/2014/main" id="{F24316A0-D8A6-0915-517C-588A1A9E572C}"/>
                  </a:ext>
                </a:extLst>
              </p:cNvPr>
              <p:cNvSpPr/>
              <p:nvPr/>
            </p:nvSpPr>
            <p:spPr>
              <a:xfrm>
                <a:off x="894020" y="1138234"/>
                <a:ext cx="200024" cy="194082"/>
              </a:xfrm>
              <a:custGeom>
                <a:avLst/>
                <a:gdLst/>
                <a:ahLst/>
                <a:cxnLst/>
                <a:rect l="l" t="t" r="r" b="b"/>
                <a:pathLst>
                  <a:path w="4309" h="4181" extrusionOk="0">
                    <a:moveTo>
                      <a:pt x="408" y="0"/>
                    </a:moveTo>
                    <a:cubicBezTo>
                      <a:pt x="191" y="0"/>
                      <a:pt x="0" y="191"/>
                      <a:pt x="0" y="408"/>
                    </a:cubicBezTo>
                    <a:lnTo>
                      <a:pt x="0" y="3773"/>
                    </a:lnTo>
                    <a:cubicBezTo>
                      <a:pt x="0" y="4002"/>
                      <a:pt x="191" y="4181"/>
                      <a:pt x="408" y="4181"/>
                    </a:cubicBezTo>
                    <a:lnTo>
                      <a:pt x="3901" y="4181"/>
                    </a:lnTo>
                    <a:cubicBezTo>
                      <a:pt x="4130" y="4181"/>
                      <a:pt x="4308" y="4002"/>
                      <a:pt x="4308" y="3773"/>
                    </a:cubicBezTo>
                    <a:lnTo>
                      <a:pt x="4308" y="408"/>
                    </a:lnTo>
                    <a:cubicBezTo>
                      <a:pt x="4308" y="191"/>
                      <a:pt x="4130" y="0"/>
                      <a:pt x="39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1128;p43">
                <a:extLst>
                  <a:ext uri="{FF2B5EF4-FFF2-40B4-BE49-F238E27FC236}">
                    <a16:creationId xmlns:a16="http://schemas.microsoft.com/office/drawing/2014/main" id="{0F428946-4B8A-7AAB-2F63-67A65F85A15D}"/>
                  </a:ext>
                </a:extLst>
              </p:cNvPr>
              <p:cNvSpPr/>
              <p:nvPr/>
            </p:nvSpPr>
            <p:spPr>
              <a:xfrm>
                <a:off x="487520" y="1258926"/>
                <a:ext cx="266312" cy="262737"/>
              </a:xfrm>
              <a:custGeom>
                <a:avLst/>
                <a:gdLst/>
                <a:ahLst/>
                <a:cxnLst/>
                <a:rect l="l" t="t" r="r" b="b"/>
                <a:pathLst>
                  <a:path w="5737" h="5660" extrusionOk="0">
                    <a:moveTo>
                      <a:pt x="2913" y="0"/>
                    </a:moveTo>
                    <a:cubicBezTo>
                      <a:pt x="2808" y="0"/>
                      <a:pt x="2703" y="39"/>
                      <a:pt x="2626" y="115"/>
                    </a:cubicBezTo>
                    <a:lnTo>
                      <a:pt x="153" y="2588"/>
                    </a:lnTo>
                    <a:cubicBezTo>
                      <a:pt x="0" y="2741"/>
                      <a:pt x="0" y="3008"/>
                      <a:pt x="153" y="3161"/>
                    </a:cubicBezTo>
                    <a:lnTo>
                      <a:pt x="2537" y="5545"/>
                    </a:lnTo>
                    <a:cubicBezTo>
                      <a:pt x="2613" y="5621"/>
                      <a:pt x="2719" y="5660"/>
                      <a:pt x="2824" y="5660"/>
                    </a:cubicBezTo>
                    <a:cubicBezTo>
                      <a:pt x="2929" y="5660"/>
                      <a:pt x="3034" y="5621"/>
                      <a:pt x="3111" y="5545"/>
                    </a:cubicBezTo>
                    <a:lnTo>
                      <a:pt x="5583" y="3072"/>
                    </a:lnTo>
                    <a:cubicBezTo>
                      <a:pt x="5736" y="2906"/>
                      <a:pt x="5736" y="2652"/>
                      <a:pt x="5583" y="2499"/>
                    </a:cubicBezTo>
                    <a:lnTo>
                      <a:pt x="3200" y="115"/>
                    </a:lnTo>
                    <a:cubicBezTo>
                      <a:pt x="3123" y="39"/>
                      <a:pt x="3018" y="0"/>
                      <a:pt x="29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1129;p43">
                <a:extLst>
                  <a:ext uri="{FF2B5EF4-FFF2-40B4-BE49-F238E27FC236}">
                    <a16:creationId xmlns:a16="http://schemas.microsoft.com/office/drawing/2014/main" id="{4ACBDC60-8FAB-5673-CA84-5AF5779B479B}"/>
                  </a:ext>
                </a:extLst>
              </p:cNvPr>
              <p:cNvSpPr/>
              <p:nvPr/>
            </p:nvSpPr>
            <p:spPr>
              <a:xfrm>
                <a:off x="369195" y="1663616"/>
                <a:ext cx="193525" cy="200070"/>
              </a:xfrm>
              <a:custGeom>
                <a:avLst/>
                <a:gdLst/>
                <a:ahLst/>
                <a:cxnLst/>
                <a:rect l="l" t="t" r="r" b="b"/>
                <a:pathLst>
                  <a:path w="4169" h="4310" extrusionOk="0">
                    <a:moveTo>
                      <a:pt x="408" y="1"/>
                    </a:moveTo>
                    <a:cubicBezTo>
                      <a:pt x="179" y="1"/>
                      <a:pt x="0" y="192"/>
                      <a:pt x="0" y="409"/>
                    </a:cubicBezTo>
                    <a:lnTo>
                      <a:pt x="0" y="3901"/>
                    </a:lnTo>
                    <a:cubicBezTo>
                      <a:pt x="0" y="4131"/>
                      <a:pt x="179" y="4309"/>
                      <a:pt x="408" y="4309"/>
                    </a:cubicBezTo>
                    <a:lnTo>
                      <a:pt x="3760" y="4309"/>
                    </a:lnTo>
                    <a:cubicBezTo>
                      <a:pt x="3990" y="4309"/>
                      <a:pt x="4168" y="4131"/>
                      <a:pt x="4168" y="3901"/>
                    </a:cubicBezTo>
                    <a:lnTo>
                      <a:pt x="4168" y="409"/>
                    </a:lnTo>
                    <a:cubicBezTo>
                      <a:pt x="4168" y="192"/>
                      <a:pt x="3990" y="1"/>
                      <a:pt x="37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1130;p43">
                <a:extLst>
                  <a:ext uri="{FF2B5EF4-FFF2-40B4-BE49-F238E27FC236}">
                    <a16:creationId xmlns:a16="http://schemas.microsoft.com/office/drawing/2014/main" id="{8A33B2E1-859E-E9E3-10FB-4CBD2DC60644}"/>
                  </a:ext>
                </a:extLst>
              </p:cNvPr>
              <p:cNvSpPr/>
              <p:nvPr/>
            </p:nvSpPr>
            <p:spPr>
              <a:xfrm>
                <a:off x="487520" y="2005778"/>
                <a:ext cx="266312" cy="263062"/>
              </a:xfrm>
              <a:custGeom>
                <a:avLst/>
                <a:gdLst/>
                <a:ahLst/>
                <a:cxnLst/>
                <a:rect l="l" t="t" r="r" b="b"/>
                <a:pathLst>
                  <a:path w="5737" h="5667" extrusionOk="0">
                    <a:moveTo>
                      <a:pt x="2819" y="0"/>
                    </a:moveTo>
                    <a:cubicBezTo>
                      <a:pt x="2715" y="0"/>
                      <a:pt x="2613" y="42"/>
                      <a:pt x="2537" y="125"/>
                    </a:cubicBezTo>
                    <a:lnTo>
                      <a:pt x="153" y="2508"/>
                    </a:lnTo>
                    <a:cubicBezTo>
                      <a:pt x="0" y="2661"/>
                      <a:pt x="0" y="2916"/>
                      <a:pt x="153" y="3082"/>
                    </a:cubicBezTo>
                    <a:lnTo>
                      <a:pt x="2626" y="5542"/>
                    </a:lnTo>
                    <a:cubicBezTo>
                      <a:pt x="2703" y="5625"/>
                      <a:pt x="2808" y="5666"/>
                      <a:pt x="2913" y="5666"/>
                    </a:cubicBezTo>
                    <a:cubicBezTo>
                      <a:pt x="3018" y="5666"/>
                      <a:pt x="3123" y="5625"/>
                      <a:pt x="3200" y="5542"/>
                    </a:cubicBezTo>
                    <a:lnTo>
                      <a:pt x="5583" y="3171"/>
                    </a:lnTo>
                    <a:cubicBezTo>
                      <a:pt x="5736" y="3005"/>
                      <a:pt x="5736" y="2750"/>
                      <a:pt x="5583" y="2597"/>
                    </a:cubicBezTo>
                    <a:lnTo>
                      <a:pt x="3111" y="125"/>
                    </a:lnTo>
                    <a:cubicBezTo>
                      <a:pt x="3028" y="42"/>
                      <a:pt x="2923" y="0"/>
                      <a:pt x="28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1131;p43">
                <a:extLst>
                  <a:ext uri="{FF2B5EF4-FFF2-40B4-BE49-F238E27FC236}">
                    <a16:creationId xmlns:a16="http://schemas.microsoft.com/office/drawing/2014/main" id="{3061B4BD-EE4B-E7D1-0845-93DB88C9E85F}"/>
                  </a:ext>
                </a:extLst>
              </p:cNvPr>
              <p:cNvSpPr/>
              <p:nvPr/>
            </p:nvSpPr>
            <p:spPr>
              <a:xfrm>
                <a:off x="894577" y="2194986"/>
                <a:ext cx="199467" cy="194082"/>
              </a:xfrm>
              <a:custGeom>
                <a:avLst/>
                <a:gdLst/>
                <a:ahLst/>
                <a:cxnLst/>
                <a:rect l="l" t="t" r="r" b="b"/>
                <a:pathLst>
                  <a:path w="4297" h="4181" extrusionOk="0">
                    <a:moveTo>
                      <a:pt x="409" y="0"/>
                    </a:moveTo>
                    <a:cubicBezTo>
                      <a:pt x="179" y="0"/>
                      <a:pt x="1" y="191"/>
                      <a:pt x="1" y="408"/>
                    </a:cubicBezTo>
                    <a:lnTo>
                      <a:pt x="1" y="3773"/>
                    </a:lnTo>
                    <a:cubicBezTo>
                      <a:pt x="1" y="4002"/>
                      <a:pt x="179" y="4181"/>
                      <a:pt x="409" y="4181"/>
                    </a:cubicBezTo>
                    <a:lnTo>
                      <a:pt x="3889" y="4181"/>
                    </a:lnTo>
                    <a:cubicBezTo>
                      <a:pt x="4118" y="4181"/>
                      <a:pt x="4296" y="4002"/>
                      <a:pt x="4296" y="3773"/>
                    </a:cubicBezTo>
                    <a:lnTo>
                      <a:pt x="4296" y="408"/>
                    </a:lnTo>
                    <a:cubicBezTo>
                      <a:pt x="4296" y="191"/>
                      <a:pt x="4118" y="0"/>
                      <a:pt x="38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1132;p43">
                <a:extLst>
                  <a:ext uri="{FF2B5EF4-FFF2-40B4-BE49-F238E27FC236}">
                    <a16:creationId xmlns:a16="http://schemas.microsoft.com/office/drawing/2014/main" id="{069E53BF-FF74-1E49-AFF3-6E389F4F4A5A}"/>
                  </a:ext>
                </a:extLst>
              </p:cNvPr>
              <p:cNvSpPr/>
              <p:nvPr/>
            </p:nvSpPr>
            <p:spPr>
              <a:xfrm>
                <a:off x="1234232" y="2005778"/>
                <a:ext cx="266869" cy="263062"/>
              </a:xfrm>
              <a:custGeom>
                <a:avLst/>
                <a:gdLst/>
                <a:ahLst/>
                <a:cxnLst/>
                <a:rect l="l" t="t" r="r" b="b"/>
                <a:pathLst>
                  <a:path w="5749" h="5667" extrusionOk="0">
                    <a:moveTo>
                      <a:pt x="2921" y="0"/>
                    </a:moveTo>
                    <a:cubicBezTo>
                      <a:pt x="2817" y="0"/>
                      <a:pt x="2715" y="42"/>
                      <a:pt x="2639" y="125"/>
                    </a:cubicBezTo>
                    <a:lnTo>
                      <a:pt x="166" y="2597"/>
                    </a:lnTo>
                    <a:cubicBezTo>
                      <a:pt x="0" y="2750"/>
                      <a:pt x="0" y="3005"/>
                      <a:pt x="166" y="3171"/>
                    </a:cubicBezTo>
                    <a:lnTo>
                      <a:pt x="2550" y="5542"/>
                    </a:lnTo>
                    <a:cubicBezTo>
                      <a:pt x="2626" y="5625"/>
                      <a:pt x="2728" y="5666"/>
                      <a:pt x="2832" y="5666"/>
                    </a:cubicBezTo>
                    <a:cubicBezTo>
                      <a:pt x="2935" y="5666"/>
                      <a:pt x="3040" y="5625"/>
                      <a:pt x="3123" y="5542"/>
                    </a:cubicBezTo>
                    <a:lnTo>
                      <a:pt x="5583" y="3082"/>
                    </a:lnTo>
                    <a:cubicBezTo>
                      <a:pt x="5749" y="2916"/>
                      <a:pt x="5749" y="2661"/>
                      <a:pt x="5583" y="2495"/>
                    </a:cubicBezTo>
                    <a:lnTo>
                      <a:pt x="3212" y="125"/>
                    </a:lnTo>
                    <a:cubicBezTo>
                      <a:pt x="3130" y="42"/>
                      <a:pt x="3024" y="0"/>
                      <a:pt x="29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1133;p43">
                <a:extLst>
                  <a:ext uri="{FF2B5EF4-FFF2-40B4-BE49-F238E27FC236}">
                    <a16:creationId xmlns:a16="http://schemas.microsoft.com/office/drawing/2014/main" id="{067E2AF8-9825-A7FE-1424-52DB30560AAC}"/>
                  </a:ext>
                </a:extLst>
              </p:cNvPr>
              <p:cNvSpPr/>
              <p:nvPr/>
            </p:nvSpPr>
            <p:spPr>
              <a:xfrm>
                <a:off x="1425343" y="1663616"/>
                <a:ext cx="194128" cy="200070"/>
              </a:xfrm>
              <a:custGeom>
                <a:avLst/>
                <a:gdLst/>
                <a:ahLst/>
                <a:cxnLst/>
                <a:rect l="l" t="t" r="r" b="b"/>
                <a:pathLst>
                  <a:path w="4182" h="4310" extrusionOk="0">
                    <a:moveTo>
                      <a:pt x="408" y="1"/>
                    </a:moveTo>
                    <a:cubicBezTo>
                      <a:pt x="192" y="1"/>
                      <a:pt x="0" y="192"/>
                      <a:pt x="0" y="409"/>
                    </a:cubicBezTo>
                    <a:lnTo>
                      <a:pt x="0" y="3901"/>
                    </a:lnTo>
                    <a:cubicBezTo>
                      <a:pt x="0" y="4131"/>
                      <a:pt x="192" y="4309"/>
                      <a:pt x="408" y="4309"/>
                    </a:cubicBezTo>
                    <a:lnTo>
                      <a:pt x="3773" y="4309"/>
                    </a:lnTo>
                    <a:cubicBezTo>
                      <a:pt x="4003" y="4309"/>
                      <a:pt x="4181" y="4131"/>
                      <a:pt x="4181" y="3901"/>
                    </a:cubicBezTo>
                    <a:lnTo>
                      <a:pt x="4181" y="409"/>
                    </a:lnTo>
                    <a:cubicBezTo>
                      <a:pt x="4181" y="192"/>
                      <a:pt x="4003" y="1"/>
                      <a:pt x="37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1134;p43">
                <a:extLst>
                  <a:ext uri="{FF2B5EF4-FFF2-40B4-BE49-F238E27FC236}">
                    <a16:creationId xmlns:a16="http://schemas.microsoft.com/office/drawing/2014/main" id="{7A68B74E-EE70-7B12-6430-99673A282EE9}"/>
                  </a:ext>
                </a:extLst>
              </p:cNvPr>
              <p:cNvSpPr/>
              <p:nvPr/>
            </p:nvSpPr>
            <p:spPr>
              <a:xfrm>
                <a:off x="1234232" y="1258926"/>
                <a:ext cx="266869" cy="262737"/>
              </a:xfrm>
              <a:custGeom>
                <a:avLst/>
                <a:gdLst/>
                <a:ahLst/>
                <a:cxnLst/>
                <a:rect l="l" t="t" r="r" b="b"/>
                <a:pathLst>
                  <a:path w="5749" h="5660" extrusionOk="0">
                    <a:moveTo>
                      <a:pt x="2832" y="0"/>
                    </a:moveTo>
                    <a:cubicBezTo>
                      <a:pt x="2728" y="0"/>
                      <a:pt x="2626" y="39"/>
                      <a:pt x="2550" y="115"/>
                    </a:cubicBezTo>
                    <a:lnTo>
                      <a:pt x="166" y="2499"/>
                    </a:lnTo>
                    <a:cubicBezTo>
                      <a:pt x="0" y="2652"/>
                      <a:pt x="0" y="2919"/>
                      <a:pt x="166" y="3072"/>
                    </a:cubicBezTo>
                    <a:lnTo>
                      <a:pt x="2639" y="5545"/>
                    </a:lnTo>
                    <a:cubicBezTo>
                      <a:pt x="2715" y="5621"/>
                      <a:pt x="2817" y="5660"/>
                      <a:pt x="2921" y="5660"/>
                    </a:cubicBezTo>
                    <a:cubicBezTo>
                      <a:pt x="3024" y="5660"/>
                      <a:pt x="3130" y="5621"/>
                      <a:pt x="3212" y="5545"/>
                    </a:cubicBezTo>
                    <a:lnTo>
                      <a:pt x="5583" y="3161"/>
                    </a:lnTo>
                    <a:cubicBezTo>
                      <a:pt x="5749" y="3008"/>
                      <a:pt x="5749" y="2741"/>
                      <a:pt x="5583" y="2588"/>
                    </a:cubicBezTo>
                    <a:lnTo>
                      <a:pt x="3123" y="115"/>
                    </a:lnTo>
                    <a:cubicBezTo>
                      <a:pt x="3040" y="39"/>
                      <a:pt x="2935" y="0"/>
                      <a:pt x="28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499" name="Google Shape;499;p18" descr="AGENA 3000 - YouTube"/>
          <p:cNvPicPr preferRelativeResize="0"/>
          <p:nvPr/>
        </p:nvPicPr>
        <p:blipFill rotWithShape="1">
          <a:blip r:embed="rId3">
            <a:alphaModFix/>
          </a:blip>
          <a:srcRect l="17767" t="15389" r="20191" b="15631"/>
          <a:stretch/>
        </p:blipFill>
        <p:spPr>
          <a:xfrm>
            <a:off x="6057152" y="1757560"/>
            <a:ext cx="1511946" cy="1699013"/>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04"/>
        <p:cNvGrpSpPr/>
        <p:nvPr/>
      </p:nvGrpSpPr>
      <p:grpSpPr>
        <a:xfrm>
          <a:off x="0" y="0"/>
          <a:ext cx="0" cy="0"/>
          <a:chOff x="0" y="0"/>
          <a:chExt cx="0" cy="0"/>
        </a:xfrm>
      </p:grpSpPr>
      <p:sp>
        <p:nvSpPr>
          <p:cNvPr id="505" name="Google Shape;505;p19"/>
          <p:cNvSpPr txBox="1">
            <a:spLocks noGrp="1"/>
          </p:cNvSpPr>
          <p:nvPr>
            <p:ph type="title"/>
          </p:nvPr>
        </p:nvSpPr>
        <p:spPr>
          <a:xfrm>
            <a:off x="311700" y="315925"/>
            <a:ext cx="8520600" cy="831300"/>
          </a:xfrm>
          <a:prstGeom prst="rect">
            <a:avLst/>
          </a:prstGeom>
          <a:noFill/>
          <a:ln>
            <a:noFill/>
          </a:ln>
        </p:spPr>
        <p:txBody>
          <a:bodyPr spcFirstLastPara="1" wrap="square" lIns="91425" tIns="91425" rIns="91425" bIns="91425" anchor="b" anchorCtr="0">
            <a:normAutofit/>
          </a:bodyPr>
          <a:lstStyle/>
          <a:p>
            <a:pPr marL="0" lvl="0" indent="0" algn="l" rtl="0">
              <a:lnSpc>
                <a:spcPct val="100000"/>
              </a:lnSpc>
              <a:spcBef>
                <a:spcPts val="0"/>
              </a:spcBef>
              <a:spcAft>
                <a:spcPts val="0"/>
              </a:spcAft>
              <a:buSzPts val="4200"/>
              <a:buNone/>
            </a:pPr>
            <a:r>
              <a:rPr lang="en" b="1" dirty="0"/>
              <a:t>Git pour les OPS</a:t>
            </a:r>
            <a:endParaRPr b="1" dirty="0"/>
          </a:p>
        </p:txBody>
      </p:sp>
      <p:sp>
        <p:nvSpPr>
          <p:cNvPr id="506" name="Google Shape;506;p19"/>
          <p:cNvSpPr txBox="1">
            <a:spLocks noGrp="1"/>
          </p:cNvSpPr>
          <p:nvPr>
            <p:ph type="body" idx="1"/>
          </p:nvPr>
        </p:nvSpPr>
        <p:spPr>
          <a:xfrm>
            <a:off x="5490399" y="-11255"/>
            <a:ext cx="4114939" cy="501000"/>
          </a:xfrm>
          <a:prstGeom prst="rect">
            <a:avLst/>
          </a:prstGeom>
          <a:noFill/>
          <a:ln>
            <a:noFill/>
          </a:ln>
        </p:spPr>
        <p:txBody>
          <a:bodyPr spcFirstLastPara="1" wrap="square" lIns="91425" tIns="91425" rIns="91425" bIns="91425" anchor="t" anchorCtr="0">
            <a:normAutofit fontScale="25000" lnSpcReduction="20000"/>
          </a:bodyPr>
          <a:lstStyle/>
          <a:p>
            <a:pPr marL="0" lvl="0" indent="0" algn="ctr" rtl="0">
              <a:lnSpc>
                <a:spcPct val="115000"/>
              </a:lnSpc>
              <a:spcBef>
                <a:spcPts val="0"/>
              </a:spcBef>
              <a:spcAft>
                <a:spcPts val="1200"/>
              </a:spcAft>
              <a:buSzPct val="210526"/>
              <a:buNone/>
            </a:pPr>
            <a:r>
              <a:rPr lang="en" sz="4200" b="1" dirty="0">
                <a:latin typeface="Economica"/>
                <a:sym typeface="Economica"/>
              </a:rPr>
              <a:t>Résultat de discussion avec administrateur réseaux et systéme  Q1</a:t>
            </a:r>
            <a:endParaRPr sz="4200" b="1" dirty="0">
              <a:latin typeface="Economica"/>
              <a:sym typeface="Economica"/>
            </a:endParaRPr>
          </a:p>
        </p:txBody>
      </p:sp>
      <p:grpSp>
        <p:nvGrpSpPr>
          <p:cNvPr id="507" name="Google Shape;507;p19"/>
          <p:cNvGrpSpPr/>
          <p:nvPr/>
        </p:nvGrpSpPr>
        <p:grpSpPr>
          <a:xfrm rot="5400000" flipH="1">
            <a:off x="-979929" y="2908446"/>
            <a:ext cx="1776932" cy="3605747"/>
            <a:chOff x="7350442" y="2608992"/>
            <a:chExt cx="777239" cy="1673160"/>
          </a:xfrm>
        </p:grpSpPr>
        <p:sp>
          <p:nvSpPr>
            <p:cNvPr id="508" name="Google Shape;508;p19"/>
            <p:cNvSpPr/>
            <p:nvPr/>
          </p:nvSpPr>
          <p:spPr>
            <a:xfrm>
              <a:off x="7486745" y="2608992"/>
              <a:ext cx="300894" cy="898874"/>
            </a:xfrm>
            <a:custGeom>
              <a:avLst/>
              <a:gdLst/>
              <a:ahLst/>
              <a:cxnLst/>
              <a:rect l="l" t="t" r="r" b="b"/>
              <a:pathLst>
                <a:path w="300894" h="898874" extrusionOk="0">
                  <a:moveTo>
                    <a:pt x="16764" y="858488"/>
                  </a:moveTo>
                  <a:cubicBezTo>
                    <a:pt x="7334" y="860203"/>
                    <a:pt x="0" y="868585"/>
                    <a:pt x="0" y="878491"/>
                  </a:cubicBezTo>
                  <a:cubicBezTo>
                    <a:pt x="0" y="889730"/>
                    <a:pt x="9144" y="898874"/>
                    <a:pt x="20288" y="898874"/>
                  </a:cubicBezTo>
                  <a:cubicBezTo>
                    <a:pt x="31528" y="898874"/>
                    <a:pt x="40672" y="889730"/>
                    <a:pt x="40672" y="878491"/>
                  </a:cubicBezTo>
                  <a:cubicBezTo>
                    <a:pt x="40672" y="868585"/>
                    <a:pt x="33433" y="860203"/>
                    <a:pt x="23908" y="858488"/>
                  </a:cubicBezTo>
                  <a:lnTo>
                    <a:pt x="23908" y="733997"/>
                  </a:lnTo>
                  <a:lnTo>
                    <a:pt x="300895" y="457009"/>
                  </a:lnTo>
                  <a:lnTo>
                    <a:pt x="300895" y="0"/>
                  </a:lnTo>
                  <a:lnTo>
                    <a:pt x="293751" y="0"/>
                  </a:lnTo>
                  <a:lnTo>
                    <a:pt x="293751" y="454057"/>
                  </a:lnTo>
                  <a:lnTo>
                    <a:pt x="16764" y="731044"/>
                  </a:lnTo>
                  <a:lnTo>
                    <a:pt x="16764" y="858488"/>
                  </a:lnTo>
                  <a:close/>
                  <a:moveTo>
                    <a:pt x="33528" y="878491"/>
                  </a:moveTo>
                  <a:cubicBezTo>
                    <a:pt x="33528" y="885825"/>
                    <a:pt x="27622" y="891730"/>
                    <a:pt x="20288" y="891730"/>
                  </a:cubicBezTo>
                  <a:cubicBezTo>
                    <a:pt x="13049" y="891730"/>
                    <a:pt x="7144" y="885825"/>
                    <a:pt x="7144" y="878491"/>
                  </a:cubicBezTo>
                  <a:cubicBezTo>
                    <a:pt x="7144" y="872490"/>
                    <a:pt x="11239" y="867347"/>
                    <a:pt x="16764" y="865918"/>
                  </a:cubicBezTo>
                  <a:cubicBezTo>
                    <a:pt x="17907" y="865537"/>
                    <a:pt x="19050" y="865346"/>
                    <a:pt x="20288" y="865346"/>
                  </a:cubicBezTo>
                  <a:cubicBezTo>
                    <a:pt x="21526" y="865346"/>
                    <a:pt x="22765" y="865537"/>
                    <a:pt x="23908" y="865918"/>
                  </a:cubicBezTo>
                  <a:cubicBezTo>
                    <a:pt x="29527" y="867442"/>
                    <a:pt x="33528" y="872490"/>
                    <a:pt x="33528" y="878491"/>
                  </a:cubicBezTo>
                  <a:close/>
                </a:path>
              </a:pathLst>
            </a:custGeom>
            <a:solidFill>
              <a:schemeClr val="accent1"/>
            </a:solidFill>
            <a:ln>
              <a:noFill/>
            </a:ln>
            <a:effectLst>
              <a:outerShdw blurRad="200025" dist="19050" dir="5400000" algn="bl" rotWithShape="0">
                <a:schemeClr val="accent1">
                  <a:alpha val="66666"/>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09" name="Google Shape;509;p19"/>
            <p:cNvSpPr/>
            <p:nvPr/>
          </p:nvSpPr>
          <p:spPr>
            <a:xfrm>
              <a:off x="7430357" y="3185731"/>
              <a:ext cx="149161" cy="440054"/>
            </a:xfrm>
            <a:custGeom>
              <a:avLst/>
              <a:gdLst/>
              <a:ahLst/>
              <a:cxnLst/>
              <a:rect l="l" t="t" r="r" b="b"/>
              <a:pathLst>
                <a:path w="149161" h="440054" extrusionOk="0">
                  <a:moveTo>
                    <a:pt x="123349" y="30861"/>
                  </a:moveTo>
                  <a:cubicBezTo>
                    <a:pt x="125921" y="32575"/>
                    <a:pt x="129064" y="33528"/>
                    <a:pt x="132397" y="33528"/>
                  </a:cubicBezTo>
                  <a:cubicBezTo>
                    <a:pt x="141637" y="33528"/>
                    <a:pt x="149162" y="26003"/>
                    <a:pt x="149162" y="16764"/>
                  </a:cubicBezTo>
                  <a:cubicBezTo>
                    <a:pt x="149162" y="7525"/>
                    <a:pt x="141637" y="0"/>
                    <a:pt x="132397" y="0"/>
                  </a:cubicBezTo>
                  <a:cubicBezTo>
                    <a:pt x="123158" y="0"/>
                    <a:pt x="115634" y="7525"/>
                    <a:pt x="115634" y="16764"/>
                  </a:cubicBezTo>
                  <a:cubicBezTo>
                    <a:pt x="115634" y="20098"/>
                    <a:pt x="116586" y="23146"/>
                    <a:pt x="118301" y="25813"/>
                  </a:cubicBezTo>
                  <a:lnTo>
                    <a:pt x="16764" y="127349"/>
                  </a:lnTo>
                  <a:lnTo>
                    <a:pt x="16764" y="399669"/>
                  </a:lnTo>
                  <a:cubicBezTo>
                    <a:pt x="7334" y="401384"/>
                    <a:pt x="0" y="409765"/>
                    <a:pt x="0" y="419671"/>
                  </a:cubicBezTo>
                  <a:cubicBezTo>
                    <a:pt x="0" y="430911"/>
                    <a:pt x="9144" y="440055"/>
                    <a:pt x="20288" y="440055"/>
                  </a:cubicBezTo>
                  <a:cubicBezTo>
                    <a:pt x="31528" y="440055"/>
                    <a:pt x="40672" y="430911"/>
                    <a:pt x="40672" y="419671"/>
                  </a:cubicBezTo>
                  <a:cubicBezTo>
                    <a:pt x="40672" y="409765"/>
                    <a:pt x="33433" y="401384"/>
                    <a:pt x="23908" y="399669"/>
                  </a:cubicBezTo>
                  <a:lnTo>
                    <a:pt x="23908" y="130302"/>
                  </a:lnTo>
                  <a:lnTo>
                    <a:pt x="123349" y="30861"/>
                  </a:lnTo>
                  <a:close/>
                  <a:moveTo>
                    <a:pt x="33623" y="419671"/>
                  </a:moveTo>
                  <a:cubicBezTo>
                    <a:pt x="33623" y="427006"/>
                    <a:pt x="27718" y="432911"/>
                    <a:pt x="20384" y="432911"/>
                  </a:cubicBezTo>
                  <a:cubicBezTo>
                    <a:pt x="13145" y="432911"/>
                    <a:pt x="7239" y="427006"/>
                    <a:pt x="7239" y="419671"/>
                  </a:cubicBezTo>
                  <a:cubicBezTo>
                    <a:pt x="7239" y="413671"/>
                    <a:pt x="11335" y="408527"/>
                    <a:pt x="16859" y="407098"/>
                  </a:cubicBezTo>
                  <a:cubicBezTo>
                    <a:pt x="18002" y="406717"/>
                    <a:pt x="19145" y="406527"/>
                    <a:pt x="20384" y="406527"/>
                  </a:cubicBezTo>
                  <a:cubicBezTo>
                    <a:pt x="21622" y="406527"/>
                    <a:pt x="22860" y="406717"/>
                    <a:pt x="24003" y="407098"/>
                  </a:cubicBezTo>
                  <a:cubicBezTo>
                    <a:pt x="29623" y="408622"/>
                    <a:pt x="33623" y="413671"/>
                    <a:pt x="33623" y="419671"/>
                  </a:cubicBezTo>
                  <a:close/>
                </a:path>
              </a:pathLst>
            </a:custGeom>
            <a:solidFill>
              <a:schemeClr val="accent1"/>
            </a:solidFill>
            <a:ln>
              <a:noFill/>
            </a:ln>
            <a:effectLst>
              <a:outerShdw blurRad="200025" dist="19050" dir="5400000" algn="bl" rotWithShape="0">
                <a:schemeClr val="accent1">
                  <a:alpha val="66666"/>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10" name="Google Shape;510;p19"/>
            <p:cNvSpPr/>
            <p:nvPr/>
          </p:nvSpPr>
          <p:spPr>
            <a:xfrm>
              <a:off x="7350442" y="2713767"/>
              <a:ext cx="389000" cy="777335"/>
            </a:xfrm>
            <a:custGeom>
              <a:avLst/>
              <a:gdLst/>
              <a:ahLst/>
              <a:cxnLst/>
              <a:rect l="l" t="t" r="r" b="b"/>
              <a:pathLst>
                <a:path w="389000" h="777335" extrusionOk="0">
                  <a:moveTo>
                    <a:pt x="297466" y="400812"/>
                  </a:moveTo>
                  <a:lnTo>
                    <a:pt x="188976" y="400812"/>
                  </a:lnTo>
                  <a:lnTo>
                    <a:pt x="16669" y="573024"/>
                  </a:lnTo>
                  <a:lnTo>
                    <a:pt x="16669" y="736949"/>
                  </a:lnTo>
                  <a:cubicBezTo>
                    <a:pt x="7144" y="738664"/>
                    <a:pt x="0" y="747046"/>
                    <a:pt x="0" y="757047"/>
                  </a:cubicBezTo>
                  <a:cubicBezTo>
                    <a:pt x="0" y="768191"/>
                    <a:pt x="9049" y="777335"/>
                    <a:pt x="20288" y="777335"/>
                  </a:cubicBezTo>
                  <a:cubicBezTo>
                    <a:pt x="31432" y="777335"/>
                    <a:pt x="40576" y="768191"/>
                    <a:pt x="40576" y="757047"/>
                  </a:cubicBezTo>
                  <a:cubicBezTo>
                    <a:pt x="40576" y="747046"/>
                    <a:pt x="33242" y="738664"/>
                    <a:pt x="23813" y="736949"/>
                  </a:cubicBezTo>
                  <a:lnTo>
                    <a:pt x="23813" y="575977"/>
                  </a:lnTo>
                  <a:lnTo>
                    <a:pt x="191929" y="407956"/>
                  </a:lnTo>
                  <a:lnTo>
                    <a:pt x="300418" y="407956"/>
                  </a:lnTo>
                  <a:lnTo>
                    <a:pt x="372237" y="336042"/>
                  </a:lnTo>
                  <a:lnTo>
                    <a:pt x="372237" y="40291"/>
                  </a:lnTo>
                  <a:cubicBezTo>
                    <a:pt x="381667" y="38576"/>
                    <a:pt x="389001" y="30289"/>
                    <a:pt x="389001" y="20288"/>
                  </a:cubicBezTo>
                  <a:cubicBezTo>
                    <a:pt x="389001" y="9049"/>
                    <a:pt x="379857" y="0"/>
                    <a:pt x="368713" y="0"/>
                  </a:cubicBezTo>
                  <a:cubicBezTo>
                    <a:pt x="357473" y="0"/>
                    <a:pt x="348329" y="9049"/>
                    <a:pt x="348329" y="20288"/>
                  </a:cubicBezTo>
                  <a:cubicBezTo>
                    <a:pt x="348329" y="30289"/>
                    <a:pt x="355568" y="38576"/>
                    <a:pt x="365093" y="40291"/>
                  </a:cubicBezTo>
                  <a:lnTo>
                    <a:pt x="365093" y="333089"/>
                  </a:lnTo>
                  <a:lnTo>
                    <a:pt x="297466" y="400812"/>
                  </a:lnTo>
                  <a:close/>
                  <a:moveTo>
                    <a:pt x="33433" y="757047"/>
                  </a:moveTo>
                  <a:cubicBezTo>
                    <a:pt x="33433" y="764286"/>
                    <a:pt x="27527" y="770192"/>
                    <a:pt x="20288" y="770192"/>
                  </a:cubicBezTo>
                  <a:cubicBezTo>
                    <a:pt x="13049" y="770192"/>
                    <a:pt x="7144" y="764286"/>
                    <a:pt x="7144" y="757047"/>
                  </a:cubicBezTo>
                  <a:cubicBezTo>
                    <a:pt x="7144" y="750951"/>
                    <a:pt x="11144" y="745903"/>
                    <a:pt x="16669" y="744379"/>
                  </a:cubicBezTo>
                  <a:cubicBezTo>
                    <a:pt x="17812" y="743998"/>
                    <a:pt x="19050" y="743807"/>
                    <a:pt x="20288" y="743807"/>
                  </a:cubicBezTo>
                  <a:cubicBezTo>
                    <a:pt x="21526" y="743807"/>
                    <a:pt x="22669" y="743998"/>
                    <a:pt x="23813" y="744379"/>
                  </a:cubicBezTo>
                  <a:cubicBezTo>
                    <a:pt x="29337" y="745808"/>
                    <a:pt x="33433" y="750951"/>
                    <a:pt x="33433" y="757047"/>
                  </a:cubicBezTo>
                  <a:close/>
                  <a:moveTo>
                    <a:pt x="355473" y="20288"/>
                  </a:moveTo>
                  <a:cubicBezTo>
                    <a:pt x="355473" y="13049"/>
                    <a:pt x="361379" y="7144"/>
                    <a:pt x="368713" y="7144"/>
                  </a:cubicBezTo>
                  <a:cubicBezTo>
                    <a:pt x="375952" y="7144"/>
                    <a:pt x="381857" y="13049"/>
                    <a:pt x="381857" y="20288"/>
                  </a:cubicBezTo>
                  <a:cubicBezTo>
                    <a:pt x="381857" y="26289"/>
                    <a:pt x="377761" y="31432"/>
                    <a:pt x="372237" y="32861"/>
                  </a:cubicBezTo>
                  <a:cubicBezTo>
                    <a:pt x="371094" y="33242"/>
                    <a:pt x="369951" y="33433"/>
                    <a:pt x="368713" y="33433"/>
                  </a:cubicBezTo>
                  <a:cubicBezTo>
                    <a:pt x="367474" y="33433"/>
                    <a:pt x="366236" y="33242"/>
                    <a:pt x="365093" y="32861"/>
                  </a:cubicBezTo>
                  <a:cubicBezTo>
                    <a:pt x="359473" y="31337"/>
                    <a:pt x="355473" y="26289"/>
                    <a:pt x="355473" y="20288"/>
                  </a:cubicBezTo>
                  <a:close/>
                </a:path>
              </a:pathLst>
            </a:custGeom>
            <a:solidFill>
              <a:schemeClr val="accent1"/>
            </a:solidFill>
            <a:ln>
              <a:noFill/>
            </a:ln>
            <a:effectLst>
              <a:outerShdw blurRad="200025" dist="19050" dir="5400000" algn="bl" rotWithShape="0">
                <a:schemeClr val="accent1">
                  <a:alpha val="66666"/>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11" name="Google Shape;511;p19"/>
            <p:cNvSpPr/>
            <p:nvPr/>
          </p:nvSpPr>
          <p:spPr>
            <a:xfrm>
              <a:off x="7860696" y="2608992"/>
              <a:ext cx="266985" cy="1341405"/>
            </a:xfrm>
            <a:custGeom>
              <a:avLst/>
              <a:gdLst/>
              <a:ahLst/>
              <a:cxnLst/>
              <a:rect l="l" t="t" r="r" b="b"/>
              <a:pathLst>
                <a:path w="266985" h="1341405" extrusionOk="0">
                  <a:moveTo>
                    <a:pt x="266986" y="744569"/>
                  </a:moveTo>
                  <a:lnTo>
                    <a:pt x="266986" y="0"/>
                  </a:lnTo>
                  <a:lnTo>
                    <a:pt x="259842" y="0"/>
                  </a:lnTo>
                  <a:lnTo>
                    <a:pt x="259842" y="741617"/>
                  </a:lnTo>
                  <a:lnTo>
                    <a:pt x="13145" y="988314"/>
                  </a:lnTo>
                  <a:lnTo>
                    <a:pt x="13145" y="1308259"/>
                  </a:lnTo>
                  <a:cubicBezTo>
                    <a:pt x="5620" y="1309878"/>
                    <a:pt x="0" y="1316546"/>
                    <a:pt x="0" y="1324642"/>
                  </a:cubicBezTo>
                  <a:cubicBezTo>
                    <a:pt x="0" y="1333881"/>
                    <a:pt x="7525" y="1341406"/>
                    <a:pt x="16764" y="1341406"/>
                  </a:cubicBezTo>
                  <a:cubicBezTo>
                    <a:pt x="26003" y="1341406"/>
                    <a:pt x="33528" y="1333881"/>
                    <a:pt x="33528" y="1324642"/>
                  </a:cubicBezTo>
                  <a:cubicBezTo>
                    <a:pt x="33528" y="1316641"/>
                    <a:pt x="27908" y="1309973"/>
                    <a:pt x="20384" y="1308259"/>
                  </a:cubicBezTo>
                  <a:lnTo>
                    <a:pt x="20384" y="991267"/>
                  </a:lnTo>
                  <a:lnTo>
                    <a:pt x="266986" y="744569"/>
                  </a:lnTo>
                  <a:close/>
                </a:path>
              </a:pathLst>
            </a:custGeom>
            <a:solidFill>
              <a:schemeClr val="accent1"/>
            </a:solidFill>
            <a:ln>
              <a:noFill/>
            </a:ln>
            <a:effectLst>
              <a:outerShdw blurRad="200025" dist="19050" dir="5400000" algn="bl" rotWithShape="0">
                <a:schemeClr val="accent1">
                  <a:alpha val="66666"/>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12" name="Google Shape;512;p19"/>
            <p:cNvSpPr/>
            <p:nvPr/>
          </p:nvSpPr>
          <p:spPr>
            <a:xfrm>
              <a:off x="7616094" y="2608992"/>
              <a:ext cx="370998" cy="1562195"/>
            </a:xfrm>
            <a:custGeom>
              <a:avLst/>
              <a:gdLst/>
              <a:ahLst/>
              <a:cxnLst/>
              <a:rect l="l" t="t" r="r" b="b"/>
              <a:pathLst>
                <a:path w="370998" h="1562195" extrusionOk="0">
                  <a:moveTo>
                    <a:pt x="158496" y="1521905"/>
                  </a:moveTo>
                  <a:lnTo>
                    <a:pt x="158496" y="1225868"/>
                  </a:lnTo>
                  <a:lnTo>
                    <a:pt x="95155" y="1162431"/>
                  </a:lnTo>
                  <a:lnTo>
                    <a:pt x="95155" y="939070"/>
                  </a:lnTo>
                  <a:lnTo>
                    <a:pt x="156210" y="878014"/>
                  </a:lnTo>
                  <a:lnTo>
                    <a:pt x="156210" y="839534"/>
                  </a:lnTo>
                  <a:lnTo>
                    <a:pt x="317659" y="678085"/>
                  </a:lnTo>
                  <a:cubicBezTo>
                    <a:pt x="320897" y="680466"/>
                    <a:pt x="324898" y="681800"/>
                    <a:pt x="329184" y="681800"/>
                  </a:cubicBezTo>
                  <a:cubicBezTo>
                    <a:pt x="340423" y="681800"/>
                    <a:pt x="349568" y="672655"/>
                    <a:pt x="349568" y="661511"/>
                  </a:cubicBezTo>
                  <a:cubicBezTo>
                    <a:pt x="349568" y="650272"/>
                    <a:pt x="340423" y="641128"/>
                    <a:pt x="329184" y="641128"/>
                  </a:cubicBezTo>
                  <a:cubicBezTo>
                    <a:pt x="318040" y="641128"/>
                    <a:pt x="308896" y="650272"/>
                    <a:pt x="308896" y="661511"/>
                  </a:cubicBezTo>
                  <a:cubicBezTo>
                    <a:pt x="308896" y="665797"/>
                    <a:pt x="310229" y="669798"/>
                    <a:pt x="312611" y="673037"/>
                  </a:cubicBezTo>
                  <a:lnTo>
                    <a:pt x="267843" y="717804"/>
                  </a:lnTo>
                  <a:lnTo>
                    <a:pt x="267843" y="635413"/>
                  </a:lnTo>
                  <a:lnTo>
                    <a:pt x="370999" y="532257"/>
                  </a:lnTo>
                  <a:lnTo>
                    <a:pt x="370999" y="273844"/>
                  </a:lnTo>
                  <a:lnTo>
                    <a:pt x="319183" y="222028"/>
                  </a:lnTo>
                  <a:lnTo>
                    <a:pt x="319183" y="0"/>
                  </a:lnTo>
                  <a:lnTo>
                    <a:pt x="312039" y="0"/>
                  </a:lnTo>
                  <a:lnTo>
                    <a:pt x="312039" y="503777"/>
                  </a:lnTo>
                  <a:lnTo>
                    <a:pt x="16669" y="799147"/>
                  </a:lnTo>
                  <a:lnTo>
                    <a:pt x="16669" y="1479995"/>
                  </a:lnTo>
                  <a:cubicBezTo>
                    <a:pt x="7144" y="1481709"/>
                    <a:pt x="0" y="1490091"/>
                    <a:pt x="0" y="1500092"/>
                  </a:cubicBezTo>
                  <a:cubicBezTo>
                    <a:pt x="0" y="1511237"/>
                    <a:pt x="9049" y="1520381"/>
                    <a:pt x="20288" y="1520381"/>
                  </a:cubicBezTo>
                  <a:cubicBezTo>
                    <a:pt x="31528" y="1520381"/>
                    <a:pt x="40577" y="1511237"/>
                    <a:pt x="40577" y="1500092"/>
                  </a:cubicBezTo>
                  <a:cubicBezTo>
                    <a:pt x="40577" y="1490091"/>
                    <a:pt x="33338" y="1481709"/>
                    <a:pt x="23813" y="1479995"/>
                  </a:cubicBezTo>
                  <a:lnTo>
                    <a:pt x="23813" y="802100"/>
                  </a:lnTo>
                  <a:lnTo>
                    <a:pt x="319183" y="506730"/>
                  </a:lnTo>
                  <a:lnTo>
                    <a:pt x="319183" y="232124"/>
                  </a:lnTo>
                  <a:lnTo>
                    <a:pt x="363855" y="276796"/>
                  </a:lnTo>
                  <a:lnTo>
                    <a:pt x="363855" y="529304"/>
                  </a:lnTo>
                  <a:lnTo>
                    <a:pt x="260699" y="632460"/>
                  </a:lnTo>
                  <a:lnTo>
                    <a:pt x="260699" y="724948"/>
                  </a:lnTo>
                  <a:lnTo>
                    <a:pt x="260699" y="724948"/>
                  </a:lnTo>
                  <a:lnTo>
                    <a:pt x="149066" y="836485"/>
                  </a:lnTo>
                  <a:lnTo>
                    <a:pt x="149066" y="874967"/>
                  </a:lnTo>
                  <a:lnTo>
                    <a:pt x="95155" y="928973"/>
                  </a:lnTo>
                  <a:lnTo>
                    <a:pt x="95155" y="821341"/>
                  </a:lnTo>
                  <a:lnTo>
                    <a:pt x="178498" y="738092"/>
                  </a:lnTo>
                  <a:cubicBezTo>
                    <a:pt x="181737" y="740473"/>
                    <a:pt x="185738" y="741807"/>
                    <a:pt x="190024" y="741807"/>
                  </a:cubicBezTo>
                  <a:cubicBezTo>
                    <a:pt x="201263" y="741807"/>
                    <a:pt x="210312" y="732663"/>
                    <a:pt x="210312" y="721423"/>
                  </a:cubicBezTo>
                  <a:cubicBezTo>
                    <a:pt x="210312" y="710279"/>
                    <a:pt x="201263" y="701135"/>
                    <a:pt x="190024" y="701135"/>
                  </a:cubicBezTo>
                  <a:cubicBezTo>
                    <a:pt x="178784" y="701135"/>
                    <a:pt x="169736" y="710279"/>
                    <a:pt x="169736" y="721423"/>
                  </a:cubicBezTo>
                  <a:cubicBezTo>
                    <a:pt x="169736" y="725805"/>
                    <a:pt x="171069" y="729805"/>
                    <a:pt x="173355" y="733044"/>
                  </a:cubicBezTo>
                  <a:lnTo>
                    <a:pt x="88011" y="818388"/>
                  </a:lnTo>
                  <a:lnTo>
                    <a:pt x="88011" y="1165384"/>
                  </a:lnTo>
                  <a:lnTo>
                    <a:pt x="151352" y="1228820"/>
                  </a:lnTo>
                  <a:lnTo>
                    <a:pt x="151352" y="1521905"/>
                  </a:lnTo>
                  <a:cubicBezTo>
                    <a:pt x="141732" y="1523524"/>
                    <a:pt x="134493" y="1531906"/>
                    <a:pt x="134493" y="1541907"/>
                  </a:cubicBezTo>
                  <a:cubicBezTo>
                    <a:pt x="134493" y="1553147"/>
                    <a:pt x="143542" y="1562195"/>
                    <a:pt x="154781" y="1562195"/>
                  </a:cubicBezTo>
                  <a:cubicBezTo>
                    <a:pt x="166021" y="1562195"/>
                    <a:pt x="175070" y="1553147"/>
                    <a:pt x="175070" y="1541907"/>
                  </a:cubicBezTo>
                  <a:cubicBezTo>
                    <a:pt x="175070" y="1532001"/>
                    <a:pt x="167926" y="1523714"/>
                    <a:pt x="158496" y="1521905"/>
                  </a:cubicBezTo>
                  <a:close/>
                  <a:moveTo>
                    <a:pt x="316039" y="661511"/>
                  </a:moveTo>
                  <a:cubicBezTo>
                    <a:pt x="316039" y="654177"/>
                    <a:pt x="321945" y="648272"/>
                    <a:pt x="329184" y="648272"/>
                  </a:cubicBezTo>
                  <a:cubicBezTo>
                    <a:pt x="336518" y="648272"/>
                    <a:pt x="342424" y="654177"/>
                    <a:pt x="342424" y="661511"/>
                  </a:cubicBezTo>
                  <a:cubicBezTo>
                    <a:pt x="342424" y="668750"/>
                    <a:pt x="336518" y="674656"/>
                    <a:pt x="329184" y="674656"/>
                  </a:cubicBezTo>
                  <a:cubicBezTo>
                    <a:pt x="326898" y="674656"/>
                    <a:pt x="324707" y="674084"/>
                    <a:pt x="322802" y="672941"/>
                  </a:cubicBezTo>
                  <a:cubicBezTo>
                    <a:pt x="320707" y="671798"/>
                    <a:pt x="318897" y="669988"/>
                    <a:pt x="317754" y="667893"/>
                  </a:cubicBezTo>
                  <a:cubicBezTo>
                    <a:pt x="316611" y="665988"/>
                    <a:pt x="316039" y="663797"/>
                    <a:pt x="316039" y="661511"/>
                  </a:cubicBezTo>
                  <a:close/>
                  <a:moveTo>
                    <a:pt x="33433" y="1500092"/>
                  </a:moveTo>
                  <a:cubicBezTo>
                    <a:pt x="33433" y="1507331"/>
                    <a:pt x="27527" y="1513237"/>
                    <a:pt x="20288" y="1513237"/>
                  </a:cubicBezTo>
                  <a:cubicBezTo>
                    <a:pt x="13049" y="1513237"/>
                    <a:pt x="7144" y="1507331"/>
                    <a:pt x="7144" y="1500092"/>
                  </a:cubicBezTo>
                  <a:cubicBezTo>
                    <a:pt x="7144" y="1493996"/>
                    <a:pt x="11144" y="1488948"/>
                    <a:pt x="16669" y="1487424"/>
                  </a:cubicBezTo>
                  <a:cubicBezTo>
                    <a:pt x="17812" y="1487043"/>
                    <a:pt x="19050" y="1486853"/>
                    <a:pt x="20288" y="1486853"/>
                  </a:cubicBezTo>
                  <a:cubicBezTo>
                    <a:pt x="21527" y="1486853"/>
                    <a:pt x="22670" y="1487043"/>
                    <a:pt x="23813" y="1487424"/>
                  </a:cubicBezTo>
                  <a:cubicBezTo>
                    <a:pt x="29337" y="1488853"/>
                    <a:pt x="33433" y="1493996"/>
                    <a:pt x="33433" y="1500092"/>
                  </a:cubicBezTo>
                  <a:close/>
                  <a:moveTo>
                    <a:pt x="176879" y="721423"/>
                  </a:moveTo>
                  <a:cubicBezTo>
                    <a:pt x="176879" y="714184"/>
                    <a:pt x="182785" y="708279"/>
                    <a:pt x="190024" y="708279"/>
                  </a:cubicBezTo>
                  <a:cubicBezTo>
                    <a:pt x="197263" y="708279"/>
                    <a:pt x="203168" y="714184"/>
                    <a:pt x="203168" y="721423"/>
                  </a:cubicBezTo>
                  <a:cubicBezTo>
                    <a:pt x="203168" y="728758"/>
                    <a:pt x="197263" y="734663"/>
                    <a:pt x="190024" y="734663"/>
                  </a:cubicBezTo>
                  <a:cubicBezTo>
                    <a:pt x="187738" y="734663"/>
                    <a:pt x="185547" y="734092"/>
                    <a:pt x="183642" y="732949"/>
                  </a:cubicBezTo>
                  <a:cubicBezTo>
                    <a:pt x="181546" y="731806"/>
                    <a:pt x="179737" y="730091"/>
                    <a:pt x="178594" y="727901"/>
                  </a:cubicBezTo>
                  <a:cubicBezTo>
                    <a:pt x="177451" y="725996"/>
                    <a:pt x="176879" y="723805"/>
                    <a:pt x="176879" y="721423"/>
                  </a:cubicBezTo>
                  <a:close/>
                  <a:moveTo>
                    <a:pt x="154781" y="1555052"/>
                  </a:moveTo>
                  <a:cubicBezTo>
                    <a:pt x="147542" y="1555052"/>
                    <a:pt x="141637" y="1549146"/>
                    <a:pt x="141637" y="1541907"/>
                  </a:cubicBezTo>
                  <a:cubicBezTo>
                    <a:pt x="141637" y="1535811"/>
                    <a:pt x="145733" y="1530763"/>
                    <a:pt x="151352" y="1529239"/>
                  </a:cubicBezTo>
                  <a:cubicBezTo>
                    <a:pt x="152495" y="1528953"/>
                    <a:pt x="153638" y="1528763"/>
                    <a:pt x="154781" y="1528763"/>
                  </a:cubicBezTo>
                  <a:cubicBezTo>
                    <a:pt x="156115" y="1528763"/>
                    <a:pt x="157353" y="1528953"/>
                    <a:pt x="158496" y="1529334"/>
                  </a:cubicBezTo>
                  <a:cubicBezTo>
                    <a:pt x="163925" y="1530953"/>
                    <a:pt x="167926" y="1536002"/>
                    <a:pt x="167926" y="1541907"/>
                  </a:cubicBezTo>
                  <a:cubicBezTo>
                    <a:pt x="167926" y="1549146"/>
                    <a:pt x="162020" y="1555052"/>
                    <a:pt x="154781" y="1555052"/>
                  </a:cubicBezTo>
                  <a:close/>
                </a:path>
              </a:pathLst>
            </a:custGeom>
            <a:solidFill>
              <a:schemeClr val="accent1"/>
            </a:solidFill>
            <a:ln>
              <a:noFill/>
            </a:ln>
            <a:effectLst>
              <a:outerShdw blurRad="200025" dist="19050" dir="5400000" algn="bl" rotWithShape="0">
                <a:schemeClr val="accent1">
                  <a:alpha val="66666"/>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13" name="Google Shape;513;p19"/>
            <p:cNvSpPr/>
            <p:nvPr/>
          </p:nvSpPr>
          <p:spPr>
            <a:xfrm>
              <a:off x="7666005" y="3837621"/>
              <a:ext cx="75628" cy="444531"/>
            </a:xfrm>
            <a:custGeom>
              <a:avLst/>
              <a:gdLst/>
              <a:ahLst/>
              <a:cxnLst/>
              <a:rect l="l" t="t" r="r" b="b"/>
              <a:pathLst>
                <a:path w="75628" h="444531" extrusionOk="0">
                  <a:moveTo>
                    <a:pt x="58865" y="404146"/>
                  </a:moveTo>
                  <a:lnTo>
                    <a:pt x="58865" y="53816"/>
                  </a:lnTo>
                  <a:lnTo>
                    <a:pt x="30861" y="25813"/>
                  </a:lnTo>
                  <a:cubicBezTo>
                    <a:pt x="32576" y="23241"/>
                    <a:pt x="33528" y="20098"/>
                    <a:pt x="33528" y="16764"/>
                  </a:cubicBezTo>
                  <a:cubicBezTo>
                    <a:pt x="33528" y="7525"/>
                    <a:pt x="26003" y="0"/>
                    <a:pt x="16764" y="0"/>
                  </a:cubicBezTo>
                  <a:cubicBezTo>
                    <a:pt x="7525" y="0"/>
                    <a:pt x="0" y="7525"/>
                    <a:pt x="0" y="16764"/>
                  </a:cubicBezTo>
                  <a:cubicBezTo>
                    <a:pt x="0" y="26003"/>
                    <a:pt x="7525" y="33528"/>
                    <a:pt x="16764" y="33528"/>
                  </a:cubicBezTo>
                  <a:cubicBezTo>
                    <a:pt x="20098" y="33528"/>
                    <a:pt x="23146" y="32480"/>
                    <a:pt x="25813" y="30861"/>
                  </a:cubicBezTo>
                  <a:lnTo>
                    <a:pt x="25813" y="30861"/>
                  </a:lnTo>
                  <a:lnTo>
                    <a:pt x="51721" y="56769"/>
                  </a:lnTo>
                  <a:lnTo>
                    <a:pt x="51721" y="404146"/>
                  </a:lnTo>
                  <a:cubicBezTo>
                    <a:pt x="42196" y="405860"/>
                    <a:pt x="34957" y="414242"/>
                    <a:pt x="34957" y="424148"/>
                  </a:cubicBezTo>
                  <a:cubicBezTo>
                    <a:pt x="34957" y="435388"/>
                    <a:pt x="44101" y="444532"/>
                    <a:pt x="55341" y="444532"/>
                  </a:cubicBezTo>
                  <a:cubicBezTo>
                    <a:pt x="66485" y="444532"/>
                    <a:pt x="75629" y="435388"/>
                    <a:pt x="75629" y="424148"/>
                  </a:cubicBezTo>
                  <a:cubicBezTo>
                    <a:pt x="75629" y="414242"/>
                    <a:pt x="68294" y="405860"/>
                    <a:pt x="58865" y="404146"/>
                  </a:cubicBezTo>
                  <a:close/>
                  <a:moveTo>
                    <a:pt x="55341" y="437388"/>
                  </a:moveTo>
                  <a:cubicBezTo>
                    <a:pt x="48006" y="437388"/>
                    <a:pt x="42101" y="431483"/>
                    <a:pt x="42101" y="424148"/>
                  </a:cubicBezTo>
                  <a:cubicBezTo>
                    <a:pt x="42101" y="418147"/>
                    <a:pt x="46101" y="413099"/>
                    <a:pt x="51721" y="411575"/>
                  </a:cubicBezTo>
                  <a:cubicBezTo>
                    <a:pt x="52864" y="411194"/>
                    <a:pt x="54102" y="411004"/>
                    <a:pt x="55341" y="411004"/>
                  </a:cubicBezTo>
                  <a:cubicBezTo>
                    <a:pt x="56579" y="411004"/>
                    <a:pt x="57722" y="411194"/>
                    <a:pt x="58865" y="411575"/>
                  </a:cubicBezTo>
                  <a:cubicBezTo>
                    <a:pt x="64389" y="413004"/>
                    <a:pt x="68485" y="418147"/>
                    <a:pt x="68485" y="424148"/>
                  </a:cubicBezTo>
                  <a:cubicBezTo>
                    <a:pt x="68485" y="431483"/>
                    <a:pt x="62579" y="437388"/>
                    <a:pt x="55341" y="437388"/>
                  </a:cubicBezTo>
                  <a:close/>
                </a:path>
              </a:pathLst>
            </a:custGeom>
            <a:solidFill>
              <a:schemeClr val="accent1"/>
            </a:solidFill>
            <a:ln>
              <a:noFill/>
            </a:ln>
            <a:effectLst>
              <a:outerShdw blurRad="200025" dist="19050" dir="5400000" algn="bl" rotWithShape="0">
                <a:schemeClr val="accent1">
                  <a:alpha val="66666"/>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14" name="Google Shape;514;p19"/>
            <p:cNvSpPr/>
            <p:nvPr/>
          </p:nvSpPr>
          <p:spPr>
            <a:xfrm>
              <a:off x="7350442" y="3539870"/>
              <a:ext cx="240982" cy="701039"/>
            </a:xfrm>
            <a:custGeom>
              <a:avLst/>
              <a:gdLst/>
              <a:ahLst/>
              <a:cxnLst/>
              <a:rect l="l" t="t" r="r" b="b"/>
              <a:pathLst>
                <a:path w="240982" h="701039" extrusionOk="0">
                  <a:moveTo>
                    <a:pt x="227838" y="667893"/>
                  </a:moveTo>
                  <a:lnTo>
                    <a:pt x="227838" y="410146"/>
                  </a:lnTo>
                  <a:lnTo>
                    <a:pt x="160210" y="342519"/>
                  </a:lnTo>
                  <a:lnTo>
                    <a:pt x="160210" y="214503"/>
                  </a:lnTo>
                  <a:cubicBezTo>
                    <a:pt x="169545" y="212693"/>
                    <a:pt x="176689" y="204407"/>
                    <a:pt x="176689" y="194596"/>
                  </a:cubicBezTo>
                  <a:cubicBezTo>
                    <a:pt x="176689" y="183356"/>
                    <a:pt x="167545" y="174308"/>
                    <a:pt x="156400" y="174308"/>
                  </a:cubicBezTo>
                  <a:cubicBezTo>
                    <a:pt x="145161" y="174308"/>
                    <a:pt x="136017" y="183356"/>
                    <a:pt x="136017" y="194596"/>
                  </a:cubicBezTo>
                  <a:cubicBezTo>
                    <a:pt x="136017" y="204597"/>
                    <a:pt x="143446" y="212979"/>
                    <a:pt x="153067" y="214598"/>
                  </a:cubicBezTo>
                  <a:lnTo>
                    <a:pt x="153067" y="345472"/>
                  </a:lnTo>
                  <a:lnTo>
                    <a:pt x="220694" y="413099"/>
                  </a:lnTo>
                  <a:lnTo>
                    <a:pt x="220694" y="493681"/>
                  </a:lnTo>
                  <a:lnTo>
                    <a:pt x="103441" y="376428"/>
                  </a:lnTo>
                  <a:lnTo>
                    <a:pt x="103441" y="216122"/>
                  </a:lnTo>
                  <a:lnTo>
                    <a:pt x="23813" y="136493"/>
                  </a:lnTo>
                  <a:lnTo>
                    <a:pt x="23813" y="40291"/>
                  </a:lnTo>
                  <a:cubicBezTo>
                    <a:pt x="33242" y="38576"/>
                    <a:pt x="40576" y="30290"/>
                    <a:pt x="40576" y="20288"/>
                  </a:cubicBezTo>
                  <a:cubicBezTo>
                    <a:pt x="40576" y="9144"/>
                    <a:pt x="31432" y="0"/>
                    <a:pt x="20288" y="0"/>
                  </a:cubicBezTo>
                  <a:cubicBezTo>
                    <a:pt x="9049" y="0"/>
                    <a:pt x="0" y="9144"/>
                    <a:pt x="0" y="20288"/>
                  </a:cubicBezTo>
                  <a:cubicBezTo>
                    <a:pt x="0" y="30290"/>
                    <a:pt x="7144" y="38576"/>
                    <a:pt x="16669" y="40291"/>
                  </a:cubicBezTo>
                  <a:lnTo>
                    <a:pt x="16669" y="139446"/>
                  </a:lnTo>
                  <a:lnTo>
                    <a:pt x="96298" y="219075"/>
                  </a:lnTo>
                  <a:lnTo>
                    <a:pt x="96298" y="379381"/>
                  </a:lnTo>
                  <a:lnTo>
                    <a:pt x="220694" y="503777"/>
                  </a:lnTo>
                  <a:lnTo>
                    <a:pt x="220694" y="667893"/>
                  </a:lnTo>
                  <a:cubicBezTo>
                    <a:pt x="213169" y="669512"/>
                    <a:pt x="207454" y="676180"/>
                    <a:pt x="207454" y="684276"/>
                  </a:cubicBezTo>
                  <a:cubicBezTo>
                    <a:pt x="207454" y="693515"/>
                    <a:pt x="214979" y="701040"/>
                    <a:pt x="224218" y="701040"/>
                  </a:cubicBezTo>
                  <a:cubicBezTo>
                    <a:pt x="233458" y="701040"/>
                    <a:pt x="240982" y="693515"/>
                    <a:pt x="240982" y="684276"/>
                  </a:cubicBezTo>
                  <a:cubicBezTo>
                    <a:pt x="240887" y="676275"/>
                    <a:pt x="235267" y="669608"/>
                    <a:pt x="227838" y="667893"/>
                  </a:cubicBezTo>
                  <a:close/>
                  <a:moveTo>
                    <a:pt x="143161" y="194596"/>
                  </a:moveTo>
                  <a:cubicBezTo>
                    <a:pt x="143161" y="187357"/>
                    <a:pt x="149066" y="181451"/>
                    <a:pt x="156400" y="181451"/>
                  </a:cubicBezTo>
                  <a:cubicBezTo>
                    <a:pt x="163639" y="181451"/>
                    <a:pt x="169545" y="187357"/>
                    <a:pt x="169545" y="194596"/>
                  </a:cubicBezTo>
                  <a:cubicBezTo>
                    <a:pt x="169545" y="200501"/>
                    <a:pt x="165640" y="205550"/>
                    <a:pt x="160210" y="207074"/>
                  </a:cubicBezTo>
                  <a:cubicBezTo>
                    <a:pt x="158972" y="207550"/>
                    <a:pt x="157734" y="207740"/>
                    <a:pt x="156400" y="207740"/>
                  </a:cubicBezTo>
                  <a:cubicBezTo>
                    <a:pt x="155257" y="207740"/>
                    <a:pt x="154114" y="207550"/>
                    <a:pt x="153067" y="207264"/>
                  </a:cubicBezTo>
                  <a:cubicBezTo>
                    <a:pt x="147352" y="205835"/>
                    <a:pt x="143161" y="200692"/>
                    <a:pt x="143161" y="194596"/>
                  </a:cubicBezTo>
                  <a:close/>
                  <a:moveTo>
                    <a:pt x="7144" y="20288"/>
                  </a:moveTo>
                  <a:cubicBezTo>
                    <a:pt x="7144" y="13049"/>
                    <a:pt x="13049" y="7144"/>
                    <a:pt x="20288" y="7144"/>
                  </a:cubicBezTo>
                  <a:cubicBezTo>
                    <a:pt x="27527" y="7144"/>
                    <a:pt x="33433" y="13049"/>
                    <a:pt x="33433" y="20288"/>
                  </a:cubicBezTo>
                  <a:cubicBezTo>
                    <a:pt x="33433" y="26289"/>
                    <a:pt x="29337" y="31433"/>
                    <a:pt x="23813" y="32861"/>
                  </a:cubicBezTo>
                  <a:cubicBezTo>
                    <a:pt x="22669" y="33242"/>
                    <a:pt x="21526" y="33433"/>
                    <a:pt x="20288" y="33433"/>
                  </a:cubicBezTo>
                  <a:cubicBezTo>
                    <a:pt x="19050" y="33433"/>
                    <a:pt x="17812" y="33242"/>
                    <a:pt x="16669" y="32861"/>
                  </a:cubicBezTo>
                  <a:cubicBezTo>
                    <a:pt x="11144" y="31337"/>
                    <a:pt x="7144" y="26289"/>
                    <a:pt x="7144" y="20288"/>
                  </a:cubicBezTo>
                  <a:close/>
                </a:path>
              </a:pathLst>
            </a:custGeom>
            <a:solidFill>
              <a:schemeClr val="accent1"/>
            </a:solidFill>
            <a:ln>
              <a:noFill/>
            </a:ln>
            <a:effectLst>
              <a:outerShdw blurRad="200025" dist="19050" dir="5400000" algn="bl" rotWithShape="0">
                <a:schemeClr val="accent1">
                  <a:alpha val="66666"/>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15" name="Google Shape;515;p19"/>
            <p:cNvSpPr/>
            <p:nvPr/>
          </p:nvSpPr>
          <p:spPr>
            <a:xfrm>
              <a:off x="7557897" y="2823590"/>
              <a:ext cx="322706" cy="857440"/>
            </a:xfrm>
            <a:custGeom>
              <a:avLst/>
              <a:gdLst/>
              <a:ahLst/>
              <a:cxnLst/>
              <a:rect l="l" t="t" r="r" b="b"/>
              <a:pathLst>
                <a:path w="322706" h="857440" extrusionOk="0">
                  <a:moveTo>
                    <a:pt x="20098" y="824293"/>
                  </a:moveTo>
                  <a:lnTo>
                    <a:pt x="20098" y="561213"/>
                  </a:lnTo>
                  <a:lnTo>
                    <a:pt x="309563" y="271748"/>
                  </a:lnTo>
                  <a:lnTo>
                    <a:pt x="309563" y="33147"/>
                  </a:lnTo>
                  <a:cubicBezTo>
                    <a:pt x="317087" y="31528"/>
                    <a:pt x="322707" y="24860"/>
                    <a:pt x="322707" y="16764"/>
                  </a:cubicBezTo>
                  <a:cubicBezTo>
                    <a:pt x="322707" y="7525"/>
                    <a:pt x="315182" y="0"/>
                    <a:pt x="305943" y="0"/>
                  </a:cubicBezTo>
                  <a:cubicBezTo>
                    <a:pt x="296704" y="0"/>
                    <a:pt x="289179" y="7525"/>
                    <a:pt x="289179" y="16764"/>
                  </a:cubicBezTo>
                  <a:cubicBezTo>
                    <a:pt x="289179" y="24765"/>
                    <a:pt x="294799" y="31432"/>
                    <a:pt x="302323" y="33147"/>
                  </a:cubicBezTo>
                  <a:lnTo>
                    <a:pt x="302323" y="268796"/>
                  </a:lnTo>
                  <a:lnTo>
                    <a:pt x="12859" y="558260"/>
                  </a:lnTo>
                  <a:lnTo>
                    <a:pt x="12859" y="824389"/>
                  </a:lnTo>
                  <a:cubicBezTo>
                    <a:pt x="5524" y="826103"/>
                    <a:pt x="0" y="832771"/>
                    <a:pt x="0" y="840676"/>
                  </a:cubicBezTo>
                  <a:cubicBezTo>
                    <a:pt x="0" y="849916"/>
                    <a:pt x="7525" y="857441"/>
                    <a:pt x="16764" y="857441"/>
                  </a:cubicBezTo>
                  <a:cubicBezTo>
                    <a:pt x="26003" y="857441"/>
                    <a:pt x="33528" y="849916"/>
                    <a:pt x="33528" y="840676"/>
                  </a:cubicBezTo>
                  <a:cubicBezTo>
                    <a:pt x="33528" y="832580"/>
                    <a:pt x="27718" y="825818"/>
                    <a:pt x="20098" y="824293"/>
                  </a:cubicBezTo>
                  <a:close/>
                </a:path>
              </a:pathLst>
            </a:custGeom>
            <a:solidFill>
              <a:schemeClr val="accent1"/>
            </a:solidFill>
            <a:ln>
              <a:noFill/>
            </a:ln>
            <a:effectLst>
              <a:outerShdw blurRad="200025" dist="19050" dir="5400000" algn="bl" rotWithShape="0">
                <a:schemeClr val="accent1">
                  <a:alpha val="66666"/>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516" name="Google Shape;516;p19"/>
          <p:cNvGrpSpPr/>
          <p:nvPr/>
        </p:nvGrpSpPr>
        <p:grpSpPr>
          <a:xfrm rot="5400000">
            <a:off x="7541289" y="2887813"/>
            <a:ext cx="1491554" cy="3154695"/>
            <a:chOff x="7350442" y="2608992"/>
            <a:chExt cx="777239" cy="1673160"/>
          </a:xfrm>
        </p:grpSpPr>
        <p:sp>
          <p:nvSpPr>
            <p:cNvPr id="517" name="Google Shape;517;p19"/>
            <p:cNvSpPr/>
            <p:nvPr/>
          </p:nvSpPr>
          <p:spPr>
            <a:xfrm>
              <a:off x="7486745" y="2608992"/>
              <a:ext cx="300894" cy="898874"/>
            </a:xfrm>
            <a:custGeom>
              <a:avLst/>
              <a:gdLst/>
              <a:ahLst/>
              <a:cxnLst/>
              <a:rect l="l" t="t" r="r" b="b"/>
              <a:pathLst>
                <a:path w="300894" h="898874" extrusionOk="0">
                  <a:moveTo>
                    <a:pt x="16764" y="858488"/>
                  </a:moveTo>
                  <a:cubicBezTo>
                    <a:pt x="7334" y="860203"/>
                    <a:pt x="0" y="868585"/>
                    <a:pt x="0" y="878491"/>
                  </a:cubicBezTo>
                  <a:cubicBezTo>
                    <a:pt x="0" y="889730"/>
                    <a:pt x="9144" y="898874"/>
                    <a:pt x="20288" y="898874"/>
                  </a:cubicBezTo>
                  <a:cubicBezTo>
                    <a:pt x="31528" y="898874"/>
                    <a:pt x="40672" y="889730"/>
                    <a:pt x="40672" y="878491"/>
                  </a:cubicBezTo>
                  <a:cubicBezTo>
                    <a:pt x="40672" y="868585"/>
                    <a:pt x="33433" y="860203"/>
                    <a:pt x="23908" y="858488"/>
                  </a:cubicBezTo>
                  <a:lnTo>
                    <a:pt x="23908" y="733997"/>
                  </a:lnTo>
                  <a:lnTo>
                    <a:pt x="300895" y="457009"/>
                  </a:lnTo>
                  <a:lnTo>
                    <a:pt x="300895" y="0"/>
                  </a:lnTo>
                  <a:lnTo>
                    <a:pt x="293751" y="0"/>
                  </a:lnTo>
                  <a:lnTo>
                    <a:pt x="293751" y="454057"/>
                  </a:lnTo>
                  <a:lnTo>
                    <a:pt x="16764" y="731044"/>
                  </a:lnTo>
                  <a:lnTo>
                    <a:pt x="16764" y="858488"/>
                  </a:lnTo>
                  <a:close/>
                  <a:moveTo>
                    <a:pt x="33528" y="878491"/>
                  </a:moveTo>
                  <a:cubicBezTo>
                    <a:pt x="33528" y="885825"/>
                    <a:pt x="27622" y="891730"/>
                    <a:pt x="20288" y="891730"/>
                  </a:cubicBezTo>
                  <a:cubicBezTo>
                    <a:pt x="13049" y="891730"/>
                    <a:pt x="7144" y="885825"/>
                    <a:pt x="7144" y="878491"/>
                  </a:cubicBezTo>
                  <a:cubicBezTo>
                    <a:pt x="7144" y="872490"/>
                    <a:pt x="11239" y="867347"/>
                    <a:pt x="16764" y="865918"/>
                  </a:cubicBezTo>
                  <a:cubicBezTo>
                    <a:pt x="17907" y="865537"/>
                    <a:pt x="19050" y="865346"/>
                    <a:pt x="20288" y="865346"/>
                  </a:cubicBezTo>
                  <a:cubicBezTo>
                    <a:pt x="21526" y="865346"/>
                    <a:pt x="22765" y="865537"/>
                    <a:pt x="23908" y="865918"/>
                  </a:cubicBezTo>
                  <a:cubicBezTo>
                    <a:pt x="29527" y="867442"/>
                    <a:pt x="33528" y="872490"/>
                    <a:pt x="33528" y="878491"/>
                  </a:cubicBezTo>
                  <a:close/>
                </a:path>
              </a:pathLst>
            </a:custGeom>
            <a:solidFill>
              <a:schemeClr val="accent1"/>
            </a:solidFill>
            <a:ln>
              <a:noFill/>
            </a:ln>
            <a:effectLst>
              <a:outerShdw blurRad="200025" dist="19050" dir="5400000" algn="bl" rotWithShape="0">
                <a:schemeClr val="accent1">
                  <a:alpha val="66666"/>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18" name="Google Shape;518;p19"/>
            <p:cNvSpPr/>
            <p:nvPr/>
          </p:nvSpPr>
          <p:spPr>
            <a:xfrm>
              <a:off x="7430357" y="3185731"/>
              <a:ext cx="149161" cy="440054"/>
            </a:xfrm>
            <a:custGeom>
              <a:avLst/>
              <a:gdLst/>
              <a:ahLst/>
              <a:cxnLst/>
              <a:rect l="l" t="t" r="r" b="b"/>
              <a:pathLst>
                <a:path w="149161" h="440054" extrusionOk="0">
                  <a:moveTo>
                    <a:pt x="123349" y="30861"/>
                  </a:moveTo>
                  <a:cubicBezTo>
                    <a:pt x="125921" y="32575"/>
                    <a:pt x="129064" y="33528"/>
                    <a:pt x="132397" y="33528"/>
                  </a:cubicBezTo>
                  <a:cubicBezTo>
                    <a:pt x="141637" y="33528"/>
                    <a:pt x="149162" y="26003"/>
                    <a:pt x="149162" y="16764"/>
                  </a:cubicBezTo>
                  <a:cubicBezTo>
                    <a:pt x="149162" y="7525"/>
                    <a:pt x="141637" y="0"/>
                    <a:pt x="132397" y="0"/>
                  </a:cubicBezTo>
                  <a:cubicBezTo>
                    <a:pt x="123158" y="0"/>
                    <a:pt x="115634" y="7525"/>
                    <a:pt x="115634" y="16764"/>
                  </a:cubicBezTo>
                  <a:cubicBezTo>
                    <a:pt x="115634" y="20098"/>
                    <a:pt x="116586" y="23146"/>
                    <a:pt x="118301" y="25813"/>
                  </a:cubicBezTo>
                  <a:lnTo>
                    <a:pt x="16764" y="127349"/>
                  </a:lnTo>
                  <a:lnTo>
                    <a:pt x="16764" y="399669"/>
                  </a:lnTo>
                  <a:cubicBezTo>
                    <a:pt x="7334" y="401384"/>
                    <a:pt x="0" y="409765"/>
                    <a:pt x="0" y="419671"/>
                  </a:cubicBezTo>
                  <a:cubicBezTo>
                    <a:pt x="0" y="430911"/>
                    <a:pt x="9144" y="440055"/>
                    <a:pt x="20288" y="440055"/>
                  </a:cubicBezTo>
                  <a:cubicBezTo>
                    <a:pt x="31528" y="440055"/>
                    <a:pt x="40672" y="430911"/>
                    <a:pt x="40672" y="419671"/>
                  </a:cubicBezTo>
                  <a:cubicBezTo>
                    <a:pt x="40672" y="409765"/>
                    <a:pt x="33433" y="401384"/>
                    <a:pt x="23908" y="399669"/>
                  </a:cubicBezTo>
                  <a:lnTo>
                    <a:pt x="23908" y="130302"/>
                  </a:lnTo>
                  <a:lnTo>
                    <a:pt x="123349" y="30861"/>
                  </a:lnTo>
                  <a:close/>
                  <a:moveTo>
                    <a:pt x="33623" y="419671"/>
                  </a:moveTo>
                  <a:cubicBezTo>
                    <a:pt x="33623" y="427006"/>
                    <a:pt x="27718" y="432911"/>
                    <a:pt x="20384" y="432911"/>
                  </a:cubicBezTo>
                  <a:cubicBezTo>
                    <a:pt x="13145" y="432911"/>
                    <a:pt x="7239" y="427006"/>
                    <a:pt x="7239" y="419671"/>
                  </a:cubicBezTo>
                  <a:cubicBezTo>
                    <a:pt x="7239" y="413671"/>
                    <a:pt x="11335" y="408527"/>
                    <a:pt x="16859" y="407098"/>
                  </a:cubicBezTo>
                  <a:cubicBezTo>
                    <a:pt x="18002" y="406717"/>
                    <a:pt x="19145" y="406527"/>
                    <a:pt x="20384" y="406527"/>
                  </a:cubicBezTo>
                  <a:cubicBezTo>
                    <a:pt x="21622" y="406527"/>
                    <a:pt x="22860" y="406717"/>
                    <a:pt x="24003" y="407098"/>
                  </a:cubicBezTo>
                  <a:cubicBezTo>
                    <a:pt x="29623" y="408622"/>
                    <a:pt x="33623" y="413671"/>
                    <a:pt x="33623" y="419671"/>
                  </a:cubicBezTo>
                  <a:close/>
                </a:path>
              </a:pathLst>
            </a:custGeom>
            <a:solidFill>
              <a:schemeClr val="accent1"/>
            </a:solidFill>
            <a:ln>
              <a:noFill/>
            </a:ln>
            <a:effectLst>
              <a:outerShdw blurRad="200025" dist="19050" dir="5400000" algn="bl" rotWithShape="0">
                <a:schemeClr val="accent1">
                  <a:alpha val="66666"/>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19" name="Google Shape;519;p19"/>
            <p:cNvSpPr/>
            <p:nvPr/>
          </p:nvSpPr>
          <p:spPr>
            <a:xfrm>
              <a:off x="7350442" y="2713767"/>
              <a:ext cx="389000" cy="777335"/>
            </a:xfrm>
            <a:custGeom>
              <a:avLst/>
              <a:gdLst/>
              <a:ahLst/>
              <a:cxnLst/>
              <a:rect l="l" t="t" r="r" b="b"/>
              <a:pathLst>
                <a:path w="389000" h="777335" extrusionOk="0">
                  <a:moveTo>
                    <a:pt x="297466" y="400812"/>
                  </a:moveTo>
                  <a:lnTo>
                    <a:pt x="188976" y="400812"/>
                  </a:lnTo>
                  <a:lnTo>
                    <a:pt x="16669" y="573024"/>
                  </a:lnTo>
                  <a:lnTo>
                    <a:pt x="16669" y="736949"/>
                  </a:lnTo>
                  <a:cubicBezTo>
                    <a:pt x="7144" y="738664"/>
                    <a:pt x="0" y="747046"/>
                    <a:pt x="0" y="757047"/>
                  </a:cubicBezTo>
                  <a:cubicBezTo>
                    <a:pt x="0" y="768191"/>
                    <a:pt x="9049" y="777335"/>
                    <a:pt x="20288" y="777335"/>
                  </a:cubicBezTo>
                  <a:cubicBezTo>
                    <a:pt x="31432" y="777335"/>
                    <a:pt x="40576" y="768191"/>
                    <a:pt x="40576" y="757047"/>
                  </a:cubicBezTo>
                  <a:cubicBezTo>
                    <a:pt x="40576" y="747046"/>
                    <a:pt x="33242" y="738664"/>
                    <a:pt x="23813" y="736949"/>
                  </a:cubicBezTo>
                  <a:lnTo>
                    <a:pt x="23813" y="575977"/>
                  </a:lnTo>
                  <a:lnTo>
                    <a:pt x="191929" y="407956"/>
                  </a:lnTo>
                  <a:lnTo>
                    <a:pt x="300418" y="407956"/>
                  </a:lnTo>
                  <a:lnTo>
                    <a:pt x="372237" y="336042"/>
                  </a:lnTo>
                  <a:lnTo>
                    <a:pt x="372237" y="40291"/>
                  </a:lnTo>
                  <a:cubicBezTo>
                    <a:pt x="381667" y="38576"/>
                    <a:pt x="389001" y="30289"/>
                    <a:pt x="389001" y="20288"/>
                  </a:cubicBezTo>
                  <a:cubicBezTo>
                    <a:pt x="389001" y="9049"/>
                    <a:pt x="379857" y="0"/>
                    <a:pt x="368713" y="0"/>
                  </a:cubicBezTo>
                  <a:cubicBezTo>
                    <a:pt x="357473" y="0"/>
                    <a:pt x="348329" y="9049"/>
                    <a:pt x="348329" y="20288"/>
                  </a:cubicBezTo>
                  <a:cubicBezTo>
                    <a:pt x="348329" y="30289"/>
                    <a:pt x="355568" y="38576"/>
                    <a:pt x="365093" y="40291"/>
                  </a:cubicBezTo>
                  <a:lnTo>
                    <a:pt x="365093" y="333089"/>
                  </a:lnTo>
                  <a:lnTo>
                    <a:pt x="297466" y="400812"/>
                  </a:lnTo>
                  <a:close/>
                  <a:moveTo>
                    <a:pt x="33433" y="757047"/>
                  </a:moveTo>
                  <a:cubicBezTo>
                    <a:pt x="33433" y="764286"/>
                    <a:pt x="27527" y="770192"/>
                    <a:pt x="20288" y="770192"/>
                  </a:cubicBezTo>
                  <a:cubicBezTo>
                    <a:pt x="13049" y="770192"/>
                    <a:pt x="7144" y="764286"/>
                    <a:pt x="7144" y="757047"/>
                  </a:cubicBezTo>
                  <a:cubicBezTo>
                    <a:pt x="7144" y="750951"/>
                    <a:pt x="11144" y="745903"/>
                    <a:pt x="16669" y="744379"/>
                  </a:cubicBezTo>
                  <a:cubicBezTo>
                    <a:pt x="17812" y="743998"/>
                    <a:pt x="19050" y="743807"/>
                    <a:pt x="20288" y="743807"/>
                  </a:cubicBezTo>
                  <a:cubicBezTo>
                    <a:pt x="21526" y="743807"/>
                    <a:pt x="22669" y="743998"/>
                    <a:pt x="23813" y="744379"/>
                  </a:cubicBezTo>
                  <a:cubicBezTo>
                    <a:pt x="29337" y="745808"/>
                    <a:pt x="33433" y="750951"/>
                    <a:pt x="33433" y="757047"/>
                  </a:cubicBezTo>
                  <a:close/>
                  <a:moveTo>
                    <a:pt x="355473" y="20288"/>
                  </a:moveTo>
                  <a:cubicBezTo>
                    <a:pt x="355473" y="13049"/>
                    <a:pt x="361379" y="7144"/>
                    <a:pt x="368713" y="7144"/>
                  </a:cubicBezTo>
                  <a:cubicBezTo>
                    <a:pt x="375952" y="7144"/>
                    <a:pt x="381857" y="13049"/>
                    <a:pt x="381857" y="20288"/>
                  </a:cubicBezTo>
                  <a:cubicBezTo>
                    <a:pt x="381857" y="26289"/>
                    <a:pt x="377761" y="31432"/>
                    <a:pt x="372237" y="32861"/>
                  </a:cubicBezTo>
                  <a:cubicBezTo>
                    <a:pt x="371094" y="33242"/>
                    <a:pt x="369951" y="33433"/>
                    <a:pt x="368713" y="33433"/>
                  </a:cubicBezTo>
                  <a:cubicBezTo>
                    <a:pt x="367474" y="33433"/>
                    <a:pt x="366236" y="33242"/>
                    <a:pt x="365093" y="32861"/>
                  </a:cubicBezTo>
                  <a:cubicBezTo>
                    <a:pt x="359473" y="31337"/>
                    <a:pt x="355473" y="26289"/>
                    <a:pt x="355473" y="20288"/>
                  </a:cubicBezTo>
                  <a:close/>
                </a:path>
              </a:pathLst>
            </a:custGeom>
            <a:solidFill>
              <a:schemeClr val="accent1"/>
            </a:solidFill>
            <a:ln>
              <a:noFill/>
            </a:ln>
            <a:effectLst>
              <a:outerShdw blurRad="200025" dist="19050" dir="5400000" algn="bl" rotWithShape="0">
                <a:schemeClr val="accent1">
                  <a:alpha val="66666"/>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20" name="Google Shape;520;p19"/>
            <p:cNvSpPr/>
            <p:nvPr/>
          </p:nvSpPr>
          <p:spPr>
            <a:xfrm>
              <a:off x="7860696" y="2608992"/>
              <a:ext cx="266985" cy="1341405"/>
            </a:xfrm>
            <a:custGeom>
              <a:avLst/>
              <a:gdLst/>
              <a:ahLst/>
              <a:cxnLst/>
              <a:rect l="l" t="t" r="r" b="b"/>
              <a:pathLst>
                <a:path w="266985" h="1341405" extrusionOk="0">
                  <a:moveTo>
                    <a:pt x="266986" y="744569"/>
                  </a:moveTo>
                  <a:lnTo>
                    <a:pt x="266986" y="0"/>
                  </a:lnTo>
                  <a:lnTo>
                    <a:pt x="259842" y="0"/>
                  </a:lnTo>
                  <a:lnTo>
                    <a:pt x="259842" y="741617"/>
                  </a:lnTo>
                  <a:lnTo>
                    <a:pt x="13145" y="988314"/>
                  </a:lnTo>
                  <a:lnTo>
                    <a:pt x="13145" y="1308259"/>
                  </a:lnTo>
                  <a:cubicBezTo>
                    <a:pt x="5620" y="1309878"/>
                    <a:pt x="0" y="1316546"/>
                    <a:pt x="0" y="1324642"/>
                  </a:cubicBezTo>
                  <a:cubicBezTo>
                    <a:pt x="0" y="1333881"/>
                    <a:pt x="7525" y="1341406"/>
                    <a:pt x="16764" y="1341406"/>
                  </a:cubicBezTo>
                  <a:cubicBezTo>
                    <a:pt x="26003" y="1341406"/>
                    <a:pt x="33528" y="1333881"/>
                    <a:pt x="33528" y="1324642"/>
                  </a:cubicBezTo>
                  <a:cubicBezTo>
                    <a:pt x="33528" y="1316641"/>
                    <a:pt x="27908" y="1309973"/>
                    <a:pt x="20384" y="1308259"/>
                  </a:cubicBezTo>
                  <a:lnTo>
                    <a:pt x="20384" y="991267"/>
                  </a:lnTo>
                  <a:lnTo>
                    <a:pt x="266986" y="744569"/>
                  </a:lnTo>
                  <a:close/>
                </a:path>
              </a:pathLst>
            </a:custGeom>
            <a:solidFill>
              <a:schemeClr val="accent1"/>
            </a:solidFill>
            <a:ln>
              <a:noFill/>
            </a:ln>
            <a:effectLst>
              <a:outerShdw blurRad="200025" dist="19050" dir="5400000" algn="bl" rotWithShape="0">
                <a:schemeClr val="accent1">
                  <a:alpha val="66666"/>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21" name="Google Shape;521;p19"/>
            <p:cNvSpPr/>
            <p:nvPr/>
          </p:nvSpPr>
          <p:spPr>
            <a:xfrm>
              <a:off x="7602140" y="2608992"/>
              <a:ext cx="370998" cy="1562195"/>
            </a:xfrm>
            <a:custGeom>
              <a:avLst/>
              <a:gdLst/>
              <a:ahLst/>
              <a:cxnLst/>
              <a:rect l="l" t="t" r="r" b="b"/>
              <a:pathLst>
                <a:path w="370998" h="1562195" extrusionOk="0">
                  <a:moveTo>
                    <a:pt x="158496" y="1521905"/>
                  </a:moveTo>
                  <a:lnTo>
                    <a:pt x="158496" y="1225868"/>
                  </a:lnTo>
                  <a:lnTo>
                    <a:pt x="95155" y="1162431"/>
                  </a:lnTo>
                  <a:lnTo>
                    <a:pt x="95155" y="939070"/>
                  </a:lnTo>
                  <a:lnTo>
                    <a:pt x="156210" y="878014"/>
                  </a:lnTo>
                  <a:lnTo>
                    <a:pt x="156210" y="839534"/>
                  </a:lnTo>
                  <a:lnTo>
                    <a:pt x="317659" y="678085"/>
                  </a:lnTo>
                  <a:cubicBezTo>
                    <a:pt x="320897" y="680466"/>
                    <a:pt x="324898" y="681800"/>
                    <a:pt x="329184" y="681800"/>
                  </a:cubicBezTo>
                  <a:cubicBezTo>
                    <a:pt x="340423" y="681800"/>
                    <a:pt x="349568" y="672655"/>
                    <a:pt x="349568" y="661511"/>
                  </a:cubicBezTo>
                  <a:cubicBezTo>
                    <a:pt x="349568" y="650272"/>
                    <a:pt x="340423" y="641128"/>
                    <a:pt x="329184" y="641128"/>
                  </a:cubicBezTo>
                  <a:cubicBezTo>
                    <a:pt x="318040" y="641128"/>
                    <a:pt x="308896" y="650272"/>
                    <a:pt x="308896" y="661511"/>
                  </a:cubicBezTo>
                  <a:cubicBezTo>
                    <a:pt x="308896" y="665797"/>
                    <a:pt x="310229" y="669798"/>
                    <a:pt x="312611" y="673037"/>
                  </a:cubicBezTo>
                  <a:lnTo>
                    <a:pt x="267843" y="717804"/>
                  </a:lnTo>
                  <a:lnTo>
                    <a:pt x="267843" y="635413"/>
                  </a:lnTo>
                  <a:lnTo>
                    <a:pt x="370999" y="532257"/>
                  </a:lnTo>
                  <a:lnTo>
                    <a:pt x="370999" y="273844"/>
                  </a:lnTo>
                  <a:lnTo>
                    <a:pt x="319183" y="222028"/>
                  </a:lnTo>
                  <a:lnTo>
                    <a:pt x="319183" y="0"/>
                  </a:lnTo>
                  <a:lnTo>
                    <a:pt x="312039" y="0"/>
                  </a:lnTo>
                  <a:lnTo>
                    <a:pt x="312039" y="503777"/>
                  </a:lnTo>
                  <a:lnTo>
                    <a:pt x="16669" y="799147"/>
                  </a:lnTo>
                  <a:lnTo>
                    <a:pt x="16669" y="1479995"/>
                  </a:lnTo>
                  <a:cubicBezTo>
                    <a:pt x="7144" y="1481709"/>
                    <a:pt x="0" y="1490091"/>
                    <a:pt x="0" y="1500092"/>
                  </a:cubicBezTo>
                  <a:cubicBezTo>
                    <a:pt x="0" y="1511237"/>
                    <a:pt x="9049" y="1520381"/>
                    <a:pt x="20288" y="1520381"/>
                  </a:cubicBezTo>
                  <a:cubicBezTo>
                    <a:pt x="31528" y="1520381"/>
                    <a:pt x="40577" y="1511237"/>
                    <a:pt x="40577" y="1500092"/>
                  </a:cubicBezTo>
                  <a:cubicBezTo>
                    <a:pt x="40577" y="1490091"/>
                    <a:pt x="33338" y="1481709"/>
                    <a:pt x="23813" y="1479995"/>
                  </a:cubicBezTo>
                  <a:lnTo>
                    <a:pt x="23813" y="802100"/>
                  </a:lnTo>
                  <a:lnTo>
                    <a:pt x="319183" y="506730"/>
                  </a:lnTo>
                  <a:lnTo>
                    <a:pt x="319183" y="232124"/>
                  </a:lnTo>
                  <a:lnTo>
                    <a:pt x="363855" y="276796"/>
                  </a:lnTo>
                  <a:lnTo>
                    <a:pt x="363855" y="529304"/>
                  </a:lnTo>
                  <a:lnTo>
                    <a:pt x="260699" y="632460"/>
                  </a:lnTo>
                  <a:lnTo>
                    <a:pt x="260699" y="724948"/>
                  </a:lnTo>
                  <a:lnTo>
                    <a:pt x="260699" y="724948"/>
                  </a:lnTo>
                  <a:lnTo>
                    <a:pt x="149066" y="836485"/>
                  </a:lnTo>
                  <a:lnTo>
                    <a:pt x="149066" y="874967"/>
                  </a:lnTo>
                  <a:lnTo>
                    <a:pt x="95155" y="928973"/>
                  </a:lnTo>
                  <a:lnTo>
                    <a:pt x="95155" y="821341"/>
                  </a:lnTo>
                  <a:lnTo>
                    <a:pt x="178498" y="738092"/>
                  </a:lnTo>
                  <a:cubicBezTo>
                    <a:pt x="181737" y="740473"/>
                    <a:pt x="185738" y="741807"/>
                    <a:pt x="190024" y="741807"/>
                  </a:cubicBezTo>
                  <a:cubicBezTo>
                    <a:pt x="201263" y="741807"/>
                    <a:pt x="210312" y="732663"/>
                    <a:pt x="210312" y="721423"/>
                  </a:cubicBezTo>
                  <a:cubicBezTo>
                    <a:pt x="210312" y="710279"/>
                    <a:pt x="201263" y="701135"/>
                    <a:pt x="190024" y="701135"/>
                  </a:cubicBezTo>
                  <a:cubicBezTo>
                    <a:pt x="178784" y="701135"/>
                    <a:pt x="169736" y="710279"/>
                    <a:pt x="169736" y="721423"/>
                  </a:cubicBezTo>
                  <a:cubicBezTo>
                    <a:pt x="169736" y="725805"/>
                    <a:pt x="171069" y="729805"/>
                    <a:pt x="173355" y="733044"/>
                  </a:cubicBezTo>
                  <a:lnTo>
                    <a:pt x="88011" y="818388"/>
                  </a:lnTo>
                  <a:lnTo>
                    <a:pt x="88011" y="1165384"/>
                  </a:lnTo>
                  <a:lnTo>
                    <a:pt x="151352" y="1228820"/>
                  </a:lnTo>
                  <a:lnTo>
                    <a:pt x="151352" y="1521905"/>
                  </a:lnTo>
                  <a:cubicBezTo>
                    <a:pt x="141732" y="1523524"/>
                    <a:pt x="134493" y="1531906"/>
                    <a:pt x="134493" y="1541907"/>
                  </a:cubicBezTo>
                  <a:cubicBezTo>
                    <a:pt x="134493" y="1553147"/>
                    <a:pt x="143542" y="1562195"/>
                    <a:pt x="154781" y="1562195"/>
                  </a:cubicBezTo>
                  <a:cubicBezTo>
                    <a:pt x="166021" y="1562195"/>
                    <a:pt x="175070" y="1553147"/>
                    <a:pt x="175070" y="1541907"/>
                  </a:cubicBezTo>
                  <a:cubicBezTo>
                    <a:pt x="175070" y="1532001"/>
                    <a:pt x="167926" y="1523714"/>
                    <a:pt x="158496" y="1521905"/>
                  </a:cubicBezTo>
                  <a:close/>
                  <a:moveTo>
                    <a:pt x="316039" y="661511"/>
                  </a:moveTo>
                  <a:cubicBezTo>
                    <a:pt x="316039" y="654177"/>
                    <a:pt x="321945" y="648272"/>
                    <a:pt x="329184" y="648272"/>
                  </a:cubicBezTo>
                  <a:cubicBezTo>
                    <a:pt x="336518" y="648272"/>
                    <a:pt x="342424" y="654177"/>
                    <a:pt x="342424" y="661511"/>
                  </a:cubicBezTo>
                  <a:cubicBezTo>
                    <a:pt x="342424" y="668750"/>
                    <a:pt x="336518" y="674656"/>
                    <a:pt x="329184" y="674656"/>
                  </a:cubicBezTo>
                  <a:cubicBezTo>
                    <a:pt x="326898" y="674656"/>
                    <a:pt x="324707" y="674084"/>
                    <a:pt x="322802" y="672941"/>
                  </a:cubicBezTo>
                  <a:cubicBezTo>
                    <a:pt x="320707" y="671798"/>
                    <a:pt x="318897" y="669988"/>
                    <a:pt x="317754" y="667893"/>
                  </a:cubicBezTo>
                  <a:cubicBezTo>
                    <a:pt x="316611" y="665988"/>
                    <a:pt x="316039" y="663797"/>
                    <a:pt x="316039" y="661511"/>
                  </a:cubicBezTo>
                  <a:close/>
                  <a:moveTo>
                    <a:pt x="33433" y="1500092"/>
                  </a:moveTo>
                  <a:cubicBezTo>
                    <a:pt x="33433" y="1507331"/>
                    <a:pt x="27527" y="1513237"/>
                    <a:pt x="20288" y="1513237"/>
                  </a:cubicBezTo>
                  <a:cubicBezTo>
                    <a:pt x="13049" y="1513237"/>
                    <a:pt x="7144" y="1507331"/>
                    <a:pt x="7144" y="1500092"/>
                  </a:cubicBezTo>
                  <a:cubicBezTo>
                    <a:pt x="7144" y="1493996"/>
                    <a:pt x="11144" y="1488948"/>
                    <a:pt x="16669" y="1487424"/>
                  </a:cubicBezTo>
                  <a:cubicBezTo>
                    <a:pt x="17812" y="1487043"/>
                    <a:pt x="19050" y="1486853"/>
                    <a:pt x="20288" y="1486853"/>
                  </a:cubicBezTo>
                  <a:cubicBezTo>
                    <a:pt x="21527" y="1486853"/>
                    <a:pt x="22670" y="1487043"/>
                    <a:pt x="23813" y="1487424"/>
                  </a:cubicBezTo>
                  <a:cubicBezTo>
                    <a:pt x="29337" y="1488853"/>
                    <a:pt x="33433" y="1493996"/>
                    <a:pt x="33433" y="1500092"/>
                  </a:cubicBezTo>
                  <a:close/>
                  <a:moveTo>
                    <a:pt x="176879" y="721423"/>
                  </a:moveTo>
                  <a:cubicBezTo>
                    <a:pt x="176879" y="714184"/>
                    <a:pt x="182785" y="708279"/>
                    <a:pt x="190024" y="708279"/>
                  </a:cubicBezTo>
                  <a:cubicBezTo>
                    <a:pt x="197263" y="708279"/>
                    <a:pt x="203168" y="714184"/>
                    <a:pt x="203168" y="721423"/>
                  </a:cubicBezTo>
                  <a:cubicBezTo>
                    <a:pt x="203168" y="728758"/>
                    <a:pt x="197263" y="734663"/>
                    <a:pt x="190024" y="734663"/>
                  </a:cubicBezTo>
                  <a:cubicBezTo>
                    <a:pt x="187738" y="734663"/>
                    <a:pt x="185547" y="734092"/>
                    <a:pt x="183642" y="732949"/>
                  </a:cubicBezTo>
                  <a:cubicBezTo>
                    <a:pt x="181546" y="731806"/>
                    <a:pt x="179737" y="730091"/>
                    <a:pt x="178594" y="727901"/>
                  </a:cubicBezTo>
                  <a:cubicBezTo>
                    <a:pt x="177451" y="725996"/>
                    <a:pt x="176879" y="723805"/>
                    <a:pt x="176879" y="721423"/>
                  </a:cubicBezTo>
                  <a:close/>
                  <a:moveTo>
                    <a:pt x="154781" y="1555052"/>
                  </a:moveTo>
                  <a:cubicBezTo>
                    <a:pt x="147542" y="1555052"/>
                    <a:pt x="141637" y="1549146"/>
                    <a:pt x="141637" y="1541907"/>
                  </a:cubicBezTo>
                  <a:cubicBezTo>
                    <a:pt x="141637" y="1535811"/>
                    <a:pt x="145733" y="1530763"/>
                    <a:pt x="151352" y="1529239"/>
                  </a:cubicBezTo>
                  <a:cubicBezTo>
                    <a:pt x="152495" y="1528953"/>
                    <a:pt x="153638" y="1528763"/>
                    <a:pt x="154781" y="1528763"/>
                  </a:cubicBezTo>
                  <a:cubicBezTo>
                    <a:pt x="156115" y="1528763"/>
                    <a:pt x="157353" y="1528953"/>
                    <a:pt x="158496" y="1529334"/>
                  </a:cubicBezTo>
                  <a:cubicBezTo>
                    <a:pt x="163925" y="1530953"/>
                    <a:pt x="167926" y="1536002"/>
                    <a:pt x="167926" y="1541907"/>
                  </a:cubicBezTo>
                  <a:cubicBezTo>
                    <a:pt x="167926" y="1549146"/>
                    <a:pt x="162020" y="1555052"/>
                    <a:pt x="154781" y="1555052"/>
                  </a:cubicBezTo>
                  <a:close/>
                </a:path>
              </a:pathLst>
            </a:custGeom>
            <a:solidFill>
              <a:schemeClr val="accent1"/>
            </a:solidFill>
            <a:ln>
              <a:noFill/>
            </a:ln>
            <a:effectLst>
              <a:outerShdw blurRad="200025" dist="19050" dir="5400000" algn="bl" rotWithShape="0">
                <a:schemeClr val="accent1">
                  <a:alpha val="66666"/>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22" name="Google Shape;522;p19"/>
            <p:cNvSpPr/>
            <p:nvPr/>
          </p:nvSpPr>
          <p:spPr>
            <a:xfrm>
              <a:off x="7666005" y="3837621"/>
              <a:ext cx="75628" cy="444531"/>
            </a:xfrm>
            <a:custGeom>
              <a:avLst/>
              <a:gdLst/>
              <a:ahLst/>
              <a:cxnLst/>
              <a:rect l="l" t="t" r="r" b="b"/>
              <a:pathLst>
                <a:path w="75628" h="444531" extrusionOk="0">
                  <a:moveTo>
                    <a:pt x="58865" y="404146"/>
                  </a:moveTo>
                  <a:lnTo>
                    <a:pt x="58865" y="53816"/>
                  </a:lnTo>
                  <a:lnTo>
                    <a:pt x="30861" y="25813"/>
                  </a:lnTo>
                  <a:cubicBezTo>
                    <a:pt x="32576" y="23241"/>
                    <a:pt x="33528" y="20098"/>
                    <a:pt x="33528" y="16764"/>
                  </a:cubicBezTo>
                  <a:cubicBezTo>
                    <a:pt x="33528" y="7525"/>
                    <a:pt x="26003" y="0"/>
                    <a:pt x="16764" y="0"/>
                  </a:cubicBezTo>
                  <a:cubicBezTo>
                    <a:pt x="7525" y="0"/>
                    <a:pt x="0" y="7525"/>
                    <a:pt x="0" y="16764"/>
                  </a:cubicBezTo>
                  <a:cubicBezTo>
                    <a:pt x="0" y="26003"/>
                    <a:pt x="7525" y="33528"/>
                    <a:pt x="16764" y="33528"/>
                  </a:cubicBezTo>
                  <a:cubicBezTo>
                    <a:pt x="20098" y="33528"/>
                    <a:pt x="23146" y="32480"/>
                    <a:pt x="25813" y="30861"/>
                  </a:cubicBezTo>
                  <a:lnTo>
                    <a:pt x="25813" y="30861"/>
                  </a:lnTo>
                  <a:lnTo>
                    <a:pt x="51721" y="56769"/>
                  </a:lnTo>
                  <a:lnTo>
                    <a:pt x="51721" y="404146"/>
                  </a:lnTo>
                  <a:cubicBezTo>
                    <a:pt x="42196" y="405860"/>
                    <a:pt x="34957" y="414242"/>
                    <a:pt x="34957" y="424148"/>
                  </a:cubicBezTo>
                  <a:cubicBezTo>
                    <a:pt x="34957" y="435388"/>
                    <a:pt x="44101" y="444532"/>
                    <a:pt x="55341" y="444532"/>
                  </a:cubicBezTo>
                  <a:cubicBezTo>
                    <a:pt x="66485" y="444532"/>
                    <a:pt x="75629" y="435388"/>
                    <a:pt x="75629" y="424148"/>
                  </a:cubicBezTo>
                  <a:cubicBezTo>
                    <a:pt x="75629" y="414242"/>
                    <a:pt x="68294" y="405860"/>
                    <a:pt x="58865" y="404146"/>
                  </a:cubicBezTo>
                  <a:close/>
                  <a:moveTo>
                    <a:pt x="55341" y="437388"/>
                  </a:moveTo>
                  <a:cubicBezTo>
                    <a:pt x="48006" y="437388"/>
                    <a:pt x="42101" y="431483"/>
                    <a:pt x="42101" y="424148"/>
                  </a:cubicBezTo>
                  <a:cubicBezTo>
                    <a:pt x="42101" y="418147"/>
                    <a:pt x="46101" y="413099"/>
                    <a:pt x="51721" y="411575"/>
                  </a:cubicBezTo>
                  <a:cubicBezTo>
                    <a:pt x="52864" y="411194"/>
                    <a:pt x="54102" y="411004"/>
                    <a:pt x="55341" y="411004"/>
                  </a:cubicBezTo>
                  <a:cubicBezTo>
                    <a:pt x="56579" y="411004"/>
                    <a:pt x="57722" y="411194"/>
                    <a:pt x="58865" y="411575"/>
                  </a:cubicBezTo>
                  <a:cubicBezTo>
                    <a:pt x="64389" y="413004"/>
                    <a:pt x="68485" y="418147"/>
                    <a:pt x="68485" y="424148"/>
                  </a:cubicBezTo>
                  <a:cubicBezTo>
                    <a:pt x="68485" y="431483"/>
                    <a:pt x="62579" y="437388"/>
                    <a:pt x="55341" y="437388"/>
                  </a:cubicBezTo>
                  <a:close/>
                </a:path>
              </a:pathLst>
            </a:custGeom>
            <a:solidFill>
              <a:schemeClr val="accent1"/>
            </a:solidFill>
            <a:ln>
              <a:noFill/>
            </a:ln>
            <a:effectLst>
              <a:outerShdw blurRad="200025" dist="19050" dir="5400000" algn="bl" rotWithShape="0">
                <a:schemeClr val="accent1">
                  <a:alpha val="66666"/>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23" name="Google Shape;523;p19"/>
            <p:cNvSpPr/>
            <p:nvPr/>
          </p:nvSpPr>
          <p:spPr>
            <a:xfrm>
              <a:off x="7350442" y="3539870"/>
              <a:ext cx="240982" cy="701039"/>
            </a:xfrm>
            <a:custGeom>
              <a:avLst/>
              <a:gdLst/>
              <a:ahLst/>
              <a:cxnLst/>
              <a:rect l="l" t="t" r="r" b="b"/>
              <a:pathLst>
                <a:path w="240982" h="701039" extrusionOk="0">
                  <a:moveTo>
                    <a:pt x="227838" y="667893"/>
                  </a:moveTo>
                  <a:lnTo>
                    <a:pt x="227838" y="410146"/>
                  </a:lnTo>
                  <a:lnTo>
                    <a:pt x="160210" y="342519"/>
                  </a:lnTo>
                  <a:lnTo>
                    <a:pt x="160210" y="214503"/>
                  </a:lnTo>
                  <a:cubicBezTo>
                    <a:pt x="169545" y="212693"/>
                    <a:pt x="176689" y="204407"/>
                    <a:pt x="176689" y="194596"/>
                  </a:cubicBezTo>
                  <a:cubicBezTo>
                    <a:pt x="176689" y="183356"/>
                    <a:pt x="167545" y="174308"/>
                    <a:pt x="156400" y="174308"/>
                  </a:cubicBezTo>
                  <a:cubicBezTo>
                    <a:pt x="145161" y="174308"/>
                    <a:pt x="136017" y="183356"/>
                    <a:pt x="136017" y="194596"/>
                  </a:cubicBezTo>
                  <a:cubicBezTo>
                    <a:pt x="136017" y="204597"/>
                    <a:pt x="143446" y="212979"/>
                    <a:pt x="153067" y="214598"/>
                  </a:cubicBezTo>
                  <a:lnTo>
                    <a:pt x="153067" y="345472"/>
                  </a:lnTo>
                  <a:lnTo>
                    <a:pt x="220694" y="413099"/>
                  </a:lnTo>
                  <a:lnTo>
                    <a:pt x="220694" y="493681"/>
                  </a:lnTo>
                  <a:lnTo>
                    <a:pt x="103441" y="376428"/>
                  </a:lnTo>
                  <a:lnTo>
                    <a:pt x="103441" y="216122"/>
                  </a:lnTo>
                  <a:lnTo>
                    <a:pt x="23813" y="136493"/>
                  </a:lnTo>
                  <a:lnTo>
                    <a:pt x="23813" y="40291"/>
                  </a:lnTo>
                  <a:cubicBezTo>
                    <a:pt x="33242" y="38576"/>
                    <a:pt x="40576" y="30290"/>
                    <a:pt x="40576" y="20288"/>
                  </a:cubicBezTo>
                  <a:cubicBezTo>
                    <a:pt x="40576" y="9144"/>
                    <a:pt x="31432" y="0"/>
                    <a:pt x="20288" y="0"/>
                  </a:cubicBezTo>
                  <a:cubicBezTo>
                    <a:pt x="9049" y="0"/>
                    <a:pt x="0" y="9144"/>
                    <a:pt x="0" y="20288"/>
                  </a:cubicBezTo>
                  <a:cubicBezTo>
                    <a:pt x="0" y="30290"/>
                    <a:pt x="7144" y="38576"/>
                    <a:pt x="16669" y="40291"/>
                  </a:cubicBezTo>
                  <a:lnTo>
                    <a:pt x="16669" y="139446"/>
                  </a:lnTo>
                  <a:lnTo>
                    <a:pt x="96298" y="219075"/>
                  </a:lnTo>
                  <a:lnTo>
                    <a:pt x="96298" y="379381"/>
                  </a:lnTo>
                  <a:lnTo>
                    <a:pt x="220694" y="503777"/>
                  </a:lnTo>
                  <a:lnTo>
                    <a:pt x="220694" y="667893"/>
                  </a:lnTo>
                  <a:cubicBezTo>
                    <a:pt x="213169" y="669512"/>
                    <a:pt x="207454" y="676180"/>
                    <a:pt x="207454" y="684276"/>
                  </a:cubicBezTo>
                  <a:cubicBezTo>
                    <a:pt x="207454" y="693515"/>
                    <a:pt x="214979" y="701040"/>
                    <a:pt x="224218" y="701040"/>
                  </a:cubicBezTo>
                  <a:cubicBezTo>
                    <a:pt x="233458" y="701040"/>
                    <a:pt x="240982" y="693515"/>
                    <a:pt x="240982" y="684276"/>
                  </a:cubicBezTo>
                  <a:cubicBezTo>
                    <a:pt x="240887" y="676275"/>
                    <a:pt x="235267" y="669608"/>
                    <a:pt x="227838" y="667893"/>
                  </a:cubicBezTo>
                  <a:close/>
                  <a:moveTo>
                    <a:pt x="143161" y="194596"/>
                  </a:moveTo>
                  <a:cubicBezTo>
                    <a:pt x="143161" y="187357"/>
                    <a:pt x="149066" y="181451"/>
                    <a:pt x="156400" y="181451"/>
                  </a:cubicBezTo>
                  <a:cubicBezTo>
                    <a:pt x="163639" y="181451"/>
                    <a:pt x="169545" y="187357"/>
                    <a:pt x="169545" y="194596"/>
                  </a:cubicBezTo>
                  <a:cubicBezTo>
                    <a:pt x="169545" y="200501"/>
                    <a:pt x="165640" y="205550"/>
                    <a:pt x="160210" y="207074"/>
                  </a:cubicBezTo>
                  <a:cubicBezTo>
                    <a:pt x="158972" y="207550"/>
                    <a:pt x="157734" y="207740"/>
                    <a:pt x="156400" y="207740"/>
                  </a:cubicBezTo>
                  <a:cubicBezTo>
                    <a:pt x="155257" y="207740"/>
                    <a:pt x="154114" y="207550"/>
                    <a:pt x="153067" y="207264"/>
                  </a:cubicBezTo>
                  <a:cubicBezTo>
                    <a:pt x="147352" y="205835"/>
                    <a:pt x="143161" y="200692"/>
                    <a:pt x="143161" y="194596"/>
                  </a:cubicBezTo>
                  <a:close/>
                  <a:moveTo>
                    <a:pt x="7144" y="20288"/>
                  </a:moveTo>
                  <a:cubicBezTo>
                    <a:pt x="7144" y="13049"/>
                    <a:pt x="13049" y="7144"/>
                    <a:pt x="20288" y="7144"/>
                  </a:cubicBezTo>
                  <a:cubicBezTo>
                    <a:pt x="27527" y="7144"/>
                    <a:pt x="33433" y="13049"/>
                    <a:pt x="33433" y="20288"/>
                  </a:cubicBezTo>
                  <a:cubicBezTo>
                    <a:pt x="33433" y="26289"/>
                    <a:pt x="29337" y="31433"/>
                    <a:pt x="23813" y="32861"/>
                  </a:cubicBezTo>
                  <a:cubicBezTo>
                    <a:pt x="22669" y="33242"/>
                    <a:pt x="21526" y="33433"/>
                    <a:pt x="20288" y="33433"/>
                  </a:cubicBezTo>
                  <a:cubicBezTo>
                    <a:pt x="19050" y="33433"/>
                    <a:pt x="17812" y="33242"/>
                    <a:pt x="16669" y="32861"/>
                  </a:cubicBezTo>
                  <a:cubicBezTo>
                    <a:pt x="11144" y="31337"/>
                    <a:pt x="7144" y="26289"/>
                    <a:pt x="7144" y="20288"/>
                  </a:cubicBezTo>
                  <a:close/>
                </a:path>
              </a:pathLst>
            </a:custGeom>
            <a:solidFill>
              <a:schemeClr val="accent1"/>
            </a:solidFill>
            <a:ln>
              <a:noFill/>
            </a:ln>
            <a:effectLst>
              <a:outerShdw blurRad="200025" dist="19050" dir="5400000" algn="bl" rotWithShape="0">
                <a:schemeClr val="accent1">
                  <a:alpha val="66666"/>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24" name="Google Shape;524;p19"/>
            <p:cNvSpPr/>
            <p:nvPr/>
          </p:nvSpPr>
          <p:spPr>
            <a:xfrm>
              <a:off x="7557897" y="2823590"/>
              <a:ext cx="322706" cy="857440"/>
            </a:xfrm>
            <a:custGeom>
              <a:avLst/>
              <a:gdLst/>
              <a:ahLst/>
              <a:cxnLst/>
              <a:rect l="l" t="t" r="r" b="b"/>
              <a:pathLst>
                <a:path w="322706" h="857440" extrusionOk="0">
                  <a:moveTo>
                    <a:pt x="20098" y="824293"/>
                  </a:moveTo>
                  <a:lnTo>
                    <a:pt x="20098" y="561213"/>
                  </a:lnTo>
                  <a:lnTo>
                    <a:pt x="309563" y="271748"/>
                  </a:lnTo>
                  <a:lnTo>
                    <a:pt x="309563" y="33147"/>
                  </a:lnTo>
                  <a:cubicBezTo>
                    <a:pt x="317087" y="31528"/>
                    <a:pt x="322707" y="24860"/>
                    <a:pt x="322707" y="16764"/>
                  </a:cubicBezTo>
                  <a:cubicBezTo>
                    <a:pt x="322707" y="7525"/>
                    <a:pt x="315182" y="0"/>
                    <a:pt x="305943" y="0"/>
                  </a:cubicBezTo>
                  <a:cubicBezTo>
                    <a:pt x="296704" y="0"/>
                    <a:pt x="289179" y="7525"/>
                    <a:pt x="289179" y="16764"/>
                  </a:cubicBezTo>
                  <a:cubicBezTo>
                    <a:pt x="289179" y="24765"/>
                    <a:pt x="294799" y="31432"/>
                    <a:pt x="302323" y="33147"/>
                  </a:cubicBezTo>
                  <a:lnTo>
                    <a:pt x="302323" y="268796"/>
                  </a:lnTo>
                  <a:lnTo>
                    <a:pt x="12859" y="558260"/>
                  </a:lnTo>
                  <a:lnTo>
                    <a:pt x="12859" y="824389"/>
                  </a:lnTo>
                  <a:cubicBezTo>
                    <a:pt x="5524" y="826103"/>
                    <a:pt x="0" y="832771"/>
                    <a:pt x="0" y="840676"/>
                  </a:cubicBezTo>
                  <a:cubicBezTo>
                    <a:pt x="0" y="849916"/>
                    <a:pt x="7525" y="857441"/>
                    <a:pt x="16764" y="857441"/>
                  </a:cubicBezTo>
                  <a:cubicBezTo>
                    <a:pt x="26003" y="857441"/>
                    <a:pt x="33528" y="849916"/>
                    <a:pt x="33528" y="840676"/>
                  </a:cubicBezTo>
                  <a:cubicBezTo>
                    <a:pt x="33528" y="832580"/>
                    <a:pt x="27718" y="825818"/>
                    <a:pt x="20098" y="824293"/>
                  </a:cubicBezTo>
                  <a:close/>
                </a:path>
              </a:pathLst>
            </a:custGeom>
            <a:solidFill>
              <a:schemeClr val="accent1"/>
            </a:solidFill>
            <a:ln>
              <a:noFill/>
            </a:ln>
            <a:effectLst>
              <a:outerShdw blurRad="200025" dist="19050" dir="5400000" algn="bl" rotWithShape="0">
                <a:schemeClr val="accent1">
                  <a:alpha val="66666"/>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525" name="Google Shape;525;p19"/>
          <p:cNvSpPr txBox="1"/>
          <p:nvPr/>
        </p:nvSpPr>
        <p:spPr>
          <a:xfrm>
            <a:off x="1248941" y="1356611"/>
            <a:ext cx="7024530" cy="26157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 sz="1100" b="1" u="sng" dirty="0">
                <a:solidFill>
                  <a:schemeClr val="dk1"/>
                </a:solidFill>
                <a:latin typeface="Fira Sans"/>
                <a:ea typeface="Open Sans"/>
                <a:cs typeface="Open Sans"/>
              </a:rPr>
              <a:t>1) Comment vous utiliser GIT dans votre travail </a:t>
            </a:r>
            <a:r>
              <a:rPr lang="en" sz="1100" dirty="0">
                <a:solidFill>
                  <a:schemeClr val="dk1"/>
                </a:solidFill>
                <a:latin typeface="Fira Sans"/>
                <a:ea typeface="Open Sans"/>
                <a:cs typeface="Open Sans"/>
              </a:rPr>
              <a:t>?</a:t>
            </a:r>
            <a:endParaRPr sz="1100" dirty="0">
              <a:solidFill>
                <a:schemeClr val="dk1"/>
              </a:solidFill>
              <a:latin typeface="Fira Sans"/>
              <a:ea typeface="Open Sans"/>
              <a:cs typeface="Open Sans"/>
            </a:endParaRPr>
          </a:p>
        </p:txBody>
      </p:sp>
      <p:sp>
        <p:nvSpPr>
          <p:cNvPr id="526" name="Google Shape;526;p19"/>
          <p:cNvSpPr txBox="1"/>
          <p:nvPr/>
        </p:nvSpPr>
        <p:spPr>
          <a:xfrm>
            <a:off x="1540873" y="1920538"/>
            <a:ext cx="6062254" cy="984845"/>
          </a:xfrm>
          <a:prstGeom prst="rect">
            <a:avLst/>
          </a:prstGeom>
          <a:noFill/>
          <a:ln>
            <a:noFill/>
          </a:ln>
        </p:spPr>
        <p:txBody>
          <a:bodyPr spcFirstLastPara="1" wrap="square" lIns="91425" tIns="45700" rIns="91425" bIns="45700" anchor="t" anchorCtr="0">
            <a:spAutoFit/>
          </a:bodyPr>
          <a:lstStyle/>
          <a:p>
            <a:pPr marL="171450" marR="0" lvl="0" indent="-171450" algn="l" rtl="0">
              <a:lnSpc>
                <a:spcPct val="100000"/>
              </a:lnSpc>
              <a:spcBef>
                <a:spcPts val="0"/>
              </a:spcBef>
              <a:spcAft>
                <a:spcPts val="0"/>
              </a:spcAft>
              <a:buClr>
                <a:srgbClr val="000000"/>
              </a:buClr>
              <a:buSzPts val="1200"/>
              <a:buFont typeface="Noto Sans Symbols"/>
              <a:buChar char="❖"/>
            </a:pPr>
            <a:r>
              <a:rPr lang="en" sz="1100" dirty="0">
                <a:solidFill>
                  <a:schemeClr val="dk1"/>
                </a:solidFill>
                <a:latin typeface="Fira Sans"/>
                <a:ea typeface="Open Sans"/>
                <a:cs typeface="Open Sans"/>
                <a:sym typeface="Assistant"/>
              </a:rPr>
              <a:t>J'utilise Git pour le versionning et la sauvegarde de tous mes scripts d'exploitation d'infrastructure (script en Bash, Python, Ansible, Terraform, Packer). Mais aussi pour faire du IaaC (Infrastructure As A Code) et ainsi faire le déploiement d'infrastructure directement depuis des "PipeLine" sur GitLab</a:t>
            </a:r>
            <a:r>
              <a:rPr lang="en" sz="1100" dirty="0">
                <a:solidFill>
                  <a:schemeClr val="dk1"/>
                </a:solidFill>
                <a:latin typeface="Fira Sans"/>
                <a:ea typeface="Open Sans"/>
                <a:cs typeface="Open Sans"/>
              </a:rPr>
              <a:t>.</a:t>
            </a:r>
            <a:endParaRPr sz="1100" dirty="0">
              <a:solidFill>
                <a:schemeClr val="dk1"/>
              </a:solidFill>
              <a:latin typeface="Fira Sans"/>
              <a:ea typeface="Open Sans"/>
              <a:cs typeface="Open Sans"/>
            </a:endParaRPr>
          </a:p>
          <a:p>
            <a:pPr marL="0" marR="0" lvl="0" indent="0" algn="l" rtl="0">
              <a:lnSpc>
                <a:spcPct val="100000"/>
              </a:lnSpc>
              <a:spcBef>
                <a:spcPts val="0"/>
              </a:spcBef>
              <a:spcAft>
                <a:spcPts val="0"/>
              </a:spcAft>
              <a:buNone/>
            </a:pPr>
            <a:endParaRPr sz="1400" b="0" i="0" u="none" strike="noStrike" cap="none" dirty="0">
              <a:solidFill>
                <a:srgbClr val="000000"/>
              </a:solidFill>
              <a:latin typeface="Arial"/>
              <a:ea typeface="Arial"/>
              <a:cs typeface="Arial"/>
              <a:sym typeface="Arial"/>
            </a:endParaRPr>
          </a:p>
        </p:txBody>
      </p:sp>
      <p:pic>
        <p:nvPicPr>
          <p:cNvPr id="527" name="Google Shape;527;p19" descr="Operate Organize Stock Illustration - Download Image Now - Icon,  Illustration, Logo - iStock"/>
          <p:cNvPicPr preferRelativeResize="0"/>
          <p:nvPr/>
        </p:nvPicPr>
        <p:blipFill rotWithShape="1">
          <a:blip r:embed="rId3">
            <a:alphaModFix/>
          </a:blip>
          <a:srcRect/>
          <a:stretch/>
        </p:blipFill>
        <p:spPr>
          <a:xfrm>
            <a:off x="4429949" y="2884742"/>
            <a:ext cx="2131735" cy="213173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2"/>
          <p:cNvSpPr txBox="1">
            <a:spLocks noGrp="1"/>
          </p:cNvSpPr>
          <p:nvPr>
            <p:ph type="title"/>
          </p:nvPr>
        </p:nvSpPr>
        <p:spPr>
          <a:xfrm>
            <a:off x="311700" y="236925"/>
            <a:ext cx="8520600" cy="831300"/>
          </a:xfrm>
          <a:prstGeom prst="rect">
            <a:avLst/>
          </a:prstGeom>
          <a:noFill/>
          <a:ln>
            <a:noFill/>
          </a:ln>
        </p:spPr>
        <p:txBody>
          <a:bodyPr spcFirstLastPara="1" wrap="square" lIns="91425" tIns="91425" rIns="91425" bIns="91425" anchor="b" anchorCtr="0">
            <a:normAutofit/>
          </a:bodyPr>
          <a:lstStyle/>
          <a:p>
            <a:pPr marL="0" lvl="0" indent="0" algn="ctr" rtl="0">
              <a:lnSpc>
                <a:spcPct val="100000"/>
              </a:lnSpc>
              <a:spcBef>
                <a:spcPts val="0"/>
              </a:spcBef>
              <a:spcAft>
                <a:spcPts val="0"/>
              </a:spcAft>
              <a:buSzPts val="4200"/>
              <a:buNone/>
            </a:pPr>
            <a:r>
              <a:rPr lang="en" b="1" dirty="0"/>
              <a:t>Notre équipe</a:t>
            </a:r>
            <a:endParaRPr b="1" dirty="0"/>
          </a:p>
        </p:txBody>
      </p:sp>
      <p:pic>
        <p:nvPicPr>
          <p:cNvPr id="88" name="Google Shape;88;p2"/>
          <p:cNvPicPr preferRelativeResize="0"/>
          <p:nvPr/>
        </p:nvPicPr>
        <p:blipFill rotWithShape="1">
          <a:blip r:embed="rId3">
            <a:alphaModFix/>
          </a:blip>
          <a:srcRect l="3513" t="4112" r="7991" b="29560"/>
          <a:stretch/>
        </p:blipFill>
        <p:spPr>
          <a:xfrm>
            <a:off x="500775" y="1192000"/>
            <a:ext cx="1917000" cy="1915800"/>
          </a:xfrm>
          <a:prstGeom prst="ellipse">
            <a:avLst/>
          </a:prstGeom>
          <a:noFill/>
          <a:ln>
            <a:noFill/>
          </a:ln>
        </p:spPr>
      </p:pic>
      <p:pic>
        <p:nvPicPr>
          <p:cNvPr id="89" name="Google Shape;89;p2"/>
          <p:cNvPicPr preferRelativeResize="0"/>
          <p:nvPr/>
        </p:nvPicPr>
        <p:blipFill rotWithShape="1">
          <a:blip r:embed="rId4">
            <a:alphaModFix/>
          </a:blip>
          <a:srcRect t="14308" b="14308"/>
          <a:stretch/>
        </p:blipFill>
        <p:spPr>
          <a:xfrm>
            <a:off x="1667075" y="2987700"/>
            <a:ext cx="1917000" cy="1915800"/>
          </a:xfrm>
          <a:prstGeom prst="ellipse">
            <a:avLst/>
          </a:prstGeom>
          <a:noFill/>
          <a:ln>
            <a:noFill/>
          </a:ln>
        </p:spPr>
      </p:pic>
      <p:pic>
        <p:nvPicPr>
          <p:cNvPr id="90" name="Google Shape;90;p2"/>
          <p:cNvPicPr preferRelativeResize="0"/>
          <p:nvPr/>
        </p:nvPicPr>
        <p:blipFill rotWithShape="1">
          <a:blip r:embed="rId5">
            <a:alphaModFix/>
          </a:blip>
          <a:srcRect t="9923" b="9922"/>
          <a:stretch/>
        </p:blipFill>
        <p:spPr>
          <a:xfrm>
            <a:off x="2964663" y="1192000"/>
            <a:ext cx="1917000" cy="1915800"/>
          </a:xfrm>
          <a:prstGeom prst="ellipse">
            <a:avLst/>
          </a:prstGeom>
          <a:noFill/>
          <a:ln>
            <a:noFill/>
          </a:ln>
        </p:spPr>
      </p:pic>
      <p:pic>
        <p:nvPicPr>
          <p:cNvPr id="91" name="Google Shape;91;p2"/>
          <p:cNvPicPr preferRelativeResize="0"/>
          <p:nvPr/>
        </p:nvPicPr>
        <p:blipFill rotWithShape="1">
          <a:blip r:embed="rId6">
            <a:alphaModFix/>
          </a:blip>
          <a:srcRect t="-250" b="32229"/>
          <a:stretch/>
        </p:blipFill>
        <p:spPr>
          <a:xfrm>
            <a:off x="6815000" y="2911500"/>
            <a:ext cx="1917000" cy="1915800"/>
          </a:xfrm>
          <a:prstGeom prst="ellipse">
            <a:avLst/>
          </a:prstGeom>
          <a:noFill/>
          <a:ln>
            <a:noFill/>
          </a:ln>
        </p:spPr>
      </p:pic>
      <p:pic>
        <p:nvPicPr>
          <p:cNvPr id="92" name="Google Shape;92;p2"/>
          <p:cNvPicPr preferRelativeResize="0"/>
          <p:nvPr/>
        </p:nvPicPr>
        <p:blipFill rotWithShape="1">
          <a:blip r:embed="rId7">
            <a:alphaModFix/>
          </a:blip>
          <a:srcRect l="4870" t="5181" r="923" b="-8200"/>
          <a:stretch/>
        </p:blipFill>
        <p:spPr>
          <a:xfrm>
            <a:off x="4278998" y="3107800"/>
            <a:ext cx="1841100" cy="1839600"/>
          </a:xfrm>
          <a:prstGeom prst="ellipse">
            <a:avLst/>
          </a:prstGeom>
          <a:noFill/>
          <a:ln>
            <a:noFill/>
          </a:ln>
        </p:spPr>
      </p:pic>
      <p:sp>
        <p:nvSpPr>
          <p:cNvPr id="93" name="Google Shape;93;p2"/>
          <p:cNvSpPr txBox="1"/>
          <p:nvPr/>
        </p:nvSpPr>
        <p:spPr>
          <a:xfrm>
            <a:off x="807075" y="2807700"/>
            <a:ext cx="1610700" cy="4086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chemeClr val="dk1"/>
              </a:buClr>
              <a:buSzPts val="1800"/>
              <a:buFont typeface="Open Sans"/>
              <a:buNone/>
            </a:pPr>
            <a:r>
              <a:rPr lang="en" sz="1700" b="1" i="1" u="none" strike="noStrike" cap="none">
                <a:solidFill>
                  <a:schemeClr val="dk1"/>
                </a:solidFill>
                <a:highlight>
                  <a:schemeClr val="lt2"/>
                </a:highlight>
                <a:latin typeface="Open Sans"/>
                <a:ea typeface="Open Sans"/>
                <a:cs typeface="Open Sans"/>
                <a:sym typeface="Open Sans"/>
              </a:rPr>
              <a:t>Eya Trabelsi</a:t>
            </a:r>
            <a:endParaRPr/>
          </a:p>
        </p:txBody>
      </p:sp>
      <p:sp>
        <p:nvSpPr>
          <p:cNvPr id="94" name="Google Shape;94;p2"/>
          <p:cNvSpPr txBox="1"/>
          <p:nvPr/>
        </p:nvSpPr>
        <p:spPr>
          <a:xfrm>
            <a:off x="3117825" y="2807700"/>
            <a:ext cx="1610700" cy="4086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chemeClr val="dk1"/>
              </a:buClr>
              <a:buSzPts val="1800"/>
              <a:buFont typeface="Open Sans"/>
              <a:buNone/>
            </a:pPr>
            <a:r>
              <a:rPr lang="en" sz="1700" b="1" i="1" u="none" strike="noStrike" cap="none">
                <a:solidFill>
                  <a:schemeClr val="dk1"/>
                </a:solidFill>
                <a:highlight>
                  <a:schemeClr val="lt2"/>
                </a:highlight>
                <a:latin typeface="Open Sans"/>
                <a:ea typeface="Open Sans"/>
                <a:cs typeface="Open Sans"/>
                <a:sym typeface="Open Sans"/>
              </a:rPr>
              <a:t>Ayed Hachich</a:t>
            </a:r>
            <a:endParaRPr/>
          </a:p>
        </p:txBody>
      </p:sp>
      <p:sp>
        <p:nvSpPr>
          <p:cNvPr id="95" name="Google Shape;95;p2"/>
          <p:cNvSpPr txBox="1"/>
          <p:nvPr/>
        </p:nvSpPr>
        <p:spPr>
          <a:xfrm>
            <a:off x="1667069" y="4415013"/>
            <a:ext cx="2130431" cy="4086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chemeClr val="dk1"/>
              </a:buClr>
              <a:buSzPts val="1800"/>
              <a:buFont typeface="Open Sans"/>
              <a:buNone/>
            </a:pPr>
            <a:r>
              <a:rPr lang="en" sz="1700" b="1" i="1" u="none" strike="noStrike" cap="none">
                <a:solidFill>
                  <a:schemeClr val="dk1"/>
                </a:solidFill>
                <a:highlight>
                  <a:schemeClr val="lt2"/>
                </a:highlight>
                <a:latin typeface="Open Sans"/>
                <a:ea typeface="Open Sans"/>
                <a:cs typeface="Open Sans"/>
                <a:sym typeface="Open Sans"/>
              </a:rPr>
              <a:t>Joumene MHAMDI </a:t>
            </a:r>
            <a:endParaRPr/>
          </a:p>
        </p:txBody>
      </p:sp>
      <p:sp>
        <p:nvSpPr>
          <p:cNvPr id="96" name="Google Shape;96;p2"/>
          <p:cNvSpPr txBox="1"/>
          <p:nvPr/>
        </p:nvSpPr>
        <p:spPr>
          <a:xfrm>
            <a:off x="4189100" y="4415025"/>
            <a:ext cx="2396100" cy="4086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chemeClr val="dk1"/>
              </a:buClr>
              <a:buSzPts val="1800"/>
              <a:buFont typeface="Open Sans"/>
              <a:buNone/>
            </a:pPr>
            <a:r>
              <a:rPr lang="en" sz="1700" b="1" i="1" u="none" strike="noStrike" cap="none">
                <a:solidFill>
                  <a:schemeClr val="dk1"/>
                </a:solidFill>
                <a:highlight>
                  <a:schemeClr val="lt2"/>
                </a:highlight>
                <a:latin typeface="Open Sans"/>
                <a:ea typeface="Open Sans"/>
                <a:cs typeface="Open Sans"/>
                <a:sym typeface="Open Sans"/>
              </a:rPr>
              <a:t>Ibrahim Barkallah</a:t>
            </a:r>
            <a:endParaRPr sz="1700" b="1" i="1" u="none" strike="noStrike" cap="none">
              <a:solidFill>
                <a:schemeClr val="dk1"/>
              </a:solidFill>
              <a:highlight>
                <a:schemeClr val="lt2"/>
              </a:highlight>
              <a:latin typeface="Open Sans"/>
              <a:ea typeface="Open Sans"/>
              <a:cs typeface="Open Sans"/>
              <a:sym typeface="Open Sans"/>
            </a:endParaRPr>
          </a:p>
        </p:txBody>
      </p:sp>
      <p:sp>
        <p:nvSpPr>
          <p:cNvPr id="97" name="Google Shape;97;p2"/>
          <p:cNvSpPr txBox="1"/>
          <p:nvPr/>
        </p:nvSpPr>
        <p:spPr>
          <a:xfrm>
            <a:off x="7121300" y="4415025"/>
            <a:ext cx="1610700" cy="4086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chemeClr val="dk1"/>
              </a:buClr>
              <a:buSzPts val="1800"/>
              <a:buFont typeface="Open Sans"/>
              <a:buNone/>
            </a:pPr>
            <a:r>
              <a:rPr lang="en" sz="1700" b="1" i="1" u="none" strike="noStrike" cap="none">
                <a:solidFill>
                  <a:schemeClr val="dk1"/>
                </a:solidFill>
                <a:highlight>
                  <a:schemeClr val="lt2"/>
                </a:highlight>
                <a:latin typeface="Open Sans"/>
                <a:ea typeface="Open Sans"/>
                <a:cs typeface="Open Sans"/>
                <a:sym typeface="Open Sans"/>
              </a:rPr>
              <a:t>Firas Ben Ali</a:t>
            </a:r>
            <a:endParaRPr sz="1700" b="1" i="1" u="none" strike="noStrike" cap="none">
              <a:solidFill>
                <a:schemeClr val="dk1"/>
              </a:solidFill>
              <a:highlight>
                <a:schemeClr val="lt2"/>
              </a:highlight>
              <a:latin typeface="Open Sans"/>
              <a:ea typeface="Open Sans"/>
              <a:cs typeface="Open Sans"/>
              <a:sym typeface="Open Sans"/>
            </a:endParaRPr>
          </a:p>
        </p:txBody>
      </p:sp>
      <p:pic>
        <p:nvPicPr>
          <p:cNvPr id="98" name="Google Shape;98;p2"/>
          <p:cNvPicPr preferRelativeResize="0"/>
          <p:nvPr/>
        </p:nvPicPr>
        <p:blipFill rotWithShape="1">
          <a:blip r:embed="rId8">
            <a:alphaModFix/>
          </a:blip>
          <a:srcRect t="14307" b="14299"/>
          <a:stretch/>
        </p:blipFill>
        <p:spPr>
          <a:xfrm>
            <a:off x="5428575" y="1192000"/>
            <a:ext cx="1917000" cy="1915800"/>
          </a:xfrm>
          <a:prstGeom prst="ellipse">
            <a:avLst/>
          </a:prstGeom>
          <a:noFill/>
          <a:ln>
            <a:noFill/>
          </a:ln>
        </p:spPr>
      </p:pic>
      <p:sp>
        <p:nvSpPr>
          <p:cNvPr id="99" name="Google Shape;99;p2"/>
          <p:cNvSpPr txBox="1"/>
          <p:nvPr/>
        </p:nvSpPr>
        <p:spPr>
          <a:xfrm>
            <a:off x="5512700" y="2807700"/>
            <a:ext cx="2396100" cy="4086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Clr>
                <a:schemeClr val="dk1"/>
              </a:buClr>
              <a:buSzPts val="1800"/>
              <a:buFont typeface="Open Sans"/>
              <a:buNone/>
            </a:pPr>
            <a:r>
              <a:rPr lang="en" sz="1700" b="1" i="1">
                <a:solidFill>
                  <a:schemeClr val="dk1"/>
                </a:solidFill>
                <a:highlight>
                  <a:schemeClr val="lt2"/>
                </a:highlight>
                <a:latin typeface="Open Sans"/>
                <a:ea typeface="Open Sans"/>
                <a:cs typeface="Open Sans"/>
                <a:sym typeface="Open Sans"/>
              </a:rPr>
              <a:t>Youssef wesleti</a:t>
            </a:r>
            <a:endParaRPr sz="1700" b="1" i="1" u="none" strike="noStrike" cap="none">
              <a:solidFill>
                <a:schemeClr val="dk1"/>
              </a:solidFill>
              <a:highlight>
                <a:schemeClr val="lt2"/>
              </a:highlight>
              <a:latin typeface="Open Sans"/>
              <a:ea typeface="Open Sans"/>
              <a:cs typeface="Open Sans"/>
              <a:sym typeface="Open San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88"/>
                                        </p:tgtEl>
                                        <p:attrNameLst>
                                          <p:attrName>style.visibility</p:attrName>
                                        </p:attrNameLst>
                                      </p:cBhvr>
                                      <p:to>
                                        <p:strVal val="visible"/>
                                      </p:to>
                                    </p:set>
                                    <p:anim calcmode="lin" valueType="num">
                                      <p:cBhvr additive="base">
                                        <p:cTn id="7" dur="1000"/>
                                        <p:tgtEl>
                                          <p:spTgt spid="88"/>
                                        </p:tgtEl>
                                        <p:attrNameLst>
                                          <p:attrName>ppt_y</p:attrName>
                                        </p:attrNameLst>
                                      </p:cBhvr>
                                      <p:tavLst>
                                        <p:tav tm="0">
                                          <p:val>
                                            <p:strVal val="#ppt_y-1"/>
                                          </p:val>
                                        </p:tav>
                                        <p:tav tm="100000">
                                          <p:val>
                                            <p:strVal val="#ppt_y"/>
                                          </p:val>
                                        </p:tav>
                                      </p:tavLst>
                                    </p:anim>
                                  </p:childTnLst>
                                </p:cTn>
                              </p:par>
                              <p:par>
                                <p:cTn id="8" presetID="2" presetClass="entr" presetSubtype="1" fill="hold" nodeType="withEffect">
                                  <p:stCondLst>
                                    <p:cond delay="0"/>
                                  </p:stCondLst>
                                  <p:childTnLst>
                                    <p:set>
                                      <p:cBhvr>
                                        <p:cTn id="9" dur="1" fill="hold">
                                          <p:stCondLst>
                                            <p:cond delay="0"/>
                                          </p:stCondLst>
                                        </p:cTn>
                                        <p:tgtEl>
                                          <p:spTgt spid="93"/>
                                        </p:tgtEl>
                                        <p:attrNameLst>
                                          <p:attrName>style.visibility</p:attrName>
                                        </p:attrNameLst>
                                      </p:cBhvr>
                                      <p:to>
                                        <p:strVal val="visible"/>
                                      </p:to>
                                    </p:set>
                                    <p:anim calcmode="lin" valueType="num">
                                      <p:cBhvr additive="base">
                                        <p:cTn id="10" dur="1000"/>
                                        <p:tgtEl>
                                          <p:spTgt spid="93"/>
                                        </p:tgtEl>
                                        <p:attrNameLst>
                                          <p:attrName>ppt_y</p:attrName>
                                        </p:attrNameLst>
                                      </p:cBhvr>
                                      <p:tavLst>
                                        <p:tav tm="0">
                                          <p:val>
                                            <p:strVal val="#ppt_y-1"/>
                                          </p:val>
                                        </p:tav>
                                        <p:tav tm="100000">
                                          <p:val>
                                            <p:strVal val="#ppt_y"/>
                                          </p:val>
                                        </p:tav>
                                      </p:tavLst>
                                    </p:anim>
                                  </p:childTnLst>
                                </p:cTn>
                              </p:par>
                            </p:childTnLst>
                          </p:cTn>
                        </p:par>
                        <p:par>
                          <p:cTn id="11" fill="hold">
                            <p:stCondLst>
                              <p:cond delay="1000"/>
                            </p:stCondLst>
                            <p:childTnLst>
                              <p:par>
                                <p:cTn id="12" presetID="2" presetClass="entr" presetSubtype="1" fill="hold" nodeType="afterEffect">
                                  <p:stCondLst>
                                    <p:cond delay="0"/>
                                  </p:stCondLst>
                                  <p:childTnLst>
                                    <p:set>
                                      <p:cBhvr>
                                        <p:cTn id="13" dur="1" fill="hold">
                                          <p:stCondLst>
                                            <p:cond delay="0"/>
                                          </p:stCondLst>
                                        </p:cTn>
                                        <p:tgtEl>
                                          <p:spTgt spid="90"/>
                                        </p:tgtEl>
                                        <p:attrNameLst>
                                          <p:attrName>style.visibility</p:attrName>
                                        </p:attrNameLst>
                                      </p:cBhvr>
                                      <p:to>
                                        <p:strVal val="visible"/>
                                      </p:to>
                                    </p:set>
                                    <p:anim calcmode="lin" valueType="num">
                                      <p:cBhvr additive="base">
                                        <p:cTn id="14" dur="1000"/>
                                        <p:tgtEl>
                                          <p:spTgt spid="90"/>
                                        </p:tgtEl>
                                        <p:attrNameLst>
                                          <p:attrName>ppt_y</p:attrName>
                                        </p:attrNameLst>
                                      </p:cBhvr>
                                      <p:tavLst>
                                        <p:tav tm="0">
                                          <p:val>
                                            <p:strVal val="#ppt_y-1"/>
                                          </p:val>
                                        </p:tav>
                                        <p:tav tm="100000">
                                          <p:val>
                                            <p:strVal val="#ppt_y"/>
                                          </p:val>
                                        </p:tav>
                                      </p:tavLst>
                                    </p:anim>
                                  </p:childTnLst>
                                </p:cTn>
                              </p:par>
                              <p:par>
                                <p:cTn id="15" presetID="2" presetClass="entr" presetSubtype="1" fill="hold" nodeType="withEffect">
                                  <p:stCondLst>
                                    <p:cond delay="0"/>
                                  </p:stCondLst>
                                  <p:childTnLst>
                                    <p:set>
                                      <p:cBhvr>
                                        <p:cTn id="16" dur="1" fill="hold">
                                          <p:stCondLst>
                                            <p:cond delay="0"/>
                                          </p:stCondLst>
                                        </p:cTn>
                                        <p:tgtEl>
                                          <p:spTgt spid="94"/>
                                        </p:tgtEl>
                                        <p:attrNameLst>
                                          <p:attrName>style.visibility</p:attrName>
                                        </p:attrNameLst>
                                      </p:cBhvr>
                                      <p:to>
                                        <p:strVal val="visible"/>
                                      </p:to>
                                    </p:set>
                                    <p:anim calcmode="lin" valueType="num">
                                      <p:cBhvr additive="base">
                                        <p:cTn id="17" dur="1000"/>
                                        <p:tgtEl>
                                          <p:spTgt spid="94"/>
                                        </p:tgtEl>
                                        <p:attrNameLst>
                                          <p:attrName>ppt_y</p:attrName>
                                        </p:attrNameLst>
                                      </p:cBhvr>
                                      <p:tavLst>
                                        <p:tav tm="0">
                                          <p:val>
                                            <p:strVal val="#ppt_y-1"/>
                                          </p:val>
                                        </p:tav>
                                        <p:tav tm="100000">
                                          <p:val>
                                            <p:strVal val="#ppt_y"/>
                                          </p:val>
                                        </p:tav>
                                      </p:tavLst>
                                    </p:anim>
                                  </p:childTnLst>
                                </p:cTn>
                              </p:par>
                            </p:childTnLst>
                          </p:cTn>
                        </p:par>
                        <p:par>
                          <p:cTn id="18" fill="hold">
                            <p:stCondLst>
                              <p:cond delay="2000"/>
                            </p:stCondLst>
                            <p:childTnLst>
                              <p:par>
                                <p:cTn id="19" presetID="2" presetClass="entr" presetSubtype="1" fill="hold" nodeType="afterEffect">
                                  <p:stCondLst>
                                    <p:cond delay="0"/>
                                  </p:stCondLst>
                                  <p:childTnLst>
                                    <p:set>
                                      <p:cBhvr>
                                        <p:cTn id="20" dur="1" fill="hold">
                                          <p:stCondLst>
                                            <p:cond delay="0"/>
                                          </p:stCondLst>
                                        </p:cTn>
                                        <p:tgtEl>
                                          <p:spTgt spid="98"/>
                                        </p:tgtEl>
                                        <p:attrNameLst>
                                          <p:attrName>style.visibility</p:attrName>
                                        </p:attrNameLst>
                                      </p:cBhvr>
                                      <p:to>
                                        <p:strVal val="visible"/>
                                      </p:to>
                                    </p:set>
                                    <p:anim calcmode="lin" valueType="num">
                                      <p:cBhvr additive="base">
                                        <p:cTn id="21" dur="1000"/>
                                        <p:tgtEl>
                                          <p:spTgt spid="98"/>
                                        </p:tgtEl>
                                        <p:attrNameLst>
                                          <p:attrName>ppt_y</p:attrName>
                                        </p:attrNameLst>
                                      </p:cBhvr>
                                      <p:tavLst>
                                        <p:tav tm="0">
                                          <p:val>
                                            <p:strVal val="#ppt_y-1"/>
                                          </p:val>
                                        </p:tav>
                                        <p:tav tm="100000">
                                          <p:val>
                                            <p:strVal val="#ppt_y"/>
                                          </p:val>
                                        </p:tav>
                                      </p:tavLst>
                                    </p:anim>
                                  </p:childTnLst>
                                </p:cTn>
                              </p:par>
                              <p:par>
                                <p:cTn id="22" presetID="2" presetClass="entr" presetSubtype="1" fill="hold" nodeType="withEffect">
                                  <p:stCondLst>
                                    <p:cond delay="0"/>
                                  </p:stCondLst>
                                  <p:childTnLst>
                                    <p:set>
                                      <p:cBhvr>
                                        <p:cTn id="23" dur="1" fill="hold">
                                          <p:stCondLst>
                                            <p:cond delay="0"/>
                                          </p:stCondLst>
                                        </p:cTn>
                                        <p:tgtEl>
                                          <p:spTgt spid="99"/>
                                        </p:tgtEl>
                                        <p:attrNameLst>
                                          <p:attrName>style.visibility</p:attrName>
                                        </p:attrNameLst>
                                      </p:cBhvr>
                                      <p:to>
                                        <p:strVal val="visible"/>
                                      </p:to>
                                    </p:set>
                                    <p:anim calcmode="lin" valueType="num">
                                      <p:cBhvr additive="base">
                                        <p:cTn id="24" dur="1000"/>
                                        <p:tgtEl>
                                          <p:spTgt spid="99"/>
                                        </p:tgtEl>
                                        <p:attrNameLst>
                                          <p:attrName>ppt_y</p:attrName>
                                        </p:attrNameLst>
                                      </p:cBhvr>
                                      <p:tavLst>
                                        <p:tav tm="0">
                                          <p:val>
                                            <p:strVal val="#ppt_y-1"/>
                                          </p:val>
                                        </p:tav>
                                        <p:tav tm="100000">
                                          <p:val>
                                            <p:strVal val="#ppt_y"/>
                                          </p:val>
                                        </p:tav>
                                      </p:tavLst>
                                    </p:anim>
                                  </p:childTnLst>
                                </p:cTn>
                              </p:par>
                            </p:childTnLst>
                          </p:cTn>
                        </p:par>
                        <p:par>
                          <p:cTn id="25" fill="hold">
                            <p:stCondLst>
                              <p:cond delay="3000"/>
                            </p:stCondLst>
                            <p:childTnLst>
                              <p:par>
                                <p:cTn id="26" presetID="2" presetClass="entr" presetSubtype="4" fill="hold" nodeType="afterEffect">
                                  <p:stCondLst>
                                    <p:cond delay="0"/>
                                  </p:stCondLst>
                                  <p:childTnLst>
                                    <p:set>
                                      <p:cBhvr>
                                        <p:cTn id="27" dur="1" fill="hold">
                                          <p:stCondLst>
                                            <p:cond delay="0"/>
                                          </p:stCondLst>
                                        </p:cTn>
                                        <p:tgtEl>
                                          <p:spTgt spid="89"/>
                                        </p:tgtEl>
                                        <p:attrNameLst>
                                          <p:attrName>style.visibility</p:attrName>
                                        </p:attrNameLst>
                                      </p:cBhvr>
                                      <p:to>
                                        <p:strVal val="visible"/>
                                      </p:to>
                                    </p:set>
                                    <p:anim calcmode="lin" valueType="num">
                                      <p:cBhvr additive="base">
                                        <p:cTn id="28" dur="1000"/>
                                        <p:tgtEl>
                                          <p:spTgt spid="89"/>
                                        </p:tgtEl>
                                        <p:attrNameLst>
                                          <p:attrName>ppt_y</p:attrName>
                                        </p:attrNameLst>
                                      </p:cBhvr>
                                      <p:tavLst>
                                        <p:tav tm="0">
                                          <p:val>
                                            <p:strVal val="#ppt_y+1"/>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95"/>
                                        </p:tgtEl>
                                        <p:attrNameLst>
                                          <p:attrName>style.visibility</p:attrName>
                                        </p:attrNameLst>
                                      </p:cBhvr>
                                      <p:to>
                                        <p:strVal val="visible"/>
                                      </p:to>
                                    </p:set>
                                    <p:anim calcmode="lin" valueType="num">
                                      <p:cBhvr additive="base">
                                        <p:cTn id="31" dur="1000"/>
                                        <p:tgtEl>
                                          <p:spTgt spid="95"/>
                                        </p:tgtEl>
                                        <p:attrNameLst>
                                          <p:attrName>ppt_y</p:attrName>
                                        </p:attrNameLst>
                                      </p:cBhvr>
                                      <p:tavLst>
                                        <p:tav tm="0">
                                          <p:val>
                                            <p:strVal val="#ppt_y+1"/>
                                          </p:val>
                                        </p:tav>
                                        <p:tav tm="100000">
                                          <p:val>
                                            <p:strVal val="#ppt_y"/>
                                          </p:val>
                                        </p:tav>
                                      </p:tavLst>
                                    </p:anim>
                                  </p:childTnLst>
                                </p:cTn>
                              </p:par>
                            </p:childTnLst>
                          </p:cTn>
                        </p:par>
                        <p:par>
                          <p:cTn id="32" fill="hold">
                            <p:stCondLst>
                              <p:cond delay="4000"/>
                            </p:stCondLst>
                            <p:childTnLst>
                              <p:par>
                                <p:cTn id="33" presetID="2" presetClass="entr" presetSubtype="4" fill="hold" nodeType="afterEffect">
                                  <p:stCondLst>
                                    <p:cond delay="0"/>
                                  </p:stCondLst>
                                  <p:childTnLst>
                                    <p:set>
                                      <p:cBhvr>
                                        <p:cTn id="34" dur="1" fill="hold">
                                          <p:stCondLst>
                                            <p:cond delay="0"/>
                                          </p:stCondLst>
                                        </p:cTn>
                                        <p:tgtEl>
                                          <p:spTgt spid="92"/>
                                        </p:tgtEl>
                                        <p:attrNameLst>
                                          <p:attrName>style.visibility</p:attrName>
                                        </p:attrNameLst>
                                      </p:cBhvr>
                                      <p:to>
                                        <p:strVal val="visible"/>
                                      </p:to>
                                    </p:set>
                                    <p:anim calcmode="lin" valueType="num">
                                      <p:cBhvr additive="base">
                                        <p:cTn id="35" dur="1000"/>
                                        <p:tgtEl>
                                          <p:spTgt spid="92"/>
                                        </p:tgtEl>
                                        <p:attrNameLst>
                                          <p:attrName>ppt_y</p:attrName>
                                        </p:attrNameLst>
                                      </p:cBhvr>
                                      <p:tavLst>
                                        <p:tav tm="0">
                                          <p:val>
                                            <p:strVal val="#ppt_y+1"/>
                                          </p:val>
                                        </p:tav>
                                        <p:tav tm="100000">
                                          <p:val>
                                            <p:strVal val="#ppt_y"/>
                                          </p:val>
                                        </p:tav>
                                      </p:tavLst>
                                    </p:anim>
                                  </p:childTnLst>
                                </p:cTn>
                              </p:par>
                              <p:par>
                                <p:cTn id="36" presetID="2" presetClass="entr" presetSubtype="4" fill="hold" nodeType="withEffect">
                                  <p:stCondLst>
                                    <p:cond delay="0"/>
                                  </p:stCondLst>
                                  <p:childTnLst>
                                    <p:set>
                                      <p:cBhvr>
                                        <p:cTn id="37" dur="1" fill="hold">
                                          <p:stCondLst>
                                            <p:cond delay="0"/>
                                          </p:stCondLst>
                                        </p:cTn>
                                        <p:tgtEl>
                                          <p:spTgt spid="96"/>
                                        </p:tgtEl>
                                        <p:attrNameLst>
                                          <p:attrName>style.visibility</p:attrName>
                                        </p:attrNameLst>
                                      </p:cBhvr>
                                      <p:to>
                                        <p:strVal val="visible"/>
                                      </p:to>
                                    </p:set>
                                    <p:anim calcmode="lin" valueType="num">
                                      <p:cBhvr additive="base">
                                        <p:cTn id="38" dur="1000"/>
                                        <p:tgtEl>
                                          <p:spTgt spid="96"/>
                                        </p:tgtEl>
                                        <p:attrNameLst>
                                          <p:attrName>ppt_y</p:attrName>
                                        </p:attrNameLst>
                                      </p:cBhvr>
                                      <p:tavLst>
                                        <p:tav tm="0">
                                          <p:val>
                                            <p:strVal val="#ppt_y+1"/>
                                          </p:val>
                                        </p:tav>
                                        <p:tav tm="100000">
                                          <p:val>
                                            <p:strVal val="#ppt_y"/>
                                          </p:val>
                                        </p:tav>
                                      </p:tavLst>
                                    </p:anim>
                                  </p:childTnLst>
                                </p:cTn>
                              </p:par>
                            </p:childTnLst>
                          </p:cTn>
                        </p:par>
                        <p:par>
                          <p:cTn id="39" fill="hold">
                            <p:stCondLst>
                              <p:cond delay="5000"/>
                            </p:stCondLst>
                            <p:childTnLst>
                              <p:par>
                                <p:cTn id="40" presetID="2" presetClass="entr" presetSubtype="4" fill="hold" nodeType="afterEffect">
                                  <p:stCondLst>
                                    <p:cond delay="0"/>
                                  </p:stCondLst>
                                  <p:childTnLst>
                                    <p:set>
                                      <p:cBhvr>
                                        <p:cTn id="41" dur="1" fill="hold">
                                          <p:stCondLst>
                                            <p:cond delay="0"/>
                                          </p:stCondLst>
                                        </p:cTn>
                                        <p:tgtEl>
                                          <p:spTgt spid="91"/>
                                        </p:tgtEl>
                                        <p:attrNameLst>
                                          <p:attrName>style.visibility</p:attrName>
                                        </p:attrNameLst>
                                      </p:cBhvr>
                                      <p:to>
                                        <p:strVal val="visible"/>
                                      </p:to>
                                    </p:set>
                                    <p:anim calcmode="lin" valueType="num">
                                      <p:cBhvr additive="base">
                                        <p:cTn id="42" dur="1000"/>
                                        <p:tgtEl>
                                          <p:spTgt spid="91"/>
                                        </p:tgtEl>
                                        <p:attrNameLst>
                                          <p:attrName>ppt_y</p:attrName>
                                        </p:attrNameLst>
                                      </p:cBhvr>
                                      <p:tavLst>
                                        <p:tav tm="0">
                                          <p:val>
                                            <p:strVal val="#ppt_y+1"/>
                                          </p:val>
                                        </p:tav>
                                        <p:tav tm="100000">
                                          <p:val>
                                            <p:strVal val="#ppt_y"/>
                                          </p:val>
                                        </p:tav>
                                      </p:tavLst>
                                    </p:anim>
                                  </p:childTnLst>
                                </p:cTn>
                              </p:par>
                              <p:par>
                                <p:cTn id="43" presetID="2" presetClass="entr" presetSubtype="4" fill="hold" nodeType="withEffect">
                                  <p:stCondLst>
                                    <p:cond delay="0"/>
                                  </p:stCondLst>
                                  <p:childTnLst>
                                    <p:set>
                                      <p:cBhvr>
                                        <p:cTn id="44" dur="1" fill="hold">
                                          <p:stCondLst>
                                            <p:cond delay="0"/>
                                          </p:stCondLst>
                                        </p:cTn>
                                        <p:tgtEl>
                                          <p:spTgt spid="97"/>
                                        </p:tgtEl>
                                        <p:attrNameLst>
                                          <p:attrName>style.visibility</p:attrName>
                                        </p:attrNameLst>
                                      </p:cBhvr>
                                      <p:to>
                                        <p:strVal val="visible"/>
                                      </p:to>
                                    </p:set>
                                    <p:anim calcmode="lin" valueType="num">
                                      <p:cBhvr additive="base">
                                        <p:cTn id="45" dur="1000"/>
                                        <p:tgtEl>
                                          <p:spTgt spid="9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31"/>
        <p:cNvGrpSpPr/>
        <p:nvPr/>
      </p:nvGrpSpPr>
      <p:grpSpPr>
        <a:xfrm>
          <a:off x="0" y="0"/>
          <a:ext cx="0" cy="0"/>
          <a:chOff x="0" y="0"/>
          <a:chExt cx="0" cy="0"/>
        </a:xfrm>
      </p:grpSpPr>
      <p:sp>
        <p:nvSpPr>
          <p:cNvPr id="532" name="Google Shape;532;p20"/>
          <p:cNvSpPr txBox="1">
            <a:spLocks noGrp="1"/>
          </p:cNvSpPr>
          <p:nvPr>
            <p:ph type="title"/>
          </p:nvPr>
        </p:nvSpPr>
        <p:spPr>
          <a:xfrm>
            <a:off x="311700" y="315925"/>
            <a:ext cx="8520600" cy="831300"/>
          </a:xfrm>
          <a:prstGeom prst="rect">
            <a:avLst/>
          </a:prstGeom>
          <a:noFill/>
          <a:ln>
            <a:noFill/>
          </a:ln>
        </p:spPr>
        <p:txBody>
          <a:bodyPr spcFirstLastPara="1" wrap="square" lIns="91425" tIns="91425" rIns="91425" bIns="91425" anchor="b" anchorCtr="0">
            <a:normAutofit/>
          </a:bodyPr>
          <a:lstStyle/>
          <a:p>
            <a:pPr marL="0" lvl="0" indent="0" algn="l" rtl="0">
              <a:lnSpc>
                <a:spcPct val="100000"/>
              </a:lnSpc>
              <a:spcBef>
                <a:spcPts val="0"/>
              </a:spcBef>
              <a:spcAft>
                <a:spcPts val="0"/>
              </a:spcAft>
              <a:buSzPts val="4200"/>
              <a:buNone/>
            </a:pPr>
            <a:r>
              <a:rPr lang="en" b="1" dirty="0"/>
              <a:t>Git pour les OPS</a:t>
            </a:r>
            <a:endParaRPr b="1" dirty="0"/>
          </a:p>
        </p:txBody>
      </p:sp>
      <p:grpSp>
        <p:nvGrpSpPr>
          <p:cNvPr id="534" name="Google Shape;534;p20"/>
          <p:cNvGrpSpPr/>
          <p:nvPr/>
        </p:nvGrpSpPr>
        <p:grpSpPr>
          <a:xfrm rot="5400000" flipH="1">
            <a:off x="-979929" y="2908446"/>
            <a:ext cx="1776932" cy="3605747"/>
            <a:chOff x="7350442" y="2608992"/>
            <a:chExt cx="777239" cy="1673160"/>
          </a:xfrm>
        </p:grpSpPr>
        <p:sp>
          <p:nvSpPr>
            <p:cNvPr id="535" name="Google Shape;535;p20"/>
            <p:cNvSpPr/>
            <p:nvPr/>
          </p:nvSpPr>
          <p:spPr>
            <a:xfrm>
              <a:off x="7486745" y="2608992"/>
              <a:ext cx="300894" cy="898874"/>
            </a:xfrm>
            <a:custGeom>
              <a:avLst/>
              <a:gdLst/>
              <a:ahLst/>
              <a:cxnLst/>
              <a:rect l="l" t="t" r="r" b="b"/>
              <a:pathLst>
                <a:path w="300894" h="898874" extrusionOk="0">
                  <a:moveTo>
                    <a:pt x="16764" y="858488"/>
                  </a:moveTo>
                  <a:cubicBezTo>
                    <a:pt x="7334" y="860203"/>
                    <a:pt x="0" y="868585"/>
                    <a:pt x="0" y="878491"/>
                  </a:cubicBezTo>
                  <a:cubicBezTo>
                    <a:pt x="0" y="889730"/>
                    <a:pt x="9144" y="898874"/>
                    <a:pt x="20288" y="898874"/>
                  </a:cubicBezTo>
                  <a:cubicBezTo>
                    <a:pt x="31528" y="898874"/>
                    <a:pt x="40672" y="889730"/>
                    <a:pt x="40672" y="878491"/>
                  </a:cubicBezTo>
                  <a:cubicBezTo>
                    <a:pt x="40672" y="868585"/>
                    <a:pt x="33433" y="860203"/>
                    <a:pt x="23908" y="858488"/>
                  </a:cubicBezTo>
                  <a:lnTo>
                    <a:pt x="23908" y="733997"/>
                  </a:lnTo>
                  <a:lnTo>
                    <a:pt x="300895" y="457009"/>
                  </a:lnTo>
                  <a:lnTo>
                    <a:pt x="300895" y="0"/>
                  </a:lnTo>
                  <a:lnTo>
                    <a:pt x="293751" y="0"/>
                  </a:lnTo>
                  <a:lnTo>
                    <a:pt x="293751" y="454057"/>
                  </a:lnTo>
                  <a:lnTo>
                    <a:pt x="16764" y="731044"/>
                  </a:lnTo>
                  <a:lnTo>
                    <a:pt x="16764" y="858488"/>
                  </a:lnTo>
                  <a:close/>
                  <a:moveTo>
                    <a:pt x="33528" y="878491"/>
                  </a:moveTo>
                  <a:cubicBezTo>
                    <a:pt x="33528" y="885825"/>
                    <a:pt x="27622" y="891730"/>
                    <a:pt x="20288" y="891730"/>
                  </a:cubicBezTo>
                  <a:cubicBezTo>
                    <a:pt x="13049" y="891730"/>
                    <a:pt x="7144" y="885825"/>
                    <a:pt x="7144" y="878491"/>
                  </a:cubicBezTo>
                  <a:cubicBezTo>
                    <a:pt x="7144" y="872490"/>
                    <a:pt x="11239" y="867347"/>
                    <a:pt x="16764" y="865918"/>
                  </a:cubicBezTo>
                  <a:cubicBezTo>
                    <a:pt x="17907" y="865537"/>
                    <a:pt x="19050" y="865346"/>
                    <a:pt x="20288" y="865346"/>
                  </a:cubicBezTo>
                  <a:cubicBezTo>
                    <a:pt x="21526" y="865346"/>
                    <a:pt x="22765" y="865537"/>
                    <a:pt x="23908" y="865918"/>
                  </a:cubicBezTo>
                  <a:cubicBezTo>
                    <a:pt x="29527" y="867442"/>
                    <a:pt x="33528" y="872490"/>
                    <a:pt x="33528" y="878491"/>
                  </a:cubicBezTo>
                  <a:close/>
                </a:path>
              </a:pathLst>
            </a:custGeom>
            <a:solidFill>
              <a:schemeClr val="accent1"/>
            </a:solidFill>
            <a:ln>
              <a:noFill/>
            </a:ln>
            <a:effectLst>
              <a:outerShdw blurRad="200025" dist="19050" dir="5400000" algn="bl" rotWithShape="0">
                <a:schemeClr val="accent1">
                  <a:alpha val="66666"/>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36" name="Google Shape;536;p20"/>
            <p:cNvSpPr/>
            <p:nvPr/>
          </p:nvSpPr>
          <p:spPr>
            <a:xfrm>
              <a:off x="7430357" y="3185731"/>
              <a:ext cx="149161" cy="440054"/>
            </a:xfrm>
            <a:custGeom>
              <a:avLst/>
              <a:gdLst/>
              <a:ahLst/>
              <a:cxnLst/>
              <a:rect l="l" t="t" r="r" b="b"/>
              <a:pathLst>
                <a:path w="149161" h="440054" extrusionOk="0">
                  <a:moveTo>
                    <a:pt x="123349" y="30861"/>
                  </a:moveTo>
                  <a:cubicBezTo>
                    <a:pt x="125921" y="32575"/>
                    <a:pt x="129064" y="33528"/>
                    <a:pt x="132397" y="33528"/>
                  </a:cubicBezTo>
                  <a:cubicBezTo>
                    <a:pt x="141637" y="33528"/>
                    <a:pt x="149162" y="26003"/>
                    <a:pt x="149162" y="16764"/>
                  </a:cubicBezTo>
                  <a:cubicBezTo>
                    <a:pt x="149162" y="7525"/>
                    <a:pt x="141637" y="0"/>
                    <a:pt x="132397" y="0"/>
                  </a:cubicBezTo>
                  <a:cubicBezTo>
                    <a:pt x="123158" y="0"/>
                    <a:pt x="115634" y="7525"/>
                    <a:pt x="115634" y="16764"/>
                  </a:cubicBezTo>
                  <a:cubicBezTo>
                    <a:pt x="115634" y="20098"/>
                    <a:pt x="116586" y="23146"/>
                    <a:pt x="118301" y="25813"/>
                  </a:cubicBezTo>
                  <a:lnTo>
                    <a:pt x="16764" y="127349"/>
                  </a:lnTo>
                  <a:lnTo>
                    <a:pt x="16764" y="399669"/>
                  </a:lnTo>
                  <a:cubicBezTo>
                    <a:pt x="7334" y="401384"/>
                    <a:pt x="0" y="409765"/>
                    <a:pt x="0" y="419671"/>
                  </a:cubicBezTo>
                  <a:cubicBezTo>
                    <a:pt x="0" y="430911"/>
                    <a:pt x="9144" y="440055"/>
                    <a:pt x="20288" y="440055"/>
                  </a:cubicBezTo>
                  <a:cubicBezTo>
                    <a:pt x="31528" y="440055"/>
                    <a:pt x="40672" y="430911"/>
                    <a:pt x="40672" y="419671"/>
                  </a:cubicBezTo>
                  <a:cubicBezTo>
                    <a:pt x="40672" y="409765"/>
                    <a:pt x="33433" y="401384"/>
                    <a:pt x="23908" y="399669"/>
                  </a:cubicBezTo>
                  <a:lnTo>
                    <a:pt x="23908" y="130302"/>
                  </a:lnTo>
                  <a:lnTo>
                    <a:pt x="123349" y="30861"/>
                  </a:lnTo>
                  <a:close/>
                  <a:moveTo>
                    <a:pt x="33623" y="419671"/>
                  </a:moveTo>
                  <a:cubicBezTo>
                    <a:pt x="33623" y="427006"/>
                    <a:pt x="27718" y="432911"/>
                    <a:pt x="20384" y="432911"/>
                  </a:cubicBezTo>
                  <a:cubicBezTo>
                    <a:pt x="13145" y="432911"/>
                    <a:pt x="7239" y="427006"/>
                    <a:pt x="7239" y="419671"/>
                  </a:cubicBezTo>
                  <a:cubicBezTo>
                    <a:pt x="7239" y="413671"/>
                    <a:pt x="11335" y="408527"/>
                    <a:pt x="16859" y="407098"/>
                  </a:cubicBezTo>
                  <a:cubicBezTo>
                    <a:pt x="18002" y="406717"/>
                    <a:pt x="19145" y="406527"/>
                    <a:pt x="20384" y="406527"/>
                  </a:cubicBezTo>
                  <a:cubicBezTo>
                    <a:pt x="21622" y="406527"/>
                    <a:pt x="22860" y="406717"/>
                    <a:pt x="24003" y="407098"/>
                  </a:cubicBezTo>
                  <a:cubicBezTo>
                    <a:pt x="29623" y="408622"/>
                    <a:pt x="33623" y="413671"/>
                    <a:pt x="33623" y="419671"/>
                  </a:cubicBezTo>
                  <a:close/>
                </a:path>
              </a:pathLst>
            </a:custGeom>
            <a:solidFill>
              <a:schemeClr val="accent1"/>
            </a:solidFill>
            <a:ln>
              <a:noFill/>
            </a:ln>
            <a:effectLst>
              <a:outerShdw blurRad="200025" dist="19050" dir="5400000" algn="bl" rotWithShape="0">
                <a:schemeClr val="accent1">
                  <a:alpha val="66666"/>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37" name="Google Shape;537;p20"/>
            <p:cNvSpPr/>
            <p:nvPr/>
          </p:nvSpPr>
          <p:spPr>
            <a:xfrm>
              <a:off x="7350442" y="2713767"/>
              <a:ext cx="389000" cy="777335"/>
            </a:xfrm>
            <a:custGeom>
              <a:avLst/>
              <a:gdLst/>
              <a:ahLst/>
              <a:cxnLst/>
              <a:rect l="l" t="t" r="r" b="b"/>
              <a:pathLst>
                <a:path w="389000" h="777335" extrusionOk="0">
                  <a:moveTo>
                    <a:pt x="297466" y="400812"/>
                  </a:moveTo>
                  <a:lnTo>
                    <a:pt x="188976" y="400812"/>
                  </a:lnTo>
                  <a:lnTo>
                    <a:pt x="16669" y="573024"/>
                  </a:lnTo>
                  <a:lnTo>
                    <a:pt x="16669" y="736949"/>
                  </a:lnTo>
                  <a:cubicBezTo>
                    <a:pt x="7144" y="738664"/>
                    <a:pt x="0" y="747046"/>
                    <a:pt x="0" y="757047"/>
                  </a:cubicBezTo>
                  <a:cubicBezTo>
                    <a:pt x="0" y="768191"/>
                    <a:pt x="9049" y="777335"/>
                    <a:pt x="20288" y="777335"/>
                  </a:cubicBezTo>
                  <a:cubicBezTo>
                    <a:pt x="31432" y="777335"/>
                    <a:pt x="40576" y="768191"/>
                    <a:pt x="40576" y="757047"/>
                  </a:cubicBezTo>
                  <a:cubicBezTo>
                    <a:pt x="40576" y="747046"/>
                    <a:pt x="33242" y="738664"/>
                    <a:pt x="23813" y="736949"/>
                  </a:cubicBezTo>
                  <a:lnTo>
                    <a:pt x="23813" y="575977"/>
                  </a:lnTo>
                  <a:lnTo>
                    <a:pt x="191929" y="407956"/>
                  </a:lnTo>
                  <a:lnTo>
                    <a:pt x="300418" y="407956"/>
                  </a:lnTo>
                  <a:lnTo>
                    <a:pt x="372237" y="336042"/>
                  </a:lnTo>
                  <a:lnTo>
                    <a:pt x="372237" y="40291"/>
                  </a:lnTo>
                  <a:cubicBezTo>
                    <a:pt x="381667" y="38576"/>
                    <a:pt x="389001" y="30289"/>
                    <a:pt x="389001" y="20288"/>
                  </a:cubicBezTo>
                  <a:cubicBezTo>
                    <a:pt x="389001" y="9049"/>
                    <a:pt x="379857" y="0"/>
                    <a:pt x="368713" y="0"/>
                  </a:cubicBezTo>
                  <a:cubicBezTo>
                    <a:pt x="357473" y="0"/>
                    <a:pt x="348329" y="9049"/>
                    <a:pt x="348329" y="20288"/>
                  </a:cubicBezTo>
                  <a:cubicBezTo>
                    <a:pt x="348329" y="30289"/>
                    <a:pt x="355568" y="38576"/>
                    <a:pt x="365093" y="40291"/>
                  </a:cubicBezTo>
                  <a:lnTo>
                    <a:pt x="365093" y="333089"/>
                  </a:lnTo>
                  <a:lnTo>
                    <a:pt x="297466" y="400812"/>
                  </a:lnTo>
                  <a:close/>
                  <a:moveTo>
                    <a:pt x="33433" y="757047"/>
                  </a:moveTo>
                  <a:cubicBezTo>
                    <a:pt x="33433" y="764286"/>
                    <a:pt x="27527" y="770192"/>
                    <a:pt x="20288" y="770192"/>
                  </a:cubicBezTo>
                  <a:cubicBezTo>
                    <a:pt x="13049" y="770192"/>
                    <a:pt x="7144" y="764286"/>
                    <a:pt x="7144" y="757047"/>
                  </a:cubicBezTo>
                  <a:cubicBezTo>
                    <a:pt x="7144" y="750951"/>
                    <a:pt x="11144" y="745903"/>
                    <a:pt x="16669" y="744379"/>
                  </a:cubicBezTo>
                  <a:cubicBezTo>
                    <a:pt x="17812" y="743998"/>
                    <a:pt x="19050" y="743807"/>
                    <a:pt x="20288" y="743807"/>
                  </a:cubicBezTo>
                  <a:cubicBezTo>
                    <a:pt x="21526" y="743807"/>
                    <a:pt x="22669" y="743998"/>
                    <a:pt x="23813" y="744379"/>
                  </a:cubicBezTo>
                  <a:cubicBezTo>
                    <a:pt x="29337" y="745808"/>
                    <a:pt x="33433" y="750951"/>
                    <a:pt x="33433" y="757047"/>
                  </a:cubicBezTo>
                  <a:close/>
                  <a:moveTo>
                    <a:pt x="355473" y="20288"/>
                  </a:moveTo>
                  <a:cubicBezTo>
                    <a:pt x="355473" y="13049"/>
                    <a:pt x="361379" y="7144"/>
                    <a:pt x="368713" y="7144"/>
                  </a:cubicBezTo>
                  <a:cubicBezTo>
                    <a:pt x="375952" y="7144"/>
                    <a:pt x="381857" y="13049"/>
                    <a:pt x="381857" y="20288"/>
                  </a:cubicBezTo>
                  <a:cubicBezTo>
                    <a:pt x="381857" y="26289"/>
                    <a:pt x="377761" y="31432"/>
                    <a:pt x="372237" y="32861"/>
                  </a:cubicBezTo>
                  <a:cubicBezTo>
                    <a:pt x="371094" y="33242"/>
                    <a:pt x="369951" y="33433"/>
                    <a:pt x="368713" y="33433"/>
                  </a:cubicBezTo>
                  <a:cubicBezTo>
                    <a:pt x="367474" y="33433"/>
                    <a:pt x="366236" y="33242"/>
                    <a:pt x="365093" y="32861"/>
                  </a:cubicBezTo>
                  <a:cubicBezTo>
                    <a:pt x="359473" y="31337"/>
                    <a:pt x="355473" y="26289"/>
                    <a:pt x="355473" y="20288"/>
                  </a:cubicBezTo>
                  <a:close/>
                </a:path>
              </a:pathLst>
            </a:custGeom>
            <a:solidFill>
              <a:schemeClr val="accent1"/>
            </a:solidFill>
            <a:ln>
              <a:noFill/>
            </a:ln>
            <a:effectLst>
              <a:outerShdw blurRad="200025" dist="19050" dir="5400000" algn="bl" rotWithShape="0">
                <a:schemeClr val="accent1">
                  <a:alpha val="66666"/>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38" name="Google Shape;538;p20"/>
            <p:cNvSpPr/>
            <p:nvPr/>
          </p:nvSpPr>
          <p:spPr>
            <a:xfrm>
              <a:off x="7860696" y="2608992"/>
              <a:ext cx="266985" cy="1341405"/>
            </a:xfrm>
            <a:custGeom>
              <a:avLst/>
              <a:gdLst/>
              <a:ahLst/>
              <a:cxnLst/>
              <a:rect l="l" t="t" r="r" b="b"/>
              <a:pathLst>
                <a:path w="266985" h="1341405" extrusionOk="0">
                  <a:moveTo>
                    <a:pt x="266986" y="744569"/>
                  </a:moveTo>
                  <a:lnTo>
                    <a:pt x="266986" y="0"/>
                  </a:lnTo>
                  <a:lnTo>
                    <a:pt x="259842" y="0"/>
                  </a:lnTo>
                  <a:lnTo>
                    <a:pt x="259842" y="741617"/>
                  </a:lnTo>
                  <a:lnTo>
                    <a:pt x="13145" y="988314"/>
                  </a:lnTo>
                  <a:lnTo>
                    <a:pt x="13145" y="1308259"/>
                  </a:lnTo>
                  <a:cubicBezTo>
                    <a:pt x="5620" y="1309878"/>
                    <a:pt x="0" y="1316546"/>
                    <a:pt x="0" y="1324642"/>
                  </a:cubicBezTo>
                  <a:cubicBezTo>
                    <a:pt x="0" y="1333881"/>
                    <a:pt x="7525" y="1341406"/>
                    <a:pt x="16764" y="1341406"/>
                  </a:cubicBezTo>
                  <a:cubicBezTo>
                    <a:pt x="26003" y="1341406"/>
                    <a:pt x="33528" y="1333881"/>
                    <a:pt x="33528" y="1324642"/>
                  </a:cubicBezTo>
                  <a:cubicBezTo>
                    <a:pt x="33528" y="1316641"/>
                    <a:pt x="27908" y="1309973"/>
                    <a:pt x="20384" y="1308259"/>
                  </a:cubicBezTo>
                  <a:lnTo>
                    <a:pt x="20384" y="991267"/>
                  </a:lnTo>
                  <a:lnTo>
                    <a:pt x="266986" y="744569"/>
                  </a:lnTo>
                  <a:close/>
                </a:path>
              </a:pathLst>
            </a:custGeom>
            <a:solidFill>
              <a:schemeClr val="accent1"/>
            </a:solidFill>
            <a:ln>
              <a:noFill/>
            </a:ln>
            <a:effectLst>
              <a:outerShdw blurRad="200025" dist="19050" dir="5400000" algn="bl" rotWithShape="0">
                <a:schemeClr val="accent1">
                  <a:alpha val="66666"/>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39" name="Google Shape;539;p20"/>
            <p:cNvSpPr/>
            <p:nvPr/>
          </p:nvSpPr>
          <p:spPr>
            <a:xfrm>
              <a:off x="7616094" y="2608992"/>
              <a:ext cx="370998" cy="1562195"/>
            </a:xfrm>
            <a:custGeom>
              <a:avLst/>
              <a:gdLst/>
              <a:ahLst/>
              <a:cxnLst/>
              <a:rect l="l" t="t" r="r" b="b"/>
              <a:pathLst>
                <a:path w="370998" h="1562195" extrusionOk="0">
                  <a:moveTo>
                    <a:pt x="158496" y="1521905"/>
                  </a:moveTo>
                  <a:lnTo>
                    <a:pt x="158496" y="1225868"/>
                  </a:lnTo>
                  <a:lnTo>
                    <a:pt x="95155" y="1162431"/>
                  </a:lnTo>
                  <a:lnTo>
                    <a:pt x="95155" y="939070"/>
                  </a:lnTo>
                  <a:lnTo>
                    <a:pt x="156210" y="878014"/>
                  </a:lnTo>
                  <a:lnTo>
                    <a:pt x="156210" y="839534"/>
                  </a:lnTo>
                  <a:lnTo>
                    <a:pt x="317659" y="678085"/>
                  </a:lnTo>
                  <a:cubicBezTo>
                    <a:pt x="320897" y="680466"/>
                    <a:pt x="324898" y="681800"/>
                    <a:pt x="329184" y="681800"/>
                  </a:cubicBezTo>
                  <a:cubicBezTo>
                    <a:pt x="340423" y="681800"/>
                    <a:pt x="349568" y="672655"/>
                    <a:pt x="349568" y="661511"/>
                  </a:cubicBezTo>
                  <a:cubicBezTo>
                    <a:pt x="349568" y="650272"/>
                    <a:pt x="340423" y="641128"/>
                    <a:pt x="329184" y="641128"/>
                  </a:cubicBezTo>
                  <a:cubicBezTo>
                    <a:pt x="318040" y="641128"/>
                    <a:pt x="308896" y="650272"/>
                    <a:pt x="308896" y="661511"/>
                  </a:cubicBezTo>
                  <a:cubicBezTo>
                    <a:pt x="308896" y="665797"/>
                    <a:pt x="310229" y="669798"/>
                    <a:pt x="312611" y="673037"/>
                  </a:cubicBezTo>
                  <a:lnTo>
                    <a:pt x="267843" y="717804"/>
                  </a:lnTo>
                  <a:lnTo>
                    <a:pt x="267843" y="635413"/>
                  </a:lnTo>
                  <a:lnTo>
                    <a:pt x="370999" y="532257"/>
                  </a:lnTo>
                  <a:lnTo>
                    <a:pt x="370999" y="273844"/>
                  </a:lnTo>
                  <a:lnTo>
                    <a:pt x="319183" y="222028"/>
                  </a:lnTo>
                  <a:lnTo>
                    <a:pt x="319183" y="0"/>
                  </a:lnTo>
                  <a:lnTo>
                    <a:pt x="312039" y="0"/>
                  </a:lnTo>
                  <a:lnTo>
                    <a:pt x="312039" y="503777"/>
                  </a:lnTo>
                  <a:lnTo>
                    <a:pt x="16669" y="799147"/>
                  </a:lnTo>
                  <a:lnTo>
                    <a:pt x="16669" y="1479995"/>
                  </a:lnTo>
                  <a:cubicBezTo>
                    <a:pt x="7144" y="1481709"/>
                    <a:pt x="0" y="1490091"/>
                    <a:pt x="0" y="1500092"/>
                  </a:cubicBezTo>
                  <a:cubicBezTo>
                    <a:pt x="0" y="1511237"/>
                    <a:pt x="9049" y="1520381"/>
                    <a:pt x="20288" y="1520381"/>
                  </a:cubicBezTo>
                  <a:cubicBezTo>
                    <a:pt x="31528" y="1520381"/>
                    <a:pt x="40577" y="1511237"/>
                    <a:pt x="40577" y="1500092"/>
                  </a:cubicBezTo>
                  <a:cubicBezTo>
                    <a:pt x="40577" y="1490091"/>
                    <a:pt x="33338" y="1481709"/>
                    <a:pt x="23813" y="1479995"/>
                  </a:cubicBezTo>
                  <a:lnTo>
                    <a:pt x="23813" y="802100"/>
                  </a:lnTo>
                  <a:lnTo>
                    <a:pt x="319183" y="506730"/>
                  </a:lnTo>
                  <a:lnTo>
                    <a:pt x="319183" y="232124"/>
                  </a:lnTo>
                  <a:lnTo>
                    <a:pt x="363855" y="276796"/>
                  </a:lnTo>
                  <a:lnTo>
                    <a:pt x="363855" y="529304"/>
                  </a:lnTo>
                  <a:lnTo>
                    <a:pt x="260699" y="632460"/>
                  </a:lnTo>
                  <a:lnTo>
                    <a:pt x="260699" y="724948"/>
                  </a:lnTo>
                  <a:lnTo>
                    <a:pt x="260699" y="724948"/>
                  </a:lnTo>
                  <a:lnTo>
                    <a:pt x="149066" y="836485"/>
                  </a:lnTo>
                  <a:lnTo>
                    <a:pt x="149066" y="874967"/>
                  </a:lnTo>
                  <a:lnTo>
                    <a:pt x="95155" y="928973"/>
                  </a:lnTo>
                  <a:lnTo>
                    <a:pt x="95155" y="821341"/>
                  </a:lnTo>
                  <a:lnTo>
                    <a:pt x="178498" y="738092"/>
                  </a:lnTo>
                  <a:cubicBezTo>
                    <a:pt x="181737" y="740473"/>
                    <a:pt x="185738" y="741807"/>
                    <a:pt x="190024" y="741807"/>
                  </a:cubicBezTo>
                  <a:cubicBezTo>
                    <a:pt x="201263" y="741807"/>
                    <a:pt x="210312" y="732663"/>
                    <a:pt x="210312" y="721423"/>
                  </a:cubicBezTo>
                  <a:cubicBezTo>
                    <a:pt x="210312" y="710279"/>
                    <a:pt x="201263" y="701135"/>
                    <a:pt x="190024" y="701135"/>
                  </a:cubicBezTo>
                  <a:cubicBezTo>
                    <a:pt x="178784" y="701135"/>
                    <a:pt x="169736" y="710279"/>
                    <a:pt x="169736" y="721423"/>
                  </a:cubicBezTo>
                  <a:cubicBezTo>
                    <a:pt x="169736" y="725805"/>
                    <a:pt x="171069" y="729805"/>
                    <a:pt x="173355" y="733044"/>
                  </a:cubicBezTo>
                  <a:lnTo>
                    <a:pt x="88011" y="818388"/>
                  </a:lnTo>
                  <a:lnTo>
                    <a:pt x="88011" y="1165384"/>
                  </a:lnTo>
                  <a:lnTo>
                    <a:pt x="151352" y="1228820"/>
                  </a:lnTo>
                  <a:lnTo>
                    <a:pt x="151352" y="1521905"/>
                  </a:lnTo>
                  <a:cubicBezTo>
                    <a:pt x="141732" y="1523524"/>
                    <a:pt x="134493" y="1531906"/>
                    <a:pt x="134493" y="1541907"/>
                  </a:cubicBezTo>
                  <a:cubicBezTo>
                    <a:pt x="134493" y="1553147"/>
                    <a:pt x="143542" y="1562195"/>
                    <a:pt x="154781" y="1562195"/>
                  </a:cubicBezTo>
                  <a:cubicBezTo>
                    <a:pt x="166021" y="1562195"/>
                    <a:pt x="175070" y="1553147"/>
                    <a:pt x="175070" y="1541907"/>
                  </a:cubicBezTo>
                  <a:cubicBezTo>
                    <a:pt x="175070" y="1532001"/>
                    <a:pt x="167926" y="1523714"/>
                    <a:pt x="158496" y="1521905"/>
                  </a:cubicBezTo>
                  <a:close/>
                  <a:moveTo>
                    <a:pt x="316039" y="661511"/>
                  </a:moveTo>
                  <a:cubicBezTo>
                    <a:pt x="316039" y="654177"/>
                    <a:pt x="321945" y="648272"/>
                    <a:pt x="329184" y="648272"/>
                  </a:cubicBezTo>
                  <a:cubicBezTo>
                    <a:pt x="336518" y="648272"/>
                    <a:pt x="342424" y="654177"/>
                    <a:pt x="342424" y="661511"/>
                  </a:cubicBezTo>
                  <a:cubicBezTo>
                    <a:pt x="342424" y="668750"/>
                    <a:pt x="336518" y="674656"/>
                    <a:pt x="329184" y="674656"/>
                  </a:cubicBezTo>
                  <a:cubicBezTo>
                    <a:pt x="326898" y="674656"/>
                    <a:pt x="324707" y="674084"/>
                    <a:pt x="322802" y="672941"/>
                  </a:cubicBezTo>
                  <a:cubicBezTo>
                    <a:pt x="320707" y="671798"/>
                    <a:pt x="318897" y="669988"/>
                    <a:pt x="317754" y="667893"/>
                  </a:cubicBezTo>
                  <a:cubicBezTo>
                    <a:pt x="316611" y="665988"/>
                    <a:pt x="316039" y="663797"/>
                    <a:pt x="316039" y="661511"/>
                  </a:cubicBezTo>
                  <a:close/>
                  <a:moveTo>
                    <a:pt x="33433" y="1500092"/>
                  </a:moveTo>
                  <a:cubicBezTo>
                    <a:pt x="33433" y="1507331"/>
                    <a:pt x="27527" y="1513237"/>
                    <a:pt x="20288" y="1513237"/>
                  </a:cubicBezTo>
                  <a:cubicBezTo>
                    <a:pt x="13049" y="1513237"/>
                    <a:pt x="7144" y="1507331"/>
                    <a:pt x="7144" y="1500092"/>
                  </a:cubicBezTo>
                  <a:cubicBezTo>
                    <a:pt x="7144" y="1493996"/>
                    <a:pt x="11144" y="1488948"/>
                    <a:pt x="16669" y="1487424"/>
                  </a:cubicBezTo>
                  <a:cubicBezTo>
                    <a:pt x="17812" y="1487043"/>
                    <a:pt x="19050" y="1486853"/>
                    <a:pt x="20288" y="1486853"/>
                  </a:cubicBezTo>
                  <a:cubicBezTo>
                    <a:pt x="21527" y="1486853"/>
                    <a:pt x="22670" y="1487043"/>
                    <a:pt x="23813" y="1487424"/>
                  </a:cubicBezTo>
                  <a:cubicBezTo>
                    <a:pt x="29337" y="1488853"/>
                    <a:pt x="33433" y="1493996"/>
                    <a:pt x="33433" y="1500092"/>
                  </a:cubicBezTo>
                  <a:close/>
                  <a:moveTo>
                    <a:pt x="176879" y="721423"/>
                  </a:moveTo>
                  <a:cubicBezTo>
                    <a:pt x="176879" y="714184"/>
                    <a:pt x="182785" y="708279"/>
                    <a:pt x="190024" y="708279"/>
                  </a:cubicBezTo>
                  <a:cubicBezTo>
                    <a:pt x="197263" y="708279"/>
                    <a:pt x="203168" y="714184"/>
                    <a:pt x="203168" y="721423"/>
                  </a:cubicBezTo>
                  <a:cubicBezTo>
                    <a:pt x="203168" y="728758"/>
                    <a:pt x="197263" y="734663"/>
                    <a:pt x="190024" y="734663"/>
                  </a:cubicBezTo>
                  <a:cubicBezTo>
                    <a:pt x="187738" y="734663"/>
                    <a:pt x="185547" y="734092"/>
                    <a:pt x="183642" y="732949"/>
                  </a:cubicBezTo>
                  <a:cubicBezTo>
                    <a:pt x="181546" y="731806"/>
                    <a:pt x="179737" y="730091"/>
                    <a:pt x="178594" y="727901"/>
                  </a:cubicBezTo>
                  <a:cubicBezTo>
                    <a:pt x="177451" y="725996"/>
                    <a:pt x="176879" y="723805"/>
                    <a:pt x="176879" y="721423"/>
                  </a:cubicBezTo>
                  <a:close/>
                  <a:moveTo>
                    <a:pt x="154781" y="1555052"/>
                  </a:moveTo>
                  <a:cubicBezTo>
                    <a:pt x="147542" y="1555052"/>
                    <a:pt x="141637" y="1549146"/>
                    <a:pt x="141637" y="1541907"/>
                  </a:cubicBezTo>
                  <a:cubicBezTo>
                    <a:pt x="141637" y="1535811"/>
                    <a:pt x="145733" y="1530763"/>
                    <a:pt x="151352" y="1529239"/>
                  </a:cubicBezTo>
                  <a:cubicBezTo>
                    <a:pt x="152495" y="1528953"/>
                    <a:pt x="153638" y="1528763"/>
                    <a:pt x="154781" y="1528763"/>
                  </a:cubicBezTo>
                  <a:cubicBezTo>
                    <a:pt x="156115" y="1528763"/>
                    <a:pt x="157353" y="1528953"/>
                    <a:pt x="158496" y="1529334"/>
                  </a:cubicBezTo>
                  <a:cubicBezTo>
                    <a:pt x="163925" y="1530953"/>
                    <a:pt x="167926" y="1536002"/>
                    <a:pt x="167926" y="1541907"/>
                  </a:cubicBezTo>
                  <a:cubicBezTo>
                    <a:pt x="167926" y="1549146"/>
                    <a:pt x="162020" y="1555052"/>
                    <a:pt x="154781" y="1555052"/>
                  </a:cubicBezTo>
                  <a:close/>
                </a:path>
              </a:pathLst>
            </a:custGeom>
            <a:solidFill>
              <a:schemeClr val="accent1"/>
            </a:solidFill>
            <a:ln>
              <a:noFill/>
            </a:ln>
            <a:effectLst>
              <a:outerShdw blurRad="200025" dist="19050" dir="5400000" algn="bl" rotWithShape="0">
                <a:schemeClr val="accent1">
                  <a:alpha val="66666"/>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40" name="Google Shape;540;p20"/>
            <p:cNvSpPr/>
            <p:nvPr/>
          </p:nvSpPr>
          <p:spPr>
            <a:xfrm>
              <a:off x="7666005" y="3837621"/>
              <a:ext cx="75628" cy="444531"/>
            </a:xfrm>
            <a:custGeom>
              <a:avLst/>
              <a:gdLst/>
              <a:ahLst/>
              <a:cxnLst/>
              <a:rect l="l" t="t" r="r" b="b"/>
              <a:pathLst>
                <a:path w="75628" h="444531" extrusionOk="0">
                  <a:moveTo>
                    <a:pt x="58865" y="404146"/>
                  </a:moveTo>
                  <a:lnTo>
                    <a:pt x="58865" y="53816"/>
                  </a:lnTo>
                  <a:lnTo>
                    <a:pt x="30861" y="25813"/>
                  </a:lnTo>
                  <a:cubicBezTo>
                    <a:pt x="32576" y="23241"/>
                    <a:pt x="33528" y="20098"/>
                    <a:pt x="33528" y="16764"/>
                  </a:cubicBezTo>
                  <a:cubicBezTo>
                    <a:pt x="33528" y="7525"/>
                    <a:pt x="26003" y="0"/>
                    <a:pt x="16764" y="0"/>
                  </a:cubicBezTo>
                  <a:cubicBezTo>
                    <a:pt x="7525" y="0"/>
                    <a:pt x="0" y="7525"/>
                    <a:pt x="0" y="16764"/>
                  </a:cubicBezTo>
                  <a:cubicBezTo>
                    <a:pt x="0" y="26003"/>
                    <a:pt x="7525" y="33528"/>
                    <a:pt x="16764" y="33528"/>
                  </a:cubicBezTo>
                  <a:cubicBezTo>
                    <a:pt x="20098" y="33528"/>
                    <a:pt x="23146" y="32480"/>
                    <a:pt x="25813" y="30861"/>
                  </a:cubicBezTo>
                  <a:lnTo>
                    <a:pt x="25813" y="30861"/>
                  </a:lnTo>
                  <a:lnTo>
                    <a:pt x="51721" y="56769"/>
                  </a:lnTo>
                  <a:lnTo>
                    <a:pt x="51721" y="404146"/>
                  </a:lnTo>
                  <a:cubicBezTo>
                    <a:pt x="42196" y="405860"/>
                    <a:pt x="34957" y="414242"/>
                    <a:pt x="34957" y="424148"/>
                  </a:cubicBezTo>
                  <a:cubicBezTo>
                    <a:pt x="34957" y="435388"/>
                    <a:pt x="44101" y="444532"/>
                    <a:pt x="55341" y="444532"/>
                  </a:cubicBezTo>
                  <a:cubicBezTo>
                    <a:pt x="66485" y="444532"/>
                    <a:pt x="75629" y="435388"/>
                    <a:pt x="75629" y="424148"/>
                  </a:cubicBezTo>
                  <a:cubicBezTo>
                    <a:pt x="75629" y="414242"/>
                    <a:pt x="68294" y="405860"/>
                    <a:pt x="58865" y="404146"/>
                  </a:cubicBezTo>
                  <a:close/>
                  <a:moveTo>
                    <a:pt x="55341" y="437388"/>
                  </a:moveTo>
                  <a:cubicBezTo>
                    <a:pt x="48006" y="437388"/>
                    <a:pt x="42101" y="431483"/>
                    <a:pt x="42101" y="424148"/>
                  </a:cubicBezTo>
                  <a:cubicBezTo>
                    <a:pt x="42101" y="418147"/>
                    <a:pt x="46101" y="413099"/>
                    <a:pt x="51721" y="411575"/>
                  </a:cubicBezTo>
                  <a:cubicBezTo>
                    <a:pt x="52864" y="411194"/>
                    <a:pt x="54102" y="411004"/>
                    <a:pt x="55341" y="411004"/>
                  </a:cubicBezTo>
                  <a:cubicBezTo>
                    <a:pt x="56579" y="411004"/>
                    <a:pt x="57722" y="411194"/>
                    <a:pt x="58865" y="411575"/>
                  </a:cubicBezTo>
                  <a:cubicBezTo>
                    <a:pt x="64389" y="413004"/>
                    <a:pt x="68485" y="418147"/>
                    <a:pt x="68485" y="424148"/>
                  </a:cubicBezTo>
                  <a:cubicBezTo>
                    <a:pt x="68485" y="431483"/>
                    <a:pt x="62579" y="437388"/>
                    <a:pt x="55341" y="437388"/>
                  </a:cubicBezTo>
                  <a:close/>
                </a:path>
              </a:pathLst>
            </a:custGeom>
            <a:solidFill>
              <a:schemeClr val="accent1"/>
            </a:solidFill>
            <a:ln>
              <a:noFill/>
            </a:ln>
            <a:effectLst>
              <a:outerShdw blurRad="200025" dist="19050" dir="5400000" algn="bl" rotWithShape="0">
                <a:schemeClr val="accent1">
                  <a:alpha val="66666"/>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41" name="Google Shape;541;p20"/>
            <p:cNvSpPr/>
            <p:nvPr/>
          </p:nvSpPr>
          <p:spPr>
            <a:xfrm>
              <a:off x="7350442" y="3539870"/>
              <a:ext cx="240982" cy="701039"/>
            </a:xfrm>
            <a:custGeom>
              <a:avLst/>
              <a:gdLst/>
              <a:ahLst/>
              <a:cxnLst/>
              <a:rect l="l" t="t" r="r" b="b"/>
              <a:pathLst>
                <a:path w="240982" h="701039" extrusionOk="0">
                  <a:moveTo>
                    <a:pt x="227838" y="667893"/>
                  </a:moveTo>
                  <a:lnTo>
                    <a:pt x="227838" y="410146"/>
                  </a:lnTo>
                  <a:lnTo>
                    <a:pt x="160210" y="342519"/>
                  </a:lnTo>
                  <a:lnTo>
                    <a:pt x="160210" y="214503"/>
                  </a:lnTo>
                  <a:cubicBezTo>
                    <a:pt x="169545" y="212693"/>
                    <a:pt x="176689" y="204407"/>
                    <a:pt x="176689" y="194596"/>
                  </a:cubicBezTo>
                  <a:cubicBezTo>
                    <a:pt x="176689" y="183356"/>
                    <a:pt x="167545" y="174308"/>
                    <a:pt x="156400" y="174308"/>
                  </a:cubicBezTo>
                  <a:cubicBezTo>
                    <a:pt x="145161" y="174308"/>
                    <a:pt x="136017" y="183356"/>
                    <a:pt x="136017" y="194596"/>
                  </a:cubicBezTo>
                  <a:cubicBezTo>
                    <a:pt x="136017" y="204597"/>
                    <a:pt x="143446" y="212979"/>
                    <a:pt x="153067" y="214598"/>
                  </a:cubicBezTo>
                  <a:lnTo>
                    <a:pt x="153067" y="345472"/>
                  </a:lnTo>
                  <a:lnTo>
                    <a:pt x="220694" y="413099"/>
                  </a:lnTo>
                  <a:lnTo>
                    <a:pt x="220694" y="493681"/>
                  </a:lnTo>
                  <a:lnTo>
                    <a:pt x="103441" y="376428"/>
                  </a:lnTo>
                  <a:lnTo>
                    <a:pt x="103441" y="216122"/>
                  </a:lnTo>
                  <a:lnTo>
                    <a:pt x="23813" y="136493"/>
                  </a:lnTo>
                  <a:lnTo>
                    <a:pt x="23813" y="40291"/>
                  </a:lnTo>
                  <a:cubicBezTo>
                    <a:pt x="33242" y="38576"/>
                    <a:pt x="40576" y="30290"/>
                    <a:pt x="40576" y="20288"/>
                  </a:cubicBezTo>
                  <a:cubicBezTo>
                    <a:pt x="40576" y="9144"/>
                    <a:pt x="31432" y="0"/>
                    <a:pt x="20288" y="0"/>
                  </a:cubicBezTo>
                  <a:cubicBezTo>
                    <a:pt x="9049" y="0"/>
                    <a:pt x="0" y="9144"/>
                    <a:pt x="0" y="20288"/>
                  </a:cubicBezTo>
                  <a:cubicBezTo>
                    <a:pt x="0" y="30290"/>
                    <a:pt x="7144" y="38576"/>
                    <a:pt x="16669" y="40291"/>
                  </a:cubicBezTo>
                  <a:lnTo>
                    <a:pt x="16669" y="139446"/>
                  </a:lnTo>
                  <a:lnTo>
                    <a:pt x="96298" y="219075"/>
                  </a:lnTo>
                  <a:lnTo>
                    <a:pt x="96298" y="379381"/>
                  </a:lnTo>
                  <a:lnTo>
                    <a:pt x="220694" y="503777"/>
                  </a:lnTo>
                  <a:lnTo>
                    <a:pt x="220694" y="667893"/>
                  </a:lnTo>
                  <a:cubicBezTo>
                    <a:pt x="213169" y="669512"/>
                    <a:pt x="207454" y="676180"/>
                    <a:pt x="207454" y="684276"/>
                  </a:cubicBezTo>
                  <a:cubicBezTo>
                    <a:pt x="207454" y="693515"/>
                    <a:pt x="214979" y="701040"/>
                    <a:pt x="224218" y="701040"/>
                  </a:cubicBezTo>
                  <a:cubicBezTo>
                    <a:pt x="233458" y="701040"/>
                    <a:pt x="240982" y="693515"/>
                    <a:pt x="240982" y="684276"/>
                  </a:cubicBezTo>
                  <a:cubicBezTo>
                    <a:pt x="240887" y="676275"/>
                    <a:pt x="235267" y="669608"/>
                    <a:pt x="227838" y="667893"/>
                  </a:cubicBezTo>
                  <a:close/>
                  <a:moveTo>
                    <a:pt x="143161" y="194596"/>
                  </a:moveTo>
                  <a:cubicBezTo>
                    <a:pt x="143161" y="187357"/>
                    <a:pt x="149066" y="181451"/>
                    <a:pt x="156400" y="181451"/>
                  </a:cubicBezTo>
                  <a:cubicBezTo>
                    <a:pt x="163639" y="181451"/>
                    <a:pt x="169545" y="187357"/>
                    <a:pt x="169545" y="194596"/>
                  </a:cubicBezTo>
                  <a:cubicBezTo>
                    <a:pt x="169545" y="200501"/>
                    <a:pt x="165640" y="205550"/>
                    <a:pt x="160210" y="207074"/>
                  </a:cubicBezTo>
                  <a:cubicBezTo>
                    <a:pt x="158972" y="207550"/>
                    <a:pt x="157734" y="207740"/>
                    <a:pt x="156400" y="207740"/>
                  </a:cubicBezTo>
                  <a:cubicBezTo>
                    <a:pt x="155257" y="207740"/>
                    <a:pt x="154114" y="207550"/>
                    <a:pt x="153067" y="207264"/>
                  </a:cubicBezTo>
                  <a:cubicBezTo>
                    <a:pt x="147352" y="205835"/>
                    <a:pt x="143161" y="200692"/>
                    <a:pt x="143161" y="194596"/>
                  </a:cubicBezTo>
                  <a:close/>
                  <a:moveTo>
                    <a:pt x="7144" y="20288"/>
                  </a:moveTo>
                  <a:cubicBezTo>
                    <a:pt x="7144" y="13049"/>
                    <a:pt x="13049" y="7144"/>
                    <a:pt x="20288" y="7144"/>
                  </a:cubicBezTo>
                  <a:cubicBezTo>
                    <a:pt x="27527" y="7144"/>
                    <a:pt x="33433" y="13049"/>
                    <a:pt x="33433" y="20288"/>
                  </a:cubicBezTo>
                  <a:cubicBezTo>
                    <a:pt x="33433" y="26289"/>
                    <a:pt x="29337" y="31433"/>
                    <a:pt x="23813" y="32861"/>
                  </a:cubicBezTo>
                  <a:cubicBezTo>
                    <a:pt x="22669" y="33242"/>
                    <a:pt x="21526" y="33433"/>
                    <a:pt x="20288" y="33433"/>
                  </a:cubicBezTo>
                  <a:cubicBezTo>
                    <a:pt x="19050" y="33433"/>
                    <a:pt x="17812" y="33242"/>
                    <a:pt x="16669" y="32861"/>
                  </a:cubicBezTo>
                  <a:cubicBezTo>
                    <a:pt x="11144" y="31337"/>
                    <a:pt x="7144" y="26289"/>
                    <a:pt x="7144" y="20288"/>
                  </a:cubicBezTo>
                  <a:close/>
                </a:path>
              </a:pathLst>
            </a:custGeom>
            <a:solidFill>
              <a:schemeClr val="accent1"/>
            </a:solidFill>
            <a:ln>
              <a:noFill/>
            </a:ln>
            <a:effectLst>
              <a:outerShdw blurRad="200025" dist="19050" dir="5400000" algn="bl" rotWithShape="0">
                <a:schemeClr val="accent1">
                  <a:alpha val="66666"/>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42" name="Google Shape;542;p20"/>
            <p:cNvSpPr/>
            <p:nvPr/>
          </p:nvSpPr>
          <p:spPr>
            <a:xfrm>
              <a:off x="7557897" y="2823590"/>
              <a:ext cx="322706" cy="857440"/>
            </a:xfrm>
            <a:custGeom>
              <a:avLst/>
              <a:gdLst/>
              <a:ahLst/>
              <a:cxnLst/>
              <a:rect l="l" t="t" r="r" b="b"/>
              <a:pathLst>
                <a:path w="322706" h="857440" extrusionOk="0">
                  <a:moveTo>
                    <a:pt x="20098" y="824293"/>
                  </a:moveTo>
                  <a:lnTo>
                    <a:pt x="20098" y="561213"/>
                  </a:lnTo>
                  <a:lnTo>
                    <a:pt x="309563" y="271748"/>
                  </a:lnTo>
                  <a:lnTo>
                    <a:pt x="309563" y="33147"/>
                  </a:lnTo>
                  <a:cubicBezTo>
                    <a:pt x="317087" y="31528"/>
                    <a:pt x="322707" y="24860"/>
                    <a:pt x="322707" y="16764"/>
                  </a:cubicBezTo>
                  <a:cubicBezTo>
                    <a:pt x="322707" y="7525"/>
                    <a:pt x="315182" y="0"/>
                    <a:pt x="305943" y="0"/>
                  </a:cubicBezTo>
                  <a:cubicBezTo>
                    <a:pt x="296704" y="0"/>
                    <a:pt x="289179" y="7525"/>
                    <a:pt x="289179" y="16764"/>
                  </a:cubicBezTo>
                  <a:cubicBezTo>
                    <a:pt x="289179" y="24765"/>
                    <a:pt x="294799" y="31432"/>
                    <a:pt x="302323" y="33147"/>
                  </a:cubicBezTo>
                  <a:lnTo>
                    <a:pt x="302323" y="268796"/>
                  </a:lnTo>
                  <a:lnTo>
                    <a:pt x="12859" y="558260"/>
                  </a:lnTo>
                  <a:lnTo>
                    <a:pt x="12859" y="824389"/>
                  </a:lnTo>
                  <a:cubicBezTo>
                    <a:pt x="5524" y="826103"/>
                    <a:pt x="0" y="832771"/>
                    <a:pt x="0" y="840676"/>
                  </a:cubicBezTo>
                  <a:cubicBezTo>
                    <a:pt x="0" y="849916"/>
                    <a:pt x="7525" y="857441"/>
                    <a:pt x="16764" y="857441"/>
                  </a:cubicBezTo>
                  <a:cubicBezTo>
                    <a:pt x="26003" y="857441"/>
                    <a:pt x="33528" y="849916"/>
                    <a:pt x="33528" y="840676"/>
                  </a:cubicBezTo>
                  <a:cubicBezTo>
                    <a:pt x="33528" y="832580"/>
                    <a:pt x="27718" y="825818"/>
                    <a:pt x="20098" y="824293"/>
                  </a:cubicBezTo>
                  <a:close/>
                </a:path>
              </a:pathLst>
            </a:custGeom>
            <a:solidFill>
              <a:schemeClr val="accent1"/>
            </a:solidFill>
            <a:ln>
              <a:noFill/>
            </a:ln>
            <a:effectLst>
              <a:outerShdw blurRad="200025" dist="19050" dir="5400000" algn="bl" rotWithShape="0">
                <a:schemeClr val="accent1">
                  <a:alpha val="66666"/>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543" name="Google Shape;543;p20"/>
          <p:cNvGrpSpPr/>
          <p:nvPr/>
        </p:nvGrpSpPr>
        <p:grpSpPr>
          <a:xfrm rot="5400000">
            <a:off x="7541289" y="2855891"/>
            <a:ext cx="1491554" cy="3154695"/>
            <a:chOff x="7350442" y="2608992"/>
            <a:chExt cx="777239" cy="1673160"/>
          </a:xfrm>
        </p:grpSpPr>
        <p:sp>
          <p:nvSpPr>
            <p:cNvPr id="544" name="Google Shape;544;p20"/>
            <p:cNvSpPr/>
            <p:nvPr/>
          </p:nvSpPr>
          <p:spPr>
            <a:xfrm>
              <a:off x="7486745" y="2608992"/>
              <a:ext cx="300894" cy="898874"/>
            </a:xfrm>
            <a:custGeom>
              <a:avLst/>
              <a:gdLst/>
              <a:ahLst/>
              <a:cxnLst/>
              <a:rect l="l" t="t" r="r" b="b"/>
              <a:pathLst>
                <a:path w="300894" h="898874" extrusionOk="0">
                  <a:moveTo>
                    <a:pt x="16764" y="858488"/>
                  </a:moveTo>
                  <a:cubicBezTo>
                    <a:pt x="7334" y="860203"/>
                    <a:pt x="0" y="868585"/>
                    <a:pt x="0" y="878491"/>
                  </a:cubicBezTo>
                  <a:cubicBezTo>
                    <a:pt x="0" y="889730"/>
                    <a:pt x="9144" y="898874"/>
                    <a:pt x="20288" y="898874"/>
                  </a:cubicBezTo>
                  <a:cubicBezTo>
                    <a:pt x="31528" y="898874"/>
                    <a:pt x="40672" y="889730"/>
                    <a:pt x="40672" y="878491"/>
                  </a:cubicBezTo>
                  <a:cubicBezTo>
                    <a:pt x="40672" y="868585"/>
                    <a:pt x="33433" y="860203"/>
                    <a:pt x="23908" y="858488"/>
                  </a:cubicBezTo>
                  <a:lnTo>
                    <a:pt x="23908" y="733997"/>
                  </a:lnTo>
                  <a:lnTo>
                    <a:pt x="300895" y="457009"/>
                  </a:lnTo>
                  <a:lnTo>
                    <a:pt x="300895" y="0"/>
                  </a:lnTo>
                  <a:lnTo>
                    <a:pt x="293751" y="0"/>
                  </a:lnTo>
                  <a:lnTo>
                    <a:pt x="293751" y="454057"/>
                  </a:lnTo>
                  <a:lnTo>
                    <a:pt x="16764" y="731044"/>
                  </a:lnTo>
                  <a:lnTo>
                    <a:pt x="16764" y="858488"/>
                  </a:lnTo>
                  <a:close/>
                  <a:moveTo>
                    <a:pt x="33528" y="878491"/>
                  </a:moveTo>
                  <a:cubicBezTo>
                    <a:pt x="33528" y="885825"/>
                    <a:pt x="27622" y="891730"/>
                    <a:pt x="20288" y="891730"/>
                  </a:cubicBezTo>
                  <a:cubicBezTo>
                    <a:pt x="13049" y="891730"/>
                    <a:pt x="7144" y="885825"/>
                    <a:pt x="7144" y="878491"/>
                  </a:cubicBezTo>
                  <a:cubicBezTo>
                    <a:pt x="7144" y="872490"/>
                    <a:pt x="11239" y="867347"/>
                    <a:pt x="16764" y="865918"/>
                  </a:cubicBezTo>
                  <a:cubicBezTo>
                    <a:pt x="17907" y="865537"/>
                    <a:pt x="19050" y="865346"/>
                    <a:pt x="20288" y="865346"/>
                  </a:cubicBezTo>
                  <a:cubicBezTo>
                    <a:pt x="21526" y="865346"/>
                    <a:pt x="22765" y="865537"/>
                    <a:pt x="23908" y="865918"/>
                  </a:cubicBezTo>
                  <a:cubicBezTo>
                    <a:pt x="29527" y="867442"/>
                    <a:pt x="33528" y="872490"/>
                    <a:pt x="33528" y="878491"/>
                  </a:cubicBezTo>
                  <a:close/>
                </a:path>
              </a:pathLst>
            </a:custGeom>
            <a:solidFill>
              <a:schemeClr val="accent1"/>
            </a:solidFill>
            <a:ln>
              <a:noFill/>
            </a:ln>
            <a:effectLst>
              <a:outerShdw blurRad="200025" dist="19050" dir="5400000" algn="bl" rotWithShape="0">
                <a:schemeClr val="accent1">
                  <a:alpha val="66666"/>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45" name="Google Shape;545;p20"/>
            <p:cNvSpPr/>
            <p:nvPr/>
          </p:nvSpPr>
          <p:spPr>
            <a:xfrm>
              <a:off x="7430357" y="3185731"/>
              <a:ext cx="149161" cy="440054"/>
            </a:xfrm>
            <a:custGeom>
              <a:avLst/>
              <a:gdLst/>
              <a:ahLst/>
              <a:cxnLst/>
              <a:rect l="l" t="t" r="r" b="b"/>
              <a:pathLst>
                <a:path w="149161" h="440054" extrusionOk="0">
                  <a:moveTo>
                    <a:pt x="123349" y="30861"/>
                  </a:moveTo>
                  <a:cubicBezTo>
                    <a:pt x="125921" y="32575"/>
                    <a:pt x="129064" y="33528"/>
                    <a:pt x="132397" y="33528"/>
                  </a:cubicBezTo>
                  <a:cubicBezTo>
                    <a:pt x="141637" y="33528"/>
                    <a:pt x="149162" y="26003"/>
                    <a:pt x="149162" y="16764"/>
                  </a:cubicBezTo>
                  <a:cubicBezTo>
                    <a:pt x="149162" y="7525"/>
                    <a:pt x="141637" y="0"/>
                    <a:pt x="132397" y="0"/>
                  </a:cubicBezTo>
                  <a:cubicBezTo>
                    <a:pt x="123158" y="0"/>
                    <a:pt x="115634" y="7525"/>
                    <a:pt x="115634" y="16764"/>
                  </a:cubicBezTo>
                  <a:cubicBezTo>
                    <a:pt x="115634" y="20098"/>
                    <a:pt x="116586" y="23146"/>
                    <a:pt x="118301" y="25813"/>
                  </a:cubicBezTo>
                  <a:lnTo>
                    <a:pt x="16764" y="127349"/>
                  </a:lnTo>
                  <a:lnTo>
                    <a:pt x="16764" y="399669"/>
                  </a:lnTo>
                  <a:cubicBezTo>
                    <a:pt x="7334" y="401384"/>
                    <a:pt x="0" y="409765"/>
                    <a:pt x="0" y="419671"/>
                  </a:cubicBezTo>
                  <a:cubicBezTo>
                    <a:pt x="0" y="430911"/>
                    <a:pt x="9144" y="440055"/>
                    <a:pt x="20288" y="440055"/>
                  </a:cubicBezTo>
                  <a:cubicBezTo>
                    <a:pt x="31528" y="440055"/>
                    <a:pt x="40672" y="430911"/>
                    <a:pt x="40672" y="419671"/>
                  </a:cubicBezTo>
                  <a:cubicBezTo>
                    <a:pt x="40672" y="409765"/>
                    <a:pt x="33433" y="401384"/>
                    <a:pt x="23908" y="399669"/>
                  </a:cubicBezTo>
                  <a:lnTo>
                    <a:pt x="23908" y="130302"/>
                  </a:lnTo>
                  <a:lnTo>
                    <a:pt x="123349" y="30861"/>
                  </a:lnTo>
                  <a:close/>
                  <a:moveTo>
                    <a:pt x="33623" y="419671"/>
                  </a:moveTo>
                  <a:cubicBezTo>
                    <a:pt x="33623" y="427006"/>
                    <a:pt x="27718" y="432911"/>
                    <a:pt x="20384" y="432911"/>
                  </a:cubicBezTo>
                  <a:cubicBezTo>
                    <a:pt x="13145" y="432911"/>
                    <a:pt x="7239" y="427006"/>
                    <a:pt x="7239" y="419671"/>
                  </a:cubicBezTo>
                  <a:cubicBezTo>
                    <a:pt x="7239" y="413671"/>
                    <a:pt x="11335" y="408527"/>
                    <a:pt x="16859" y="407098"/>
                  </a:cubicBezTo>
                  <a:cubicBezTo>
                    <a:pt x="18002" y="406717"/>
                    <a:pt x="19145" y="406527"/>
                    <a:pt x="20384" y="406527"/>
                  </a:cubicBezTo>
                  <a:cubicBezTo>
                    <a:pt x="21622" y="406527"/>
                    <a:pt x="22860" y="406717"/>
                    <a:pt x="24003" y="407098"/>
                  </a:cubicBezTo>
                  <a:cubicBezTo>
                    <a:pt x="29623" y="408622"/>
                    <a:pt x="33623" y="413671"/>
                    <a:pt x="33623" y="419671"/>
                  </a:cubicBezTo>
                  <a:close/>
                </a:path>
              </a:pathLst>
            </a:custGeom>
            <a:solidFill>
              <a:schemeClr val="accent1"/>
            </a:solidFill>
            <a:ln>
              <a:noFill/>
            </a:ln>
            <a:effectLst>
              <a:outerShdw blurRad="200025" dist="19050" dir="5400000" algn="bl" rotWithShape="0">
                <a:schemeClr val="accent1">
                  <a:alpha val="66666"/>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46" name="Google Shape;546;p20"/>
            <p:cNvSpPr/>
            <p:nvPr/>
          </p:nvSpPr>
          <p:spPr>
            <a:xfrm>
              <a:off x="7350442" y="2713767"/>
              <a:ext cx="389000" cy="777335"/>
            </a:xfrm>
            <a:custGeom>
              <a:avLst/>
              <a:gdLst/>
              <a:ahLst/>
              <a:cxnLst/>
              <a:rect l="l" t="t" r="r" b="b"/>
              <a:pathLst>
                <a:path w="389000" h="777335" extrusionOk="0">
                  <a:moveTo>
                    <a:pt x="297466" y="400812"/>
                  </a:moveTo>
                  <a:lnTo>
                    <a:pt x="188976" y="400812"/>
                  </a:lnTo>
                  <a:lnTo>
                    <a:pt x="16669" y="573024"/>
                  </a:lnTo>
                  <a:lnTo>
                    <a:pt x="16669" y="736949"/>
                  </a:lnTo>
                  <a:cubicBezTo>
                    <a:pt x="7144" y="738664"/>
                    <a:pt x="0" y="747046"/>
                    <a:pt x="0" y="757047"/>
                  </a:cubicBezTo>
                  <a:cubicBezTo>
                    <a:pt x="0" y="768191"/>
                    <a:pt x="9049" y="777335"/>
                    <a:pt x="20288" y="777335"/>
                  </a:cubicBezTo>
                  <a:cubicBezTo>
                    <a:pt x="31432" y="777335"/>
                    <a:pt x="40576" y="768191"/>
                    <a:pt x="40576" y="757047"/>
                  </a:cubicBezTo>
                  <a:cubicBezTo>
                    <a:pt x="40576" y="747046"/>
                    <a:pt x="33242" y="738664"/>
                    <a:pt x="23813" y="736949"/>
                  </a:cubicBezTo>
                  <a:lnTo>
                    <a:pt x="23813" y="575977"/>
                  </a:lnTo>
                  <a:lnTo>
                    <a:pt x="191929" y="407956"/>
                  </a:lnTo>
                  <a:lnTo>
                    <a:pt x="300418" y="407956"/>
                  </a:lnTo>
                  <a:lnTo>
                    <a:pt x="372237" y="336042"/>
                  </a:lnTo>
                  <a:lnTo>
                    <a:pt x="372237" y="40291"/>
                  </a:lnTo>
                  <a:cubicBezTo>
                    <a:pt x="381667" y="38576"/>
                    <a:pt x="389001" y="30289"/>
                    <a:pt x="389001" y="20288"/>
                  </a:cubicBezTo>
                  <a:cubicBezTo>
                    <a:pt x="389001" y="9049"/>
                    <a:pt x="379857" y="0"/>
                    <a:pt x="368713" y="0"/>
                  </a:cubicBezTo>
                  <a:cubicBezTo>
                    <a:pt x="357473" y="0"/>
                    <a:pt x="348329" y="9049"/>
                    <a:pt x="348329" y="20288"/>
                  </a:cubicBezTo>
                  <a:cubicBezTo>
                    <a:pt x="348329" y="30289"/>
                    <a:pt x="355568" y="38576"/>
                    <a:pt x="365093" y="40291"/>
                  </a:cubicBezTo>
                  <a:lnTo>
                    <a:pt x="365093" y="333089"/>
                  </a:lnTo>
                  <a:lnTo>
                    <a:pt x="297466" y="400812"/>
                  </a:lnTo>
                  <a:close/>
                  <a:moveTo>
                    <a:pt x="33433" y="757047"/>
                  </a:moveTo>
                  <a:cubicBezTo>
                    <a:pt x="33433" y="764286"/>
                    <a:pt x="27527" y="770192"/>
                    <a:pt x="20288" y="770192"/>
                  </a:cubicBezTo>
                  <a:cubicBezTo>
                    <a:pt x="13049" y="770192"/>
                    <a:pt x="7144" y="764286"/>
                    <a:pt x="7144" y="757047"/>
                  </a:cubicBezTo>
                  <a:cubicBezTo>
                    <a:pt x="7144" y="750951"/>
                    <a:pt x="11144" y="745903"/>
                    <a:pt x="16669" y="744379"/>
                  </a:cubicBezTo>
                  <a:cubicBezTo>
                    <a:pt x="17812" y="743998"/>
                    <a:pt x="19050" y="743807"/>
                    <a:pt x="20288" y="743807"/>
                  </a:cubicBezTo>
                  <a:cubicBezTo>
                    <a:pt x="21526" y="743807"/>
                    <a:pt x="22669" y="743998"/>
                    <a:pt x="23813" y="744379"/>
                  </a:cubicBezTo>
                  <a:cubicBezTo>
                    <a:pt x="29337" y="745808"/>
                    <a:pt x="33433" y="750951"/>
                    <a:pt x="33433" y="757047"/>
                  </a:cubicBezTo>
                  <a:close/>
                  <a:moveTo>
                    <a:pt x="355473" y="20288"/>
                  </a:moveTo>
                  <a:cubicBezTo>
                    <a:pt x="355473" y="13049"/>
                    <a:pt x="361379" y="7144"/>
                    <a:pt x="368713" y="7144"/>
                  </a:cubicBezTo>
                  <a:cubicBezTo>
                    <a:pt x="375952" y="7144"/>
                    <a:pt x="381857" y="13049"/>
                    <a:pt x="381857" y="20288"/>
                  </a:cubicBezTo>
                  <a:cubicBezTo>
                    <a:pt x="381857" y="26289"/>
                    <a:pt x="377761" y="31432"/>
                    <a:pt x="372237" y="32861"/>
                  </a:cubicBezTo>
                  <a:cubicBezTo>
                    <a:pt x="371094" y="33242"/>
                    <a:pt x="369951" y="33433"/>
                    <a:pt x="368713" y="33433"/>
                  </a:cubicBezTo>
                  <a:cubicBezTo>
                    <a:pt x="367474" y="33433"/>
                    <a:pt x="366236" y="33242"/>
                    <a:pt x="365093" y="32861"/>
                  </a:cubicBezTo>
                  <a:cubicBezTo>
                    <a:pt x="359473" y="31337"/>
                    <a:pt x="355473" y="26289"/>
                    <a:pt x="355473" y="20288"/>
                  </a:cubicBezTo>
                  <a:close/>
                </a:path>
              </a:pathLst>
            </a:custGeom>
            <a:solidFill>
              <a:schemeClr val="accent1"/>
            </a:solidFill>
            <a:ln>
              <a:noFill/>
            </a:ln>
            <a:effectLst>
              <a:outerShdw blurRad="200025" dist="19050" dir="5400000" algn="bl" rotWithShape="0">
                <a:schemeClr val="accent1">
                  <a:alpha val="66666"/>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47" name="Google Shape;547;p20"/>
            <p:cNvSpPr/>
            <p:nvPr/>
          </p:nvSpPr>
          <p:spPr>
            <a:xfrm>
              <a:off x="7860696" y="2608992"/>
              <a:ext cx="266985" cy="1341405"/>
            </a:xfrm>
            <a:custGeom>
              <a:avLst/>
              <a:gdLst/>
              <a:ahLst/>
              <a:cxnLst/>
              <a:rect l="l" t="t" r="r" b="b"/>
              <a:pathLst>
                <a:path w="266985" h="1341405" extrusionOk="0">
                  <a:moveTo>
                    <a:pt x="266986" y="744569"/>
                  </a:moveTo>
                  <a:lnTo>
                    <a:pt x="266986" y="0"/>
                  </a:lnTo>
                  <a:lnTo>
                    <a:pt x="259842" y="0"/>
                  </a:lnTo>
                  <a:lnTo>
                    <a:pt x="259842" y="741617"/>
                  </a:lnTo>
                  <a:lnTo>
                    <a:pt x="13145" y="988314"/>
                  </a:lnTo>
                  <a:lnTo>
                    <a:pt x="13145" y="1308259"/>
                  </a:lnTo>
                  <a:cubicBezTo>
                    <a:pt x="5620" y="1309878"/>
                    <a:pt x="0" y="1316546"/>
                    <a:pt x="0" y="1324642"/>
                  </a:cubicBezTo>
                  <a:cubicBezTo>
                    <a:pt x="0" y="1333881"/>
                    <a:pt x="7525" y="1341406"/>
                    <a:pt x="16764" y="1341406"/>
                  </a:cubicBezTo>
                  <a:cubicBezTo>
                    <a:pt x="26003" y="1341406"/>
                    <a:pt x="33528" y="1333881"/>
                    <a:pt x="33528" y="1324642"/>
                  </a:cubicBezTo>
                  <a:cubicBezTo>
                    <a:pt x="33528" y="1316641"/>
                    <a:pt x="27908" y="1309973"/>
                    <a:pt x="20384" y="1308259"/>
                  </a:cubicBezTo>
                  <a:lnTo>
                    <a:pt x="20384" y="991267"/>
                  </a:lnTo>
                  <a:lnTo>
                    <a:pt x="266986" y="744569"/>
                  </a:lnTo>
                  <a:close/>
                </a:path>
              </a:pathLst>
            </a:custGeom>
            <a:solidFill>
              <a:schemeClr val="accent1"/>
            </a:solidFill>
            <a:ln>
              <a:noFill/>
            </a:ln>
            <a:effectLst>
              <a:outerShdw blurRad="200025" dist="19050" dir="5400000" algn="bl" rotWithShape="0">
                <a:schemeClr val="accent1">
                  <a:alpha val="66666"/>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48" name="Google Shape;548;p20"/>
            <p:cNvSpPr/>
            <p:nvPr/>
          </p:nvSpPr>
          <p:spPr>
            <a:xfrm>
              <a:off x="7602140" y="2608992"/>
              <a:ext cx="370998" cy="1562195"/>
            </a:xfrm>
            <a:custGeom>
              <a:avLst/>
              <a:gdLst/>
              <a:ahLst/>
              <a:cxnLst/>
              <a:rect l="l" t="t" r="r" b="b"/>
              <a:pathLst>
                <a:path w="370998" h="1562195" extrusionOk="0">
                  <a:moveTo>
                    <a:pt x="158496" y="1521905"/>
                  </a:moveTo>
                  <a:lnTo>
                    <a:pt x="158496" y="1225868"/>
                  </a:lnTo>
                  <a:lnTo>
                    <a:pt x="95155" y="1162431"/>
                  </a:lnTo>
                  <a:lnTo>
                    <a:pt x="95155" y="939070"/>
                  </a:lnTo>
                  <a:lnTo>
                    <a:pt x="156210" y="878014"/>
                  </a:lnTo>
                  <a:lnTo>
                    <a:pt x="156210" y="839534"/>
                  </a:lnTo>
                  <a:lnTo>
                    <a:pt x="317659" y="678085"/>
                  </a:lnTo>
                  <a:cubicBezTo>
                    <a:pt x="320897" y="680466"/>
                    <a:pt x="324898" y="681800"/>
                    <a:pt x="329184" y="681800"/>
                  </a:cubicBezTo>
                  <a:cubicBezTo>
                    <a:pt x="340423" y="681800"/>
                    <a:pt x="349568" y="672655"/>
                    <a:pt x="349568" y="661511"/>
                  </a:cubicBezTo>
                  <a:cubicBezTo>
                    <a:pt x="349568" y="650272"/>
                    <a:pt x="340423" y="641128"/>
                    <a:pt x="329184" y="641128"/>
                  </a:cubicBezTo>
                  <a:cubicBezTo>
                    <a:pt x="318040" y="641128"/>
                    <a:pt x="308896" y="650272"/>
                    <a:pt x="308896" y="661511"/>
                  </a:cubicBezTo>
                  <a:cubicBezTo>
                    <a:pt x="308896" y="665797"/>
                    <a:pt x="310229" y="669798"/>
                    <a:pt x="312611" y="673037"/>
                  </a:cubicBezTo>
                  <a:lnTo>
                    <a:pt x="267843" y="717804"/>
                  </a:lnTo>
                  <a:lnTo>
                    <a:pt x="267843" y="635413"/>
                  </a:lnTo>
                  <a:lnTo>
                    <a:pt x="370999" y="532257"/>
                  </a:lnTo>
                  <a:lnTo>
                    <a:pt x="370999" y="273844"/>
                  </a:lnTo>
                  <a:lnTo>
                    <a:pt x="319183" y="222028"/>
                  </a:lnTo>
                  <a:lnTo>
                    <a:pt x="319183" y="0"/>
                  </a:lnTo>
                  <a:lnTo>
                    <a:pt x="312039" y="0"/>
                  </a:lnTo>
                  <a:lnTo>
                    <a:pt x="312039" y="503777"/>
                  </a:lnTo>
                  <a:lnTo>
                    <a:pt x="16669" y="799147"/>
                  </a:lnTo>
                  <a:lnTo>
                    <a:pt x="16669" y="1479995"/>
                  </a:lnTo>
                  <a:cubicBezTo>
                    <a:pt x="7144" y="1481709"/>
                    <a:pt x="0" y="1490091"/>
                    <a:pt x="0" y="1500092"/>
                  </a:cubicBezTo>
                  <a:cubicBezTo>
                    <a:pt x="0" y="1511237"/>
                    <a:pt x="9049" y="1520381"/>
                    <a:pt x="20288" y="1520381"/>
                  </a:cubicBezTo>
                  <a:cubicBezTo>
                    <a:pt x="31528" y="1520381"/>
                    <a:pt x="40577" y="1511237"/>
                    <a:pt x="40577" y="1500092"/>
                  </a:cubicBezTo>
                  <a:cubicBezTo>
                    <a:pt x="40577" y="1490091"/>
                    <a:pt x="33338" y="1481709"/>
                    <a:pt x="23813" y="1479995"/>
                  </a:cubicBezTo>
                  <a:lnTo>
                    <a:pt x="23813" y="802100"/>
                  </a:lnTo>
                  <a:lnTo>
                    <a:pt x="319183" y="506730"/>
                  </a:lnTo>
                  <a:lnTo>
                    <a:pt x="319183" y="232124"/>
                  </a:lnTo>
                  <a:lnTo>
                    <a:pt x="363855" y="276796"/>
                  </a:lnTo>
                  <a:lnTo>
                    <a:pt x="363855" y="529304"/>
                  </a:lnTo>
                  <a:lnTo>
                    <a:pt x="260699" y="632460"/>
                  </a:lnTo>
                  <a:lnTo>
                    <a:pt x="260699" y="724948"/>
                  </a:lnTo>
                  <a:lnTo>
                    <a:pt x="260699" y="724948"/>
                  </a:lnTo>
                  <a:lnTo>
                    <a:pt x="149066" y="836485"/>
                  </a:lnTo>
                  <a:lnTo>
                    <a:pt x="149066" y="874967"/>
                  </a:lnTo>
                  <a:lnTo>
                    <a:pt x="95155" y="928973"/>
                  </a:lnTo>
                  <a:lnTo>
                    <a:pt x="95155" y="821341"/>
                  </a:lnTo>
                  <a:lnTo>
                    <a:pt x="178498" y="738092"/>
                  </a:lnTo>
                  <a:cubicBezTo>
                    <a:pt x="181737" y="740473"/>
                    <a:pt x="185738" y="741807"/>
                    <a:pt x="190024" y="741807"/>
                  </a:cubicBezTo>
                  <a:cubicBezTo>
                    <a:pt x="201263" y="741807"/>
                    <a:pt x="210312" y="732663"/>
                    <a:pt x="210312" y="721423"/>
                  </a:cubicBezTo>
                  <a:cubicBezTo>
                    <a:pt x="210312" y="710279"/>
                    <a:pt x="201263" y="701135"/>
                    <a:pt x="190024" y="701135"/>
                  </a:cubicBezTo>
                  <a:cubicBezTo>
                    <a:pt x="178784" y="701135"/>
                    <a:pt x="169736" y="710279"/>
                    <a:pt x="169736" y="721423"/>
                  </a:cubicBezTo>
                  <a:cubicBezTo>
                    <a:pt x="169736" y="725805"/>
                    <a:pt x="171069" y="729805"/>
                    <a:pt x="173355" y="733044"/>
                  </a:cubicBezTo>
                  <a:lnTo>
                    <a:pt x="88011" y="818388"/>
                  </a:lnTo>
                  <a:lnTo>
                    <a:pt x="88011" y="1165384"/>
                  </a:lnTo>
                  <a:lnTo>
                    <a:pt x="151352" y="1228820"/>
                  </a:lnTo>
                  <a:lnTo>
                    <a:pt x="151352" y="1521905"/>
                  </a:lnTo>
                  <a:cubicBezTo>
                    <a:pt x="141732" y="1523524"/>
                    <a:pt x="134493" y="1531906"/>
                    <a:pt x="134493" y="1541907"/>
                  </a:cubicBezTo>
                  <a:cubicBezTo>
                    <a:pt x="134493" y="1553147"/>
                    <a:pt x="143542" y="1562195"/>
                    <a:pt x="154781" y="1562195"/>
                  </a:cubicBezTo>
                  <a:cubicBezTo>
                    <a:pt x="166021" y="1562195"/>
                    <a:pt x="175070" y="1553147"/>
                    <a:pt x="175070" y="1541907"/>
                  </a:cubicBezTo>
                  <a:cubicBezTo>
                    <a:pt x="175070" y="1532001"/>
                    <a:pt x="167926" y="1523714"/>
                    <a:pt x="158496" y="1521905"/>
                  </a:cubicBezTo>
                  <a:close/>
                  <a:moveTo>
                    <a:pt x="316039" y="661511"/>
                  </a:moveTo>
                  <a:cubicBezTo>
                    <a:pt x="316039" y="654177"/>
                    <a:pt x="321945" y="648272"/>
                    <a:pt x="329184" y="648272"/>
                  </a:cubicBezTo>
                  <a:cubicBezTo>
                    <a:pt x="336518" y="648272"/>
                    <a:pt x="342424" y="654177"/>
                    <a:pt x="342424" y="661511"/>
                  </a:cubicBezTo>
                  <a:cubicBezTo>
                    <a:pt x="342424" y="668750"/>
                    <a:pt x="336518" y="674656"/>
                    <a:pt x="329184" y="674656"/>
                  </a:cubicBezTo>
                  <a:cubicBezTo>
                    <a:pt x="326898" y="674656"/>
                    <a:pt x="324707" y="674084"/>
                    <a:pt x="322802" y="672941"/>
                  </a:cubicBezTo>
                  <a:cubicBezTo>
                    <a:pt x="320707" y="671798"/>
                    <a:pt x="318897" y="669988"/>
                    <a:pt x="317754" y="667893"/>
                  </a:cubicBezTo>
                  <a:cubicBezTo>
                    <a:pt x="316611" y="665988"/>
                    <a:pt x="316039" y="663797"/>
                    <a:pt x="316039" y="661511"/>
                  </a:cubicBezTo>
                  <a:close/>
                  <a:moveTo>
                    <a:pt x="33433" y="1500092"/>
                  </a:moveTo>
                  <a:cubicBezTo>
                    <a:pt x="33433" y="1507331"/>
                    <a:pt x="27527" y="1513237"/>
                    <a:pt x="20288" y="1513237"/>
                  </a:cubicBezTo>
                  <a:cubicBezTo>
                    <a:pt x="13049" y="1513237"/>
                    <a:pt x="7144" y="1507331"/>
                    <a:pt x="7144" y="1500092"/>
                  </a:cubicBezTo>
                  <a:cubicBezTo>
                    <a:pt x="7144" y="1493996"/>
                    <a:pt x="11144" y="1488948"/>
                    <a:pt x="16669" y="1487424"/>
                  </a:cubicBezTo>
                  <a:cubicBezTo>
                    <a:pt x="17812" y="1487043"/>
                    <a:pt x="19050" y="1486853"/>
                    <a:pt x="20288" y="1486853"/>
                  </a:cubicBezTo>
                  <a:cubicBezTo>
                    <a:pt x="21527" y="1486853"/>
                    <a:pt x="22670" y="1487043"/>
                    <a:pt x="23813" y="1487424"/>
                  </a:cubicBezTo>
                  <a:cubicBezTo>
                    <a:pt x="29337" y="1488853"/>
                    <a:pt x="33433" y="1493996"/>
                    <a:pt x="33433" y="1500092"/>
                  </a:cubicBezTo>
                  <a:close/>
                  <a:moveTo>
                    <a:pt x="176879" y="721423"/>
                  </a:moveTo>
                  <a:cubicBezTo>
                    <a:pt x="176879" y="714184"/>
                    <a:pt x="182785" y="708279"/>
                    <a:pt x="190024" y="708279"/>
                  </a:cubicBezTo>
                  <a:cubicBezTo>
                    <a:pt x="197263" y="708279"/>
                    <a:pt x="203168" y="714184"/>
                    <a:pt x="203168" y="721423"/>
                  </a:cubicBezTo>
                  <a:cubicBezTo>
                    <a:pt x="203168" y="728758"/>
                    <a:pt x="197263" y="734663"/>
                    <a:pt x="190024" y="734663"/>
                  </a:cubicBezTo>
                  <a:cubicBezTo>
                    <a:pt x="187738" y="734663"/>
                    <a:pt x="185547" y="734092"/>
                    <a:pt x="183642" y="732949"/>
                  </a:cubicBezTo>
                  <a:cubicBezTo>
                    <a:pt x="181546" y="731806"/>
                    <a:pt x="179737" y="730091"/>
                    <a:pt x="178594" y="727901"/>
                  </a:cubicBezTo>
                  <a:cubicBezTo>
                    <a:pt x="177451" y="725996"/>
                    <a:pt x="176879" y="723805"/>
                    <a:pt x="176879" y="721423"/>
                  </a:cubicBezTo>
                  <a:close/>
                  <a:moveTo>
                    <a:pt x="154781" y="1555052"/>
                  </a:moveTo>
                  <a:cubicBezTo>
                    <a:pt x="147542" y="1555052"/>
                    <a:pt x="141637" y="1549146"/>
                    <a:pt x="141637" y="1541907"/>
                  </a:cubicBezTo>
                  <a:cubicBezTo>
                    <a:pt x="141637" y="1535811"/>
                    <a:pt x="145733" y="1530763"/>
                    <a:pt x="151352" y="1529239"/>
                  </a:cubicBezTo>
                  <a:cubicBezTo>
                    <a:pt x="152495" y="1528953"/>
                    <a:pt x="153638" y="1528763"/>
                    <a:pt x="154781" y="1528763"/>
                  </a:cubicBezTo>
                  <a:cubicBezTo>
                    <a:pt x="156115" y="1528763"/>
                    <a:pt x="157353" y="1528953"/>
                    <a:pt x="158496" y="1529334"/>
                  </a:cubicBezTo>
                  <a:cubicBezTo>
                    <a:pt x="163925" y="1530953"/>
                    <a:pt x="167926" y="1536002"/>
                    <a:pt x="167926" y="1541907"/>
                  </a:cubicBezTo>
                  <a:cubicBezTo>
                    <a:pt x="167926" y="1549146"/>
                    <a:pt x="162020" y="1555052"/>
                    <a:pt x="154781" y="1555052"/>
                  </a:cubicBezTo>
                  <a:close/>
                </a:path>
              </a:pathLst>
            </a:custGeom>
            <a:solidFill>
              <a:schemeClr val="accent1"/>
            </a:solidFill>
            <a:ln>
              <a:noFill/>
            </a:ln>
            <a:effectLst>
              <a:outerShdw blurRad="200025" dist="19050" dir="5400000" algn="bl" rotWithShape="0">
                <a:schemeClr val="accent1">
                  <a:alpha val="66666"/>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49" name="Google Shape;549;p20"/>
            <p:cNvSpPr/>
            <p:nvPr/>
          </p:nvSpPr>
          <p:spPr>
            <a:xfrm>
              <a:off x="7666005" y="3837621"/>
              <a:ext cx="75628" cy="444531"/>
            </a:xfrm>
            <a:custGeom>
              <a:avLst/>
              <a:gdLst/>
              <a:ahLst/>
              <a:cxnLst/>
              <a:rect l="l" t="t" r="r" b="b"/>
              <a:pathLst>
                <a:path w="75628" h="444531" extrusionOk="0">
                  <a:moveTo>
                    <a:pt x="58865" y="404146"/>
                  </a:moveTo>
                  <a:lnTo>
                    <a:pt x="58865" y="53816"/>
                  </a:lnTo>
                  <a:lnTo>
                    <a:pt x="30861" y="25813"/>
                  </a:lnTo>
                  <a:cubicBezTo>
                    <a:pt x="32576" y="23241"/>
                    <a:pt x="33528" y="20098"/>
                    <a:pt x="33528" y="16764"/>
                  </a:cubicBezTo>
                  <a:cubicBezTo>
                    <a:pt x="33528" y="7525"/>
                    <a:pt x="26003" y="0"/>
                    <a:pt x="16764" y="0"/>
                  </a:cubicBezTo>
                  <a:cubicBezTo>
                    <a:pt x="7525" y="0"/>
                    <a:pt x="0" y="7525"/>
                    <a:pt x="0" y="16764"/>
                  </a:cubicBezTo>
                  <a:cubicBezTo>
                    <a:pt x="0" y="26003"/>
                    <a:pt x="7525" y="33528"/>
                    <a:pt x="16764" y="33528"/>
                  </a:cubicBezTo>
                  <a:cubicBezTo>
                    <a:pt x="20098" y="33528"/>
                    <a:pt x="23146" y="32480"/>
                    <a:pt x="25813" y="30861"/>
                  </a:cubicBezTo>
                  <a:lnTo>
                    <a:pt x="25813" y="30861"/>
                  </a:lnTo>
                  <a:lnTo>
                    <a:pt x="51721" y="56769"/>
                  </a:lnTo>
                  <a:lnTo>
                    <a:pt x="51721" y="404146"/>
                  </a:lnTo>
                  <a:cubicBezTo>
                    <a:pt x="42196" y="405860"/>
                    <a:pt x="34957" y="414242"/>
                    <a:pt x="34957" y="424148"/>
                  </a:cubicBezTo>
                  <a:cubicBezTo>
                    <a:pt x="34957" y="435388"/>
                    <a:pt x="44101" y="444532"/>
                    <a:pt x="55341" y="444532"/>
                  </a:cubicBezTo>
                  <a:cubicBezTo>
                    <a:pt x="66485" y="444532"/>
                    <a:pt x="75629" y="435388"/>
                    <a:pt x="75629" y="424148"/>
                  </a:cubicBezTo>
                  <a:cubicBezTo>
                    <a:pt x="75629" y="414242"/>
                    <a:pt x="68294" y="405860"/>
                    <a:pt x="58865" y="404146"/>
                  </a:cubicBezTo>
                  <a:close/>
                  <a:moveTo>
                    <a:pt x="55341" y="437388"/>
                  </a:moveTo>
                  <a:cubicBezTo>
                    <a:pt x="48006" y="437388"/>
                    <a:pt x="42101" y="431483"/>
                    <a:pt x="42101" y="424148"/>
                  </a:cubicBezTo>
                  <a:cubicBezTo>
                    <a:pt x="42101" y="418147"/>
                    <a:pt x="46101" y="413099"/>
                    <a:pt x="51721" y="411575"/>
                  </a:cubicBezTo>
                  <a:cubicBezTo>
                    <a:pt x="52864" y="411194"/>
                    <a:pt x="54102" y="411004"/>
                    <a:pt x="55341" y="411004"/>
                  </a:cubicBezTo>
                  <a:cubicBezTo>
                    <a:pt x="56579" y="411004"/>
                    <a:pt x="57722" y="411194"/>
                    <a:pt x="58865" y="411575"/>
                  </a:cubicBezTo>
                  <a:cubicBezTo>
                    <a:pt x="64389" y="413004"/>
                    <a:pt x="68485" y="418147"/>
                    <a:pt x="68485" y="424148"/>
                  </a:cubicBezTo>
                  <a:cubicBezTo>
                    <a:pt x="68485" y="431483"/>
                    <a:pt x="62579" y="437388"/>
                    <a:pt x="55341" y="437388"/>
                  </a:cubicBezTo>
                  <a:close/>
                </a:path>
              </a:pathLst>
            </a:custGeom>
            <a:solidFill>
              <a:schemeClr val="accent1"/>
            </a:solidFill>
            <a:ln>
              <a:noFill/>
            </a:ln>
            <a:effectLst>
              <a:outerShdw blurRad="200025" dist="19050" dir="5400000" algn="bl" rotWithShape="0">
                <a:schemeClr val="accent1">
                  <a:alpha val="66666"/>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50" name="Google Shape;550;p20"/>
            <p:cNvSpPr/>
            <p:nvPr/>
          </p:nvSpPr>
          <p:spPr>
            <a:xfrm>
              <a:off x="7350442" y="3539870"/>
              <a:ext cx="240982" cy="701039"/>
            </a:xfrm>
            <a:custGeom>
              <a:avLst/>
              <a:gdLst/>
              <a:ahLst/>
              <a:cxnLst/>
              <a:rect l="l" t="t" r="r" b="b"/>
              <a:pathLst>
                <a:path w="240982" h="701039" extrusionOk="0">
                  <a:moveTo>
                    <a:pt x="227838" y="667893"/>
                  </a:moveTo>
                  <a:lnTo>
                    <a:pt x="227838" y="410146"/>
                  </a:lnTo>
                  <a:lnTo>
                    <a:pt x="160210" y="342519"/>
                  </a:lnTo>
                  <a:lnTo>
                    <a:pt x="160210" y="214503"/>
                  </a:lnTo>
                  <a:cubicBezTo>
                    <a:pt x="169545" y="212693"/>
                    <a:pt x="176689" y="204407"/>
                    <a:pt x="176689" y="194596"/>
                  </a:cubicBezTo>
                  <a:cubicBezTo>
                    <a:pt x="176689" y="183356"/>
                    <a:pt x="167545" y="174308"/>
                    <a:pt x="156400" y="174308"/>
                  </a:cubicBezTo>
                  <a:cubicBezTo>
                    <a:pt x="145161" y="174308"/>
                    <a:pt x="136017" y="183356"/>
                    <a:pt x="136017" y="194596"/>
                  </a:cubicBezTo>
                  <a:cubicBezTo>
                    <a:pt x="136017" y="204597"/>
                    <a:pt x="143446" y="212979"/>
                    <a:pt x="153067" y="214598"/>
                  </a:cubicBezTo>
                  <a:lnTo>
                    <a:pt x="153067" y="345472"/>
                  </a:lnTo>
                  <a:lnTo>
                    <a:pt x="220694" y="413099"/>
                  </a:lnTo>
                  <a:lnTo>
                    <a:pt x="220694" y="493681"/>
                  </a:lnTo>
                  <a:lnTo>
                    <a:pt x="103441" y="376428"/>
                  </a:lnTo>
                  <a:lnTo>
                    <a:pt x="103441" y="216122"/>
                  </a:lnTo>
                  <a:lnTo>
                    <a:pt x="23813" y="136493"/>
                  </a:lnTo>
                  <a:lnTo>
                    <a:pt x="23813" y="40291"/>
                  </a:lnTo>
                  <a:cubicBezTo>
                    <a:pt x="33242" y="38576"/>
                    <a:pt x="40576" y="30290"/>
                    <a:pt x="40576" y="20288"/>
                  </a:cubicBezTo>
                  <a:cubicBezTo>
                    <a:pt x="40576" y="9144"/>
                    <a:pt x="31432" y="0"/>
                    <a:pt x="20288" y="0"/>
                  </a:cubicBezTo>
                  <a:cubicBezTo>
                    <a:pt x="9049" y="0"/>
                    <a:pt x="0" y="9144"/>
                    <a:pt x="0" y="20288"/>
                  </a:cubicBezTo>
                  <a:cubicBezTo>
                    <a:pt x="0" y="30290"/>
                    <a:pt x="7144" y="38576"/>
                    <a:pt x="16669" y="40291"/>
                  </a:cubicBezTo>
                  <a:lnTo>
                    <a:pt x="16669" y="139446"/>
                  </a:lnTo>
                  <a:lnTo>
                    <a:pt x="96298" y="219075"/>
                  </a:lnTo>
                  <a:lnTo>
                    <a:pt x="96298" y="379381"/>
                  </a:lnTo>
                  <a:lnTo>
                    <a:pt x="220694" y="503777"/>
                  </a:lnTo>
                  <a:lnTo>
                    <a:pt x="220694" y="667893"/>
                  </a:lnTo>
                  <a:cubicBezTo>
                    <a:pt x="213169" y="669512"/>
                    <a:pt x="207454" y="676180"/>
                    <a:pt x="207454" y="684276"/>
                  </a:cubicBezTo>
                  <a:cubicBezTo>
                    <a:pt x="207454" y="693515"/>
                    <a:pt x="214979" y="701040"/>
                    <a:pt x="224218" y="701040"/>
                  </a:cubicBezTo>
                  <a:cubicBezTo>
                    <a:pt x="233458" y="701040"/>
                    <a:pt x="240982" y="693515"/>
                    <a:pt x="240982" y="684276"/>
                  </a:cubicBezTo>
                  <a:cubicBezTo>
                    <a:pt x="240887" y="676275"/>
                    <a:pt x="235267" y="669608"/>
                    <a:pt x="227838" y="667893"/>
                  </a:cubicBezTo>
                  <a:close/>
                  <a:moveTo>
                    <a:pt x="143161" y="194596"/>
                  </a:moveTo>
                  <a:cubicBezTo>
                    <a:pt x="143161" y="187357"/>
                    <a:pt x="149066" y="181451"/>
                    <a:pt x="156400" y="181451"/>
                  </a:cubicBezTo>
                  <a:cubicBezTo>
                    <a:pt x="163639" y="181451"/>
                    <a:pt x="169545" y="187357"/>
                    <a:pt x="169545" y="194596"/>
                  </a:cubicBezTo>
                  <a:cubicBezTo>
                    <a:pt x="169545" y="200501"/>
                    <a:pt x="165640" y="205550"/>
                    <a:pt x="160210" y="207074"/>
                  </a:cubicBezTo>
                  <a:cubicBezTo>
                    <a:pt x="158972" y="207550"/>
                    <a:pt x="157734" y="207740"/>
                    <a:pt x="156400" y="207740"/>
                  </a:cubicBezTo>
                  <a:cubicBezTo>
                    <a:pt x="155257" y="207740"/>
                    <a:pt x="154114" y="207550"/>
                    <a:pt x="153067" y="207264"/>
                  </a:cubicBezTo>
                  <a:cubicBezTo>
                    <a:pt x="147352" y="205835"/>
                    <a:pt x="143161" y="200692"/>
                    <a:pt x="143161" y="194596"/>
                  </a:cubicBezTo>
                  <a:close/>
                  <a:moveTo>
                    <a:pt x="7144" y="20288"/>
                  </a:moveTo>
                  <a:cubicBezTo>
                    <a:pt x="7144" y="13049"/>
                    <a:pt x="13049" y="7144"/>
                    <a:pt x="20288" y="7144"/>
                  </a:cubicBezTo>
                  <a:cubicBezTo>
                    <a:pt x="27527" y="7144"/>
                    <a:pt x="33433" y="13049"/>
                    <a:pt x="33433" y="20288"/>
                  </a:cubicBezTo>
                  <a:cubicBezTo>
                    <a:pt x="33433" y="26289"/>
                    <a:pt x="29337" y="31433"/>
                    <a:pt x="23813" y="32861"/>
                  </a:cubicBezTo>
                  <a:cubicBezTo>
                    <a:pt x="22669" y="33242"/>
                    <a:pt x="21526" y="33433"/>
                    <a:pt x="20288" y="33433"/>
                  </a:cubicBezTo>
                  <a:cubicBezTo>
                    <a:pt x="19050" y="33433"/>
                    <a:pt x="17812" y="33242"/>
                    <a:pt x="16669" y="32861"/>
                  </a:cubicBezTo>
                  <a:cubicBezTo>
                    <a:pt x="11144" y="31337"/>
                    <a:pt x="7144" y="26289"/>
                    <a:pt x="7144" y="20288"/>
                  </a:cubicBezTo>
                  <a:close/>
                </a:path>
              </a:pathLst>
            </a:custGeom>
            <a:solidFill>
              <a:schemeClr val="accent1"/>
            </a:solidFill>
            <a:ln>
              <a:noFill/>
            </a:ln>
            <a:effectLst>
              <a:outerShdw blurRad="200025" dist="19050" dir="5400000" algn="bl" rotWithShape="0">
                <a:schemeClr val="accent1">
                  <a:alpha val="66666"/>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51" name="Google Shape;551;p20"/>
            <p:cNvSpPr/>
            <p:nvPr/>
          </p:nvSpPr>
          <p:spPr>
            <a:xfrm>
              <a:off x="7557897" y="2823590"/>
              <a:ext cx="322706" cy="857440"/>
            </a:xfrm>
            <a:custGeom>
              <a:avLst/>
              <a:gdLst/>
              <a:ahLst/>
              <a:cxnLst/>
              <a:rect l="l" t="t" r="r" b="b"/>
              <a:pathLst>
                <a:path w="322706" h="857440" extrusionOk="0">
                  <a:moveTo>
                    <a:pt x="20098" y="824293"/>
                  </a:moveTo>
                  <a:lnTo>
                    <a:pt x="20098" y="561213"/>
                  </a:lnTo>
                  <a:lnTo>
                    <a:pt x="309563" y="271748"/>
                  </a:lnTo>
                  <a:lnTo>
                    <a:pt x="309563" y="33147"/>
                  </a:lnTo>
                  <a:cubicBezTo>
                    <a:pt x="317087" y="31528"/>
                    <a:pt x="322707" y="24860"/>
                    <a:pt x="322707" y="16764"/>
                  </a:cubicBezTo>
                  <a:cubicBezTo>
                    <a:pt x="322707" y="7525"/>
                    <a:pt x="315182" y="0"/>
                    <a:pt x="305943" y="0"/>
                  </a:cubicBezTo>
                  <a:cubicBezTo>
                    <a:pt x="296704" y="0"/>
                    <a:pt x="289179" y="7525"/>
                    <a:pt x="289179" y="16764"/>
                  </a:cubicBezTo>
                  <a:cubicBezTo>
                    <a:pt x="289179" y="24765"/>
                    <a:pt x="294799" y="31432"/>
                    <a:pt x="302323" y="33147"/>
                  </a:cubicBezTo>
                  <a:lnTo>
                    <a:pt x="302323" y="268796"/>
                  </a:lnTo>
                  <a:lnTo>
                    <a:pt x="12859" y="558260"/>
                  </a:lnTo>
                  <a:lnTo>
                    <a:pt x="12859" y="824389"/>
                  </a:lnTo>
                  <a:cubicBezTo>
                    <a:pt x="5524" y="826103"/>
                    <a:pt x="0" y="832771"/>
                    <a:pt x="0" y="840676"/>
                  </a:cubicBezTo>
                  <a:cubicBezTo>
                    <a:pt x="0" y="849916"/>
                    <a:pt x="7525" y="857441"/>
                    <a:pt x="16764" y="857441"/>
                  </a:cubicBezTo>
                  <a:cubicBezTo>
                    <a:pt x="26003" y="857441"/>
                    <a:pt x="33528" y="849916"/>
                    <a:pt x="33528" y="840676"/>
                  </a:cubicBezTo>
                  <a:cubicBezTo>
                    <a:pt x="33528" y="832580"/>
                    <a:pt x="27718" y="825818"/>
                    <a:pt x="20098" y="824293"/>
                  </a:cubicBezTo>
                  <a:close/>
                </a:path>
              </a:pathLst>
            </a:custGeom>
            <a:solidFill>
              <a:schemeClr val="accent1"/>
            </a:solidFill>
            <a:ln>
              <a:noFill/>
            </a:ln>
            <a:effectLst>
              <a:outerShdw blurRad="200025" dist="19050" dir="5400000" algn="bl" rotWithShape="0">
                <a:schemeClr val="accent1">
                  <a:alpha val="66666"/>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552" name="Google Shape;552;p20"/>
          <p:cNvSpPr txBox="1"/>
          <p:nvPr/>
        </p:nvSpPr>
        <p:spPr>
          <a:xfrm>
            <a:off x="818586" y="1424117"/>
            <a:ext cx="7290683" cy="261570"/>
          </a:xfrm>
          <a:prstGeom prst="rect">
            <a:avLst/>
          </a:prstGeom>
          <a:noFill/>
          <a:ln>
            <a:noFill/>
          </a:ln>
        </p:spPr>
        <p:txBody>
          <a:bodyPr spcFirstLastPara="1" wrap="square" lIns="91425" tIns="45700" rIns="91425" bIns="45700" anchor="t" anchorCtr="0">
            <a:spAutoFit/>
          </a:bodyPr>
          <a:lstStyle/>
          <a:p>
            <a:pPr marL="171450" indent="-171450" algn="ctr">
              <a:buSzPts val="1200"/>
              <a:buFont typeface="Noto Sans Symbols"/>
              <a:buChar char="❖"/>
            </a:pPr>
            <a:r>
              <a:rPr lang="en" sz="1100" b="1" u="sng" dirty="0">
                <a:solidFill>
                  <a:schemeClr val="dk1"/>
                </a:solidFill>
                <a:latin typeface="Fira Sans"/>
                <a:ea typeface="Open Sans"/>
                <a:cs typeface="Open Sans"/>
              </a:rPr>
              <a:t>2) Quand vous avez commencé l'utilisation du git dans votre travail ?</a:t>
            </a:r>
            <a:endParaRPr sz="1100" b="1" u="sng" dirty="0">
              <a:solidFill>
                <a:schemeClr val="dk1"/>
              </a:solidFill>
              <a:latin typeface="Fira Sans"/>
              <a:ea typeface="Open Sans"/>
              <a:cs typeface="Open Sans"/>
            </a:endParaRPr>
          </a:p>
        </p:txBody>
      </p:sp>
      <p:sp>
        <p:nvSpPr>
          <p:cNvPr id="553" name="Google Shape;553;p20"/>
          <p:cNvSpPr txBox="1"/>
          <p:nvPr/>
        </p:nvSpPr>
        <p:spPr>
          <a:xfrm>
            <a:off x="1585634" y="1966132"/>
            <a:ext cx="6062254" cy="430847"/>
          </a:xfrm>
          <a:prstGeom prst="rect">
            <a:avLst/>
          </a:prstGeom>
          <a:noFill/>
          <a:ln>
            <a:noFill/>
          </a:ln>
        </p:spPr>
        <p:txBody>
          <a:bodyPr spcFirstLastPara="1" wrap="square" lIns="91425" tIns="45700" rIns="91425" bIns="45700" anchor="t" anchorCtr="0">
            <a:spAutoFit/>
          </a:bodyPr>
          <a:lstStyle/>
          <a:p>
            <a:pPr marL="171450" marR="0" lvl="0" indent="-171450" algn="l" rtl="0">
              <a:lnSpc>
                <a:spcPct val="100000"/>
              </a:lnSpc>
              <a:spcBef>
                <a:spcPts val="0"/>
              </a:spcBef>
              <a:spcAft>
                <a:spcPts val="0"/>
              </a:spcAft>
              <a:buClr>
                <a:srgbClr val="000000"/>
              </a:buClr>
              <a:buSzPts val="1200"/>
              <a:buFont typeface="Noto Sans Symbols"/>
              <a:buChar char="❖"/>
            </a:pPr>
            <a:r>
              <a:rPr lang="en" sz="1100" dirty="0">
                <a:solidFill>
                  <a:schemeClr val="dk1"/>
                </a:solidFill>
                <a:latin typeface="Fira Sans"/>
                <a:ea typeface="Open Sans"/>
                <a:cs typeface="Open Sans"/>
                <a:sym typeface="Assistant"/>
              </a:rPr>
              <a:t>J'ai commencer a utilisé Git il y a deux ans pour le versionning et depuis 1ans pour faire du IaaC.</a:t>
            </a:r>
            <a:endParaRPr sz="1100" dirty="0">
              <a:solidFill>
                <a:schemeClr val="dk1"/>
              </a:solidFill>
              <a:latin typeface="Fira Sans"/>
              <a:ea typeface="Open Sans"/>
              <a:cs typeface="Open Sans"/>
            </a:endParaRPr>
          </a:p>
        </p:txBody>
      </p:sp>
      <p:pic>
        <p:nvPicPr>
          <p:cNvPr id="554" name="Google Shape;554;p20" descr="Le Temps Du Changement Icône. Bouton Internet Sur Fond Blanc. Banque  D'Images Et Photos Libres De Droits. Image 47269424."/>
          <p:cNvPicPr preferRelativeResize="0"/>
          <p:nvPr/>
        </p:nvPicPr>
        <p:blipFill rotWithShape="1">
          <a:blip r:embed="rId3">
            <a:alphaModFix/>
          </a:blip>
          <a:srcRect/>
          <a:stretch/>
        </p:blipFill>
        <p:spPr>
          <a:xfrm>
            <a:off x="4755007" y="3009117"/>
            <a:ext cx="1869226" cy="1869226"/>
          </a:xfrm>
          <a:prstGeom prst="rect">
            <a:avLst/>
          </a:prstGeom>
          <a:noFill/>
          <a:ln>
            <a:noFill/>
          </a:ln>
        </p:spPr>
      </p:pic>
      <p:sp>
        <p:nvSpPr>
          <p:cNvPr id="4" name="Google Shape;587;p22">
            <a:extLst>
              <a:ext uri="{FF2B5EF4-FFF2-40B4-BE49-F238E27FC236}">
                <a16:creationId xmlns:a16="http://schemas.microsoft.com/office/drawing/2014/main" id="{CA0ECBA1-1608-6B6B-4AB6-E3F5B5200848}"/>
              </a:ext>
            </a:extLst>
          </p:cNvPr>
          <p:cNvSpPr txBox="1">
            <a:spLocks/>
          </p:cNvSpPr>
          <p:nvPr/>
        </p:nvSpPr>
        <p:spPr>
          <a:xfrm>
            <a:off x="5390905" y="47455"/>
            <a:ext cx="4114939" cy="383580"/>
          </a:xfrm>
          <a:prstGeom prst="rect">
            <a:avLst/>
          </a:prstGeom>
          <a:noFill/>
          <a:ln>
            <a:noFill/>
          </a:ln>
        </p:spPr>
        <p:txBody>
          <a:bodyPr spcFirstLastPara="1" wrap="square" lIns="91425" tIns="91425" rIns="91425" bIns="91425" anchor="t" anchorCtr="0">
            <a:normAutofit fontScale="25000" lnSpcReduction="20000"/>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Open Sans"/>
              <a:buChar char="●"/>
              <a:defRPr sz="1800" b="0" i="0" u="none" strike="noStrike" cap="none">
                <a:solidFill>
                  <a:schemeClr val="dk1"/>
                </a:solidFill>
                <a:latin typeface="Open Sans"/>
                <a:ea typeface="Open Sans"/>
                <a:cs typeface="Open Sans"/>
                <a:sym typeface="Open Sans"/>
              </a:defRPr>
            </a:lvl1pPr>
            <a:lvl2pPr marL="914400" marR="0" lvl="1" indent="-317500" algn="l" rtl="0">
              <a:lnSpc>
                <a:spcPct val="115000"/>
              </a:lnSpc>
              <a:spcBef>
                <a:spcPts val="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2pPr>
            <a:lvl3pPr marL="1371600" marR="0" lvl="2" indent="-317500" algn="l" rtl="0">
              <a:lnSpc>
                <a:spcPct val="115000"/>
              </a:lnSpc>
              <a:spcBef>
                <a:spcPts val="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3pPr>
            <a:lvl4pPr marL="1828800" marR="0" lvl="3" indent="-317500" algn="l" rtl="0">
              <a:lnSpc>
                <a:spcPct val="115000"/>
              </a:lnSpc>
              <a:spcBef>
                <a:spcPts val="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4pPr>
            <a:lvl5pPr marL="2286000" marR="0" lvl="4" indent="-317500" algn="l" rtl="0">
              <a:lnSpc>
                <a:spcPct val="115000"/>
              </a:lnSpc>
              <a:spcBef>
                <a:spcPts val="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5pPr>
            <a:lvl6pPr marL="2743200" marR="0" lvl="5" indent="-317500" algn="l" rtl="0">
              <a:lnSpc>
                <a:spcPct val="115000"/>
              </a:lnSpc>
              <a:spcBef>
                <a:spcPts val="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6pPr>
            <a:lvl7pPr marL="3200400" marR="0" lvl="6" indent="-317500" algn="l" rtl="0">
              <a:lnSpc>
                <a:spcPct val="115000"/>
              </a:lnSpc>
              <a:spcBef>
                <a:spcPts val="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7pPr>
            <a:lvl8pPr marL="3657600" marR="0" lvl="7" indent="-317500" algn="l" rtl="0">
              <a:lnSpc>
                <a:spcPct val="115000"/>
              </a:lnSpc>
              <a:spcBef>
                <a:spcPts val="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8pPr>
            <a:lvl9pPr marL="4114800" marR="0" lvl="8" indent="-317500" algn="l" rtl="0">
              <a:lnSpc>
                <a:spcPct val="115000"/>
              </a:lnSpc>
              <a:spcBef>
                <a:spcPts val="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9pPr>
          </a:lstStyle>
          <a:p>
            <a:pPr marL="0" indent="0" algn="ctr">
              <a:spcAft>
                <a:spcPts val="1200"/>
              </a:spcAft>
              <a:buSzPct val="210526"/>
              <a:buFont typeface="Open Sans"/>
              <a:buNone/>
            </a:pPr>
            <a:r>
              <a:rPr lang="fr-FR" sz="4200" b="1">
                <a:latin typeface="Economica"/>
                <a:sym typeface="Economica"/>
              </a:rPr>
              <a:t>Résultat de discussion avec administrateur réseaux et systéme  Q2</a:t>
            </a:r>
            <a:endParaRPr lang="fr-FR" sz="4200" b="1" dirty="0">
              <a:latin typeface="Economica"/>
              <a:sym typeface="Economica"/>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58"/>
        <p:cNvGrpSpPr/>
        <p:nvPr/>
      </p:nvGrpSpPr>
      <p:grpSpPr>
        <a:xfrm>
          <a:off x="0" y="0"/>
          <a:ext cx="0" cy="0"/>
          <a:chOff x="0" y="0"/>
          <a:chExt cx="0" cy="0"/>
        </a:xfrm>
      </p:grpSpPr>
      <p:sp>
        <p:nvSpPr>
          <p:cNvPr id="559" name="Google Shape;559;p21"/>
          <p:cNvSpPr txBox="1">
            <a:spLocks noGrp="1"/>
          </p:cNvSpPr>
          <p:nvPr>
            <p:ph type="title"/>
          </p:nvPr>
        </p:nvSpPr>
        <p:spPr>
          <a:xfrm>
            <a:off x="311700" y="315925"/>
            <a:ext cx="8520600" cy="831300"/>
          </a:xfrm>
          <a:prstGeom prst="rect">
            <a:avLst/>
          </a:prstGeom>
          <a:noFill/>
          <a:ln>
            <a:noFill/>
          </a:ln>
        </p:spPr>
        <p:txBody>
          <a:bodyPr spcFirstLastPara="1" wrap="square" lIns="91425" tIns="91425" rIns="91425" bIns="91425" anchor="b" anchorCtr="0">
            <a:normAutofit/>
          </a:bodyPr>
          <a:lstStyle/>
          <a:p>
            <a:pPr marL="0" lvl="0" indent="0" algn="l" rtl="0">
              <a:lnSpc>
                <a:spcPct val="100000"/>
              </a:lnSpc>
              <a:spcBef>
                <a:spcPts val="0"/>
              </a:spcBef>
              <a:spcAft>
                <a:spcPts val="0"/>
              </a:spcAft>
              <a:buSzPts val="4200"/>
              <a:buNone/>
            </a:pPr>
            <a:r>
              <a:rPr lang="en" b="1" dirty="0"/>
              <a:t>Git pour les OPS</a:t>
            </a:r>
            <a:endParaRPr b="1" dirty="0"/>
          </a:p>
        </p:txBody>
      </p:sp>
      <p:grpSp>
        <p:nvGrpSpPr>
          <p:cNvPr id="561" name="Google Shape;561;p21"/>
          <p:cNvGrpSpPr/>
          <p:nvPr/>
        </p:nvGrpSpPr>
        <p:grpSpPr>
          <a:xfrm rot="5400000" flipH="1">
            <a:off x="-979929" y="2908446"/>
            <a:ext cx="1776932" cy="3605747"/>
            <a:chOff x="7350442" y="2608992"/>
            <a:chExt cx="777239" cy="1673160"/>
          </a:xfrm>
        </p:grpSpPr>
        <p:sp>
          <p:nvSpPr>
            <p:cNvPr id="562" name="Google Shape;562;p21"/>
            <p:cNvSpPr/>
            <p:nvPr/>
          </p:nvSpPr>
          <p:spPr>
            <a:xfrm>
              <a:off x="7486745" y="2608992"/>
              <a:ext cx="300894" cy="898874"/>
            </a:xfrm>
            <a:custGeom>
              <a:avLst/>
              <a:gdLst/>
              <a:ahLst/>
              <a:cxnLst/>
              <a:rect l="l" t="t" r="r" b="b"/>
              <a:pathLst>
                <a:path w="300894" h="898874" extrusionOk="0">
                  <a:moveTo>
                    <a:pt x="16764" y="858488"/>
                  </a:moveTo>
                  <a:cubicBezTo>
                    <a:pt x="7334" y="860203"/>
                    <a:pt x="0" y="868585"/>
                    <a:pt x="0" y="878491"/>
                  </a:cubicBezTo>
                  <a:cubicBezTo>
                    <a:pt x="0" y="889730"/>
                    <a:pt x="9144" y="898874"/>
                    <a:pt x="20288" y="898874"/>
                  </a:cubicBezTo>
                  <a:cubicBezTo>
                    <a:pt x="31528" y="898874"/>
                    <a:pt x="40672" y="889730"/>
                    <a:pt x="40672" y="878491"/>
                  </a:cubicBezTo>
                  <a:cubicBezTo>
                    <a:pt x="40672" y="868585"/>
                    <a:pt x="33433" y="860203"/>
                    <a:pt x="23908" y="858488"/>
                  </a:cubicBezTo>
                  <a:lnTo>
                    <a:pt x="23908" y="733997"/>
                  </a:lnTo>
                  <a:lnTo>
                    <a:pt x="300895" y="457009"/>
                  </a:lnTo>
                  <a:lnTo>
                    <a:pt x="300895" y="0"/>
                  </a:lnTo>
                  <a:lnTo>
                    <a:pt x="293751" y="0"/>
                  </a:lnTo>
                  <a:lnTo>
                    <a:pt x="293751" y="454057"/>
                  </a:lnTo>
                  <a:lnTo>
                    <a:pt x="16764" y="731044"/>
                  </a:lnTo>
                  <a:lnTo>
                    <a:pt x="16764" y="858488"/>
                  </a:lnTo>
                  <a:close/>
                  <a:moveTo>
                    <a:pt x="33528" y="878491"/>
                  </a:moveTo>
                  <a:cubicBezTo>
                    <a:pt x="33528" y="885825"/>
                    <a:pt x="27622" y="891730"/>
                    <a:pt x="20288" y="891730"/>
                  </a:cubicBezTo>
                  <a:cubicBezTo>
                    <a:pt x="13049" y="891730"/>
                    <a:pt x="7144" y="885825"/>
                    <a:pt x="7144" y="878491"/>
                  </a:cubicBezTo>
                  <a:cubicBezTo>
                    <a:pt x="7144" y="872490"/>
                    <a:pt x="11239" y="867347"/>
                    <a:pt x="16764" y="865918"/>
                  </a:cubicBezTo>
                  <a:cubicBezTo>
                    <a:pt x="17907" y="865537"/>
                    <a:pt x="19050" y="865346"/>
                    <a:pt x="20288" y="865346"/>
                  </a:cubicBezTo>
                  <a:cubicBezTo>
                    <a:pt x="21526" y="865346"/>
                    <a:pt x="22765" y="865537"/>
                    <a:pt x="23908" y="865918"/>
                  </a:cubicBezTo>
                  <a:cubicBezTo>
                    <a:pt x="29527" y="867442"/>
                    <a:pt x="33528" y="872490"/>
                    <a:pt x="33528" y="878491"/>
                  </a:cubicBezTo>
                  <a:close/>
                </a:path>
              </a:pathLst>
            </a:custGeom>
            <a:solidFill>
              <a:schemeClr val="accent1"/>
            </a:solidFill>
            <a:ln>
              <a:noFill/>
            </a:ln>
            <a:effectLst>
              <a:outerShdw blurRad="200025" dist="19050" dir="5400000" algn="bl" rotWithShape="0">
                <a:schemeClr val="accent1">
                  <a:alpha val="66666"/>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63" name="Google Shape;563;p21"/>
            <p:cNvSpPr/>
            <p:nvPr/>
          </p:nvSpPr>
          <p:spPr>
            <a:xfrm>
              <a:off x="7430357" y="3185731"/>
              <a:ext cx="149161" cy="440054"/>
            </a:xfrm>
            <a:custGeom>
              <a:avLst/>
              <a:gdLst/>
              <a:ahLst/>
              <a:cxnLst/>
              <a:rect l="l" t="t" r="r" b="b"/>
              <a:pathLst>
                <a:path w="149161" h="440054" extrusionOk="0">
                  <a:moveTo>
                    <a:pt x="123349" y="30861"/>
                  </a:moveTo>
                  <a:cubicBezTo>
                    <a:pt x="125921" y="32575"/>
                    <a:pt x="129064" y="33528"/>
                    <a:pt x="132397" y="33528"/>
                  </a:cubicBezTo>
                  <a:cubicBezTo>
                    <a:pt x="141637" y="33528"/>
                    <a:pt x="149162" y="26003"/>
                    <a:pt x="149162" y="16764"/>
                  </a:cubicBezTo>
                  <a:cubicBezTo>
                    <a:pt x="149162" y="7525"/>
                    <a:pt x="141637" y="0"/>
                    <a:pt x="132397" y="0"/>
                  </a:cubicBezTo>
                  <a:cubicBezTo>
                    <a:pt x="123158" y="0"/>
                    <a:pt x="115634" y="7525"/>
                    <a:pt x="115634" y="16764"/>
                  </a:cubicBezTo>
                  <a:cubicBezTo>
                    <a:pt x="115634" y="20098"/>
                    <a:pt x="116586" y="23146"/>
                    <a:pt x="118301" y="25813"/>
                  </a:cubicBezTo>
                  <a:lnTo>
                    <a:pt x="16764" y="127349"/>
                  </a:lnTo>
                  <a:lnTo>
                    <a:pt x="16764" y="399669"/>
                  </a:lnTo>
                  <a:cubicBezTo>
                    <a:pt x="7334" y="401384"/>
                    <a:pt x="0" y="409765"/>
                    <a:pt x="0" y="419671"/>
                  </a:cubicBezTo>
                  <a:cubicBezTo>
                    <a:pt x="0" y="430911"/>
                    <a:pt x="9144" y="440055"/>
                    <a:pt x="20288" y="440055"/>
                  </a:cubicBezTo>
                  <a:cubicBezTo>
                    <a:pt x="31528" y="440055"/>
                    <a:pt x="40672" y="430911"/>
                    <a:pt x="40672" y="419671"/>
                  </a:cubicBezTo>
                  <a:cubicBezTo>
                    <a:pt x="40672" y="409765"/>
                    <a:pt x="33433" y="401384"/>
                    <a:pt x="23908" y="399669"/>
                  </a:cubicBezTo>
                  <a:lnTo>
                    <a:pt x="23908" y="130302"/>
                  </a:lnTo>
                  <a:lnTo>
                    <a:pt x="123349" y="30861"/>
                  </a:lnTo>
                  <a:close/>
                  <a:moveTo>
                    <a:pt x="33623" y="419671"/>
                  </a:moveTo>
                  <a:cubicBezTo>
                    <a:pt x="33623" y="427006"/>
                    <a:pt x="27718" y="432911"/>
                    <a:pt x="20384" y="432911"/>
                  </a:cubicBezTo>
                  <a:cubicBezTo>
                    <a:pt x="13145" y="432911"/>
                    <a:pt x="7239" y="427006"/>
                    <a:pt x="7239" y="419671"/>
                  </a:cubicBezTo>
                  <a:cubicBezTo>
                    <a:pt x="7239" y="413671"/>
                    <a:pt x="11335" y="408527"/>
                    <a:pt x="16859" y="407098"/>
                  </a:cubicBezTo>
                  <a:cubicBezTo>
                    <a:pt x="18002" y="406717"/>
                    <a:pt x="19145" y="406527"/>
                    <a:pt x="20384" y="406527"/>
                  </a:cubicBezTo>
                  <a:cubicBezTo>
                    <a:pt x="21622" y="406527"/>
                    <a:pt x="22860" y="406717"/>
                    <a:pt x="24003" y="407098"/>
                  </a:cubicBezTo>
                  <a:cubicBezTo>
                    <a:pt x="29623" y="408622"/>
                    <a:pt x="33623" y="413671"/>
                    <a:pt x="33623" y="419671"/>
                  </a:cubicBezTo>
                  <a:close/>
                </a:path>
              </a:pathLst>
            </a:custGeom>
            <a:solidFill>
              <a:schemeClr val="accent1"/>
            </a:solidFill>
            <a:ln>
              <a:noFill/>
            </a:ln>
            <a:effectLst>
              <a:outerShdw blurRad="200025" dist="19050" dir="5400000" algn="bl" rotWithShape="0">
                <a:schemeClr val="accent1">
                  <a:alpha val="66666"/>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64" name="Google Shape;564;p21"/>
            <p:cNvSpPr/>
            <p:nvPr/>
          </p:nvSpPr>
          <p:spPr>
            <a:xfrm>
              <a:off x="7350442" y="2713767"/>
              <a:ext cx="389000" cy="777335"/>
            </a:xfrm>
            <a:custGeom>
              <a:avLst/>
              <a:gdLst/>
              <a:ahLst/>
              <a:cxnLst/>
              <a:rect l="l" t="t" r="r" b="b"/>
              <a:pathLst>
                <a:path w="389000" h="777335" extrusionOk="0">
                  <a:moveTo>
                    <a:pt x="297466" y="400812"/>
                  </a:moveTo>
                  <a:lnTo>
                    <a:pt x="188976" y="400812"/>
                  </a:lnTo>
                  <a:lnTo>
                    <a:pt x="16669" y="573024"/>
                  </a:lnTo>
                  <a:lnTo>
                    <a:pt x="16669" y="736949"/>
                  </a:lnTo>
                  <a:cubicBezTo>
                    <a:pt x="7144" y="738664"/>
                    <a:pt x="0" y="747046"/>
                    <a:pt x="0" y="757047"/>
                  </a:cubicBezTo>
                  <a:cubicBezTo>
                    <a:pt x="0" y="768191"/>
                    <a:pt x="9049" y="777335"/>
                    <a:pt x="20288" y="777335"/>
                  </a:cubicBezTo>
                  <a:cubicBezTo>
                    <a:pt x="31432" y="777335"/>
                    <a:pt x="40576" y="768191"/>
                    <a:pt x="40576" y="757047"/>
                  </a:cubicBezTo>
                  <a:cubicBezTo>
                    <a:pt x="40576" y="747046"/>
                    <a:pt x="33242" y="738664"/>
                    <a:pt x="23813" y="736949"/>
                  </a:cubicBezTo>
                  <a:lnTo>
                    <a:pt x="23813" y="575977"/>
                  </a:lnTo>
                  <a:lnTo>
                    <a:pt x="191929" y="407956"/>
                  </a:lnTo>
                  <a:lnTo>
                    <a:pt x="300418" y="407956"/>
                  </a:lnTo>
                  <a:lnTo>
                    <a:pt x="372237" y="336042"/>
                  </a:lnTo>
                  <a:lnTo>
                    <a:pt x="372237" y="40291"/>
                  </a:lnTo>
                  <a:cubicBezTo>
                    <a:pt x="381667" y="38576"/>
                    <a:pt x="389001" y="30289"/>
                    <a:pt x="389001" y="20288"/>
                  </a:cubicBezTo>
                  <a:cubicBezTo>
                    <a:pt x="389001" y="9049"/>
                    <a:pt x="379857" y="0"/>
                    <a:pt x="368713" y="0"/>
                  </a:cubicBezTo>
                  <a:cubicBezTo>
                    <a:pt x="357473" y="0"/>
                    <a:pt x="348329" y="9049"/>
                    <a:pt x="348329" y="20288"/>
                  </a:cubicBezTo>
                  <a:cubicBezTo>
                    <a:pt x="348329" y="30289"/>
                    <a:pt x="355568" y="38576"/>
                    <a:pt x="365093" y="40291"/>
                  </a:cubicBezTo>
                  <a:lnTo>
                    <a:pt x="365093" y="333089"/>
                  </a:lnTo>
                  <a:lnTo>
                    <a:pt x="297466" y="400812"/>
                  </a:lnTo>
                  <a:close/>
                  <a:moveTo>
                    <a:pt x="33433" y="757047"/>
                  </a:moveTo>
                  <a:cubicBezTo>
                    <a:pt x="33433" y="764286"/>
                    <a:pt x="27527" y="770192"/>
                    <a:pt x="20288" y="770192"/>
                  </a:cubicBezTo>
                  <a:cubicBezTo>
                    <a:pt x="13049" y="770192"/>
                    <a:pt x="7144" y="764286"/>
                    <a:pt x="7144" y="757047"/>
                  </a:cubicBezTo>
                  <a:cubicBezTo>
                    <a:pt x="7144" y="750951"/>
                    <a:pt x="11144" y="745903"/>
                    <a:pt x="16669" y="744379"/>
                  </a:cubicBezTo>
                  <a:cubicBezTo>
                    <a:pt x="17812" y="743998"/>
                    <a:pt x="19050" y="743807"/>
                    <a:pt x="20288" y="743807"/>
                  </a:cubicBezTo>
                  <a:cubicBezTo>
                    <a:pt x="21526" y="743807"/>
                    <a:pt x="22669" y="743998"/>
                    <a:pt x="23813" y="744379"/>
                  </a:cubicBezTo>
                  <a:cubicBezTo>
                    <a:pt x="29337" y="745808"/>
                    <a:pt x="33433" y="750951"/>
                    <a:pt x="33433" y="757047"/>
                  </a:cubicBezTo>
                  <a:close/>
                  <a:moveTo>
                    <a:pt x="355473" y="20288"/>
                  </a:moveTo>
                  <a:cubicBezTo>
                    <a:pt x="355473" y="13049"/>
                    <a:pt x="361379" y="7144"/>
                    <a:pt x="368713" y="7144"/>
                  </a:cubicBezTo>
                  <a:cubicBezTo>
                    <a:pt x="375952" y="7144"/>
                    <a:pt x="381857" y="13049"/>
                    <a:pt x="381857" y="20288"/>
                  </a:cubicBezTo>
                  <a:cubicBezTo>
                    <a:pt x="381857" y="26289"/>
                    <a:pt x="377761" y="31432"/>
                    <a:pt x="372237" y="32861"/>
                  </a:cubicBezTo>
                  <a:cubicBezTo>
                    <a:pt x="371094" y="33242"/>
                    <a:pt x="369951" y="33433"/>
                    <a:pt x="368713" y="33433"/>
                  </a:cubicBezTo>
                  <a:cubicBezTo>
                    <a:pt x="367474" y="33433"/>
                    <a:pt x="366236" y="33242"/>
                    <a:pt x="365093" y="32861"/>
                  </a:cubicBezTo>
                  <a:cubicBezTo>
                    <a:pt x="359473" y="31337"/>
                    <a:pt x="355473" y="26289"/>
                    <a:pt x="355473" y="20288"/>
                  </a:cubicBezTo>
                  <a:close/>
                </a:path>
              </a:pathLst>
            </a:custGeom>
            <a:solidFill>
              <a:schemeClr val="accent1"/>
            </a:solidFill>
            <a:ln>
              <a:noFill/>
            </a:ln>
            <a:effectLst>
              <a:outerShdw blurRad="200025" dist="19050" dir="5400000" algn="bl" rotWithShape="0">
                <a:schemeClr val="accent1">
                  <a:alpha val="66666"/>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65" name="Google Shape;565;p21"/>
            <p:cNvSpPr/>
            <p:nvPr/>
          </p:nvSpPr>
          <p:spPr>
            <a:xfrm>
              <a:off x="7860696" y="2608992"/>
              <a:ext cx="266985" cy="1341405"/>
            </a:xfrm>
            <a:custGeom>
              <a:avLst/>
              <a:gdLst/>
              <a:ahLst/>
              <a:cxnLst/>
              <a:rect l="l" t="t" r="r" b="b"/>
              <a:pathLst>
                <a:path w="266985" h="1341405" extrusionOk="0">
                  <a:moveTo>
                    <a:pt x="266986" y="744569"/>
                  </a:moveTo>
                  <a:lnTo>
                    <a:pt x="266986" y="0"/>
                  </a:lnTo>
                  <a:lnTo>
                    <a:pt x="259842" y="0"/>
                  </a:lnTo>
                  <a:lnTo>
                    <a:pt x="259842" y="741617"/>
                  </a:lnTo>
                  <a:lnTo>
                    <a:pt x="13145" y="988314"/>
                  </a:lnTo>
                  <a:lnTo>
                    <a:pt x="13145" y="1308259"/>
                  </a:lnTo>
                  <a:cubicBezTo>
                    <a:pt x="5620" y="1309878"/>
                    <a:pt x="0" y="1316546"/>
                    <a:pt x="0" y="1324642"/>
                  </a:cubicBezTo>
                  <a:cubicBezTo>
                    <a:pt x="0" y="1333881"/>
                    <a:pt x="7525" y="1341406"/>
                    <a:pt x="16764" y="1341406"/>
                  </a:cubicBezTo>
                  <a:cubicBezTo>
                    <a:pt x="26003" y="1341406"/>
                    <a:pt x="33528" y="1333881"/>
                    <a:pt x="33528" y="1324642"/>
                  </a:cubicBezTo>
                  <a:cubicBezTo>
                    <a:pt x="33528" y="1316641"/>
                    <a:pt x="27908" y="1309973"/>
                    <a:pt x="20384" y="1308259"/>
                  </a:cubicBezTo>
                  <a:lnTo>
                    <a:pt x="20384" y="991267"/>
                  </a:lnTo>
                  <a:lnTo>
                    <a:pt x="266986" y="744569"/>
                  </a:lnTo>
                  <a:close/>
                </a:path>
              </a:pathLst>
            </a:custGeom>
            <a:solidFill>
              <a:schemeClr val="accent1"/>
            </a:solidFill>
            <a:ln>
              <a:noFill/>
            </a:ln>
            <a:effectLst>
              <a:outerShdw blurRad="200025" dist="19050" dir="5400000" algn="bl" rotWithShape="0">
                <a:schemeClr val="accent1">
                  <a:alpha val="66666"/>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66" name="Google Shape;566;p21"/>
            <p:cNvSpPr/>
            <p:nvPr/>
          </p:nvSpPr>
          <p:spPr>
            <a:xfrm>
              <a:off x="7616094" y="2608992"/>
              <a:ext cx="370998" cy="1562195"/>
            </a:xfrm>
            <a:custGeom>
              <a:avLst/>
              <a:gdLst/>
              <a:ahLst/>
              <a:cxnLst/>
              <a:rect l="l" t="t" r="r" b="b"/>
              <a:pathLst>
                <a:path w="370998" h="1562195" extrusionOk="0">
                  <a:moveTo>
                    <a:pt x="158496" y="1521905"/>
                  </a:moveTo>
                  <a:lnTo>
                    <a:pt x="158496" y="1225868"/>
                  </a:lnTo>
                  <a:lnTo>
                    <a:pt x="95155" y="1162431"/>
                  </a:lnTo>
                  <a:lnTo>
                    <a:pt x="95155" y="939070"/>
                  </a:lnTo>
                  <a:lnTo>
                    <a:pt x="156210" y="878014"/>
                  </a:lnTo>
                  <a:lnTo>
                    <a:pt x="156210" y="839534"/>
                  </a:lnTo>
                  <a:lnTo>
                    <a:pt x="317659" y="678085"/>
                  </a:lnTo>
                  <a:cubicBezTo>
                    <a:pt x="320897" y="680466"/>
                    <a:pt x="324898" y="681800"/>
                    <a:pt x="329184" y="681800"/>
                  </a:cubicBezTo>
                  <a:cubicBezTo>
                    <a:pt x="340423" y="681800"/>
                    <a:pt x="349568" y="672655"/>
                    <a:pt x="349568" y="661511"/>
                  </a:cubicBezTo>
                  <a:cubicBezTo>
                    <a:pt x="349568" y="650272"/>
                    <a:pt x="340423" y="641128"/>
                    <a:pt x="329184" y="641128"/>
                  </a:cubicBezTo>
                  <a:cubicBezTo>
                    <a:pt x="318040" y="641128"/>
                    <a:pt x="308896" y="650272"/>
                    <a:pt x="308896" y="661511"/>
                  </a:cubicBezTo>
                  <a:cubicBezTo>
                    <a:pt x="308896" y="665797"/>
                    <a:pt x="310229" y="669798"/>
                    <a:pt x="312611" y="673037"/>
                  </a:cubicBezTo>
                  <a:lnTo>
                    <a:pt x="267843" y="717804"/>
                  </a:lnTo>
                  <a:lnTo>
                    <a:pt x="267843" y="635413"/>
                  </a:lnTo>
                  <a:lnTo>
                    <a:pt x="370999" y="532257"/>
                  </a:lnTo>
                  <a:lnTo>
                    <a:pt x="370999" y="273844"/>
                  </a:lnTo>
                  <a:lnTo>
                    <a:pt x="319183" y="222028"/>
                  </a:lnTo>
                  <a:lnTo>
                    <a:pt x="319183" y="0"/>
                  </a:lnTo>
                  <a:lnTo>
                    <a:pt x="312039" y="0"/>
                  </a:lnTo>
                  <a:lnTo>
                    <a:pt x="312039" y="503777"/>
                  </a:lnTo>
                  <a:lnTo>
                    <a:pt x="16669" y="799147"/>
                  </a:lnTo>
                  <a:lnTo>
                    <a:pt x="16669" y="1479995"/>
                  </a:lnTo>
                  <a:cubicBezTo>
                    <a:pt x="7144" y="1481709"/>
                    <a:pt x="0" y="1490091"/>
                    <a:pt x="0" y="1500092"/>
                  </a:cubicBezTo>
                  <a:cubicBezTo>
                    <a:pt x="0" y="1511237"/>
                    <a:pt x="9049" y="1520381"/>
                    <a:pt x="20288" y="1520381"/>
                  </a:cubicBezTo>
                  <a:cubicBezTo>
                    <a:pt x="31528" y="1520381"/>
                    <a:pt x="40577" y="1511237"/>
                    <a:pt x="40577" y="1500092"/>
                  </a:cubicBezTo>
                  <a:cubicBezTo>
                    <a:pt x="40577" y="1490091"/>
                    <a:pt x="33338" y="1481709"/>
                    <a:pt x="23813" y="1479995"/>
                  </a:cubicBezTo>
                  <a:lnTo>
                    <a:pt x="23813" y="802100"/>
                  </a:lnTo>
                  <a:lnTo>
                    <a:pt x="319183" y="506730"/>
                  </a:lnTo>
                  <a:lnTo>
                    <a:pt x="319183" y="232124"/>
                  </a:lnTo>
                  <a:lnTo>
                    <a:pt x="363855" y="276796"/>
                  </a:lnTo>
                  <a:lnTo>
                    <a:pt x="363855" y="529304"/>
                  </a:lnTo>
                  <a:lnTo>
                    <a:pt x="260699" y="632460"/>
                  </a:lnTo>
                  <a:lnTo>
                    <a:pt x="260699" y="724948"/>
                  </a:lnTo>
                  <a:lnTo>
                    <a:pt x="260699" y="724948"/>
                  </a:lnTo>
                  <a:lnTo>
                    <a:pt x="149066" y="836485"/>
                  </a:lnTo>
                  <a:lnTo>
                    <a:pt x="149066" y="874967"/>
                  </a:lnTo>
                  <a:lnTo>
                    <a:pt x="95155" y="928973"/>
                  </a:lnTo>
                  <a:lnTo>
                    <a:pt x="95155" y="821341"/>
                  </a:lnTo>
                  <a:lnTo>
                    <a:pt x="178498" y="738092"/>
                  </a:lnTo>
                  <a:cubicBezTo>
                    <a:pt x="181737" y="740473"/>
                    <a:pt x="185738" y="741807"/>
                    <a:pt x="190024" y="741807"/>
                  </a:cubicBezTo>
                  <a:cubicBezTo>
                    <a:pt x="201263" y="741807"/>
                    <a:pt x="210312" y="732663"/>
                    <a:pt x="210312" y="721423"/>
                  </a:cubicBezTo>
                  <a:cubicBezTo>
                    <a:pt x="210312" y="710279"/>
                    <a:pt x="201263" y="701135"/>
                    <a:pt x="190024" y="701135"/>
                  </a:cubicBezTo>
                  <a:cubicBezTo>
                    <a:pt x="178784" y="701135"/>
                    <a:pt x="169736" y="710279"/>
                    <a:pt x="169736" y="721423"/>
                  </a:cubicBezTo>
                  <a:cubicBezTo>
                    <a:pt x="169736" y="725805"/>
                    <a:pt x="171069" y="729805"/>
                    <a:pt x="173355" y="733044"/>
                  </a:cubicBezTo>
                  <a:lnTo>
                    <a:pt x="88011" y="818388"/>
                  </a:lnTo>
                  <a:lnTo>
                    <a:pt x="88011" y="1165384"/>
                  </a:lnTo>
                  <a:lnTo>
                    <a:pt x="151352" y="1228820"/>
                  </a:lnTo>
                  <a:lnTo>
                    <a:pt x="151352" y="1521905"/>
                  </a:lnTo>
                  <a:cubicBezTo>
                    <a:pt x="141732" y="1523524"/>
                    <a:pt x="134493" y="1531906"/>
                    <a:pt x="134493" y="1541907"/>
                  </a:cubicBezTo>
                  <a:cubicBezTo>
                    <a:pt x="134493" y="1553147"/>
                    <a:pt x="143542" y="1562195"/>
                    <a:pt x="154781" y="1562195"/>
                  </a:cubicBezTo>
                  <a:cubicBezTo>
                    <a:pt x="166021" y="1562195"/>
                    <a:pt x="175070" y="1553147"/>
                    <a:pt x="175070" y="1541907"/>
                  </a:cubicBezTo>
                  <a:cubicBezTo>
                    <a:pt x="175070" y="1532001"/>
                    <a:pt x="167926" y="1523714"/>
                    <a:pt x="158496" y="1521905"/>
                  </a:cubicBezTo>
                  <a:close/>
                  <a:moveTo>
                    <a:pt x="316039" y="661511"/>
                  </a:moveTo>
                  <a:cubicBezTo>
                    <a:pt x="316039" y="654177"/>
                    <a:pt x="321945" y="648272"/>
                    <a:pt x="329184" y="648272"/>
                  </a:cubicBezTo>
                  <a:cubicBezTo>
                    <a:pt x="336518" y="648272"/>
                    <a:pt x="342424" y="654177"/>
                    <a:pt x="342424" y="661511"/>
                  </a:cubicBezTo>
                  <a:cubicBezTo>
                    <a:pt x="342424" y="668750"/>
                    <a:pt x="336518" y="674656"/>
                    <a:pt x="329184" y="674656"/>
                  </a:cubicBezTo>
                  <a:cubicBezTo>
                    <a:pt x="326898" y="674656"/>
                    <a:pt x="324707" y="674084"/>
                    <a:pt x="322802" y="672941"/>
                  </a:cubicBezTo>
                  <a:cubicBezTo>
                    <a:pt x="320707" y="671798"/>
                    <a:pt x="318897" y="669988"/>
                    <a:pt x="317754" y="667893"/>
                  </a:cubicBezTo>
                  <a:cubicBezTo>
                    <a:pt x="316611" y="665988"/>
                    <a:pt x="316039" y="663797"/>
                    <a:pt x="316039" y="661511"/>
                  </a:cubicBezTo>
                  <a:close/>
                  <a:moveTo>
                    <a:pt x="33433" y="1500092"/>
                  </a:moveTo>
                  <a:cubicBezTo>
                    <a:pt x="33433" y="1507331"/>
                    <a:pt x="27527" y="1513237"/>
                    <a:pt x="20288" y="1513237"/>
                  </a:cubicBezTo>
                  <a:cubicBezTo>
                    <a:pt x="13049" y="1513237"/>
                    <a:pt x="7144" y="1507331"/>
                    <a:pt x="7144" y="1500092"/>
                  </a:cubicBezTo>
                  <a:cubicBezTo>
                    <a:pt x="7144" y="1493996"/>
                    <a:pt x="11144" y="1488948"/>
                    <a:pt x="16669" y="1487424"/>
                  </a:cubicBezTo>
                  <a:cubicBezTo>
                    <a:pt x="17812" y="1487043"/>
                    <a:pt x="19050" y="1486853"/>
                    <a:pt x="20288" y="1486853"/>
                  </a:cubicBezTo>
                  <a:cubicBezTo>
                    <a:pt x="21527" y="1486853"/>
                    <a:pt x="22670" y="1487043"/>
                    <a:pt x="23813" y="1487424"/>
                  </a:cubicBezTo>
                  <a:cubicBezTo>
                    <a:pt x="29337" y="1488853"/>
                    <a:pt x="33433" y="1493996"/>
                    <a:pt x="33433" y="1500092"/>
                  </a:cubicBezTo>
                  <a:close/>
                  <a:moveTo>
                    <a:pt x="176879" y="721423"/>
                  </a:moveTo>
                  <a:cubicBezTo>
                    <a:pt x="176879" y="714184"/>
                    <a:pt x="182785" y="708279"/>
                    <a:pt x="190024" y="708279"/>
                  </a:cubicBezTo>
                  <a:cubicBezTo>
                    <a:pt x="197263" y="708279"/>
                    <a:pt x="203168" y="714184"/>
                    <a:pt x="203168" y="721423"/>
                  </a:cubicBezTo>
                  <a:cubicBezTo>
                    <a:pt x="203168" y="728758"/>
                    <a:pt x="197263" y="734663"/>
                    <a:pt x="190024" y="734663"/>
                  </a:cubicBezTo>
                  <a:cubicBezTo>
                    <a:pt x="187738" y="734663"/>
                    <a:pt x="185547" y="734092"/>
                    <a:pt x="183642" y="732949"/>
                  </a:cubicBezTo>
                  <a:cubicBezTo>
                    <a:pt x="181546" y="731806"/>
                    <a:pt x="179737" y="730091"/>
                    <a:pt x="178594" y="727901"/>
                  </a:cubicBezTo>
                  <a:cubicBezTo>
                    <a:pt x="177451" y="725996"/>
                    <a:pt x="176879" y="723805"/>
                    <a:pt x="176879" y="721423"/>
                  </a:cubicBezTo>
                  <a:close/>
                  <a:moveTo>
                    <a:pt x="154781" y="1555052"/>
                  </a:moveTo>
                  <a:cubicBezTo>
                    <a:pt x="147542" y="1555052"/>
                    <a:pt x="141637" y="1549146"/>
                    <a:pt x="141637" y="1541907"/>
                  </a:cubicBezTo>
                  <a:cubicBezTo>
                    <a:pt x="141637" y="1535811"/>
                    <a:pt x="145733" y="1530763"/>
                    <a:pt x="151352" y="1529239"/>
                  </a:cubicBezTo>
                  <a:cubicBezTo>
                    <a:pt x="152495" y="1528953"/>
                    <a:pt x="153638" y="1528763"/>
                    <a:pt x="154781" y="1528763"/>
                  </a:cubicBezTo>
                  <a:cubicBezTo>
                    <a:pt x="156115" y="1528763"/>
                    <a:pt x="157353" y="1528953"/>
                    <a:pt x="158496" y="1529334"/>
                  </a:cubicBezTo>
                  <a:cubicBezTo>
                    <a:pt x="163925" y="1530953"/>
                    <a:pt x="167926" y="1536002"/>
                    <a:pt x="167926" y="1541907"/>
                  </a:cubicBezTo>
                  <a:cubicBezTo>
                    <a:pt x="167926" y="1549146"/>
                    <a:pt x="162020" y="1555052"/>
                    <a:pt x="154781" y="1555052"/>
                  </a:cubicBezTo>
                  <a:close/>
                </a:path>
              </a:pathLst>
            </a:custGeom>
            <a:solidFill>
              <a:schemeClr val="accent1"/>
            </a:solidFill>
            <a:ln>
              <a:noFill/>
            </a:ln>
            <a:effectLst>
              <a:outerShdw blurRad="200025" dist="19050" dir="5400000" algn="bl" rotWithShape="0">
                <a:schemeClr val="accent1">
                  <a:alpha val="66666"/>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67" name="Google Shape;567;p21"/>
            <p:cNvSpPr/>
            <p:nvPr/>
          </p:nvSpPr>
          <p:spPr>
            <a:xfrm>
              <a:off x="7666005" y="3837621"/>
              <a:ext cx="75628" cy="444531"/>
            </a:xfrm>
            <a:custGeom>
              <a:avLst/>
              <a:gdLst/>
              <a:ahLst/>
              <a:cxnLst/>
              <a:rect l="l" t="t" r="r" b="b"/>
              <a:pathLst>
                <a:path w="75628" h="444531" extrusionOk="0">
                  <a:moveTo>
                    <a:pt x="58865" y="404146"/>
                  </a:moveTo>
                  <a:lnTo>
                    <a:pt x="58865" y="53816"/>
                  </a:lnTo>
                  <a:lnTo>
                    <a:pt x="30861" y="25813"/>
                  </a:lnTo>
                  <a:cubicBezTo>
                    <a:pt x="32576" y="23241"/>
                    <a:pt x="33528" y="20098"/>
                    <a:pt x="33528" y="16764"/>
                  </a:cubicBezTo>
                  <a:cubicBezTo>
                    <a:pt x="33528" y="7525"/>
                    <a:pt x="26003" y="0"/>
                    <a:pt x="16764" y="0"/>
                  </a:cubicBezTo>
                  <a:cubicBezTo>
                    <a:pt x="7525" y="0"/>
                    <a:pt x="0" y="7525"/>
                    <a:pt x="0" y="16764"/>
                  </a:cubicBezTo>
                  <a:cubicBezTo>
                    <a:pt x="0" y="26003"/>
                    <a:pt x="7525" y="33528"/>
                    <a:pt x="16764" y="33528"/>
                  </a:cubicBezTo>
                  <a:cubicBezTo>
                    <a:pt x="20098" y="33528"/>
                    <a:pt x="23146" y="32480"/>
                    <a:pt x="25813" y="30861"/>
                  </a:cubicBezTo>
                  <a:lnTo>
                    <a:pt x="25813" y="30861"/>
                  </a:lnTo>
                  <a:lnTo>
                    <a:pt x="51721" y="56769"/>
                  </a:lnTo>
                  <a:lnTo>
                    <a:pt x="51721" y="404146"/>
                  </a:lnTo>
                  <a:cubicBezTo>
                    <a:pt x="42196" y="405860"/>
                    <a:pt x="34957" y="414242"/>
                    <a:pt x="34957" y="424148"/>
                  </a:cubicBezTo>
                  <a:cubicBezTo>
                    <a:pt x="34957" y="435388"/>
                    <a:pt x="44101" y="444532"/>
                    <a:pt x="55341" y="444532"/>
                  </a:cubicBezTo>
                  <a:cubicBezTo>
                    <a:pt x="66485" y="444532"/>
                    <a:pt x="75629" y="435388"/>
                    <a:pt x="75629" y="424148"/>
                  </a:cubicBezTo>
                  <a:cubicBezTo>
                    <a:pt x="75629" y="414242"/>
                    <a:pt x="68294" y="405860"/>
                    <a:pt x="58865" y="404146"/>
                  </a:cubicBezTo>
                  <a:close/>
                  <a:moveTo>
                    <a:pt x="55341" y="437388"/>
                  </a:moveTo>
                  <a:cubicBezTo>
                    <a:pt x="48006" y="437388"/>
                    <a:pt x="42101" y="431483"/>
                    <a:pt x="42101" y="424148"/>
                  </a:cubicBezTo>
                  <a:cubicBezTo>
                    <a:pt x="42101" y="418147"/>
                    <a:pt x="46101" y="413099"/>
                    <a:pt x="51721" y="411575"/>
                  </a:cubicBezTo>
                  <a:cubicBezTo>
                    <a:pt x="52864" y="411194"/>
                    <a:pt x="54102" y="411004"/>
                    <a:pt x="55341" y="411004"/>
                  </a:cubicBezTo>
                  <a:cubicBezTo>
                    <a:pt x="56579" y="411004"/>
                    <a:pt x="57722" y="411194"/>
                    <a:pt x="58865" y="411575"/>
                  </a:cubicBezTo>
                  <a:cubicBezTo>
                    <a:pt x="64389" y="413004"/>
                    <a:pt x="68485" y="418147"/>
                    <a:pt x="68485" y="424148"/>
                  </a:cubicBezTo>
                  <a:cubicBezTo>
                    <a:pt x="68485" y="431483"/>
                    <a:pt x="62579" y="437388"/>
                    <a:pt x="55341" y="437388"/>
                  </a:cubicBezTo>
                  <a:close/>
                </a:path>
              </a:pathLst>
            </a:custGeom>
            <a:solidFill>
              <a:schemeClr val="accent1"/>
            </a:solidFill>
            <a:ln>
              <a:noFill/>
            </a:ln>
            <a:effectLst>
              <a:outerShdw blurRad="200025" dist="19050" dir="5400000" algn="bl" rotWithShape="0">
                <a:schemeClr val="accent1">
                  <a:alpha val="66666"/>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68" name="Google Shape;568;p21"/>
            <p:cNvSpPr/>
            <p:nvPr/>
          </p:nvSpPr>
          <p:spPr>
            <a:xfrm>
              <a:off x="7350442" y="3539870"/>
              <a:ext cx="240982" cy="701039"/>
            </a:xfrm>
            <a:custGeom>
              <a:avLst/>
              <a:gdLst/>
              <a:ahLst/>
              <a:cxnLst/>
              <a:rect l="l" t="t" r="r" b="b"/>
              <a:pathLst>
                <a:path w="240982" h="701039" extrusionOk="0">
                  <a:moveTo>
                    <a:pt x="227838" y="667893"/>
                  </a:moveTo>
                  <a:lnTo>
                    <a:pt x="227838" y="410146"/>
                  </a:lnTo>
                  <a:lnTo>
                    <a:pt x="160210" y="342519"/>
                  </a:lnTo>
                  <a:lnTo>
                    <a:pt x="160210" y="214503"/>
                  </a:lnTo>
                  <a:cubicBezTo>
                    <a:pt x="169545" y="212693"/>
                    <a:pt x="176689" y="204407"/>
                    <a:pt x="176689" y="194596"/>
                  </a:cubicBezTo>
                  <a:cubicBezTo>
                    <a:pt x="176689" y="183356"/>
                    <a:pt x="167545" y="174308"/>
                    <a:pt x="156400" y="174308"/>
                  </a:cubicBezTo>
                  <a:cubicBezTo>
                    <a:pt x="145161" y="174308"/>
                    <a:pt x="136017" y="183356"/>
                    <a:pt x="136017" y="194596"/>
                  </a:cubicBezTo>
                  <a:cubicBezTo>
                    <a:pt x="136017" y="204597"/>
                    <a:pt x="143446" y="212979"/>
                    <a:pt x="153067" y="214598"/>
                  </a:cubicBezTo>
                  <a:lnTo>
                    <a:pt x="153067" y="345472"/>
                  </a:lnTo>
                  <a:lnTo>
                    <a:pt x="220694" y="413099"/>
                  </a:lnTo>
                  <a:lnTo>
                    <a:pt x="220694" y="493681"/>
                  </a:lnTo>
                  <a:lnTo>
                    <a:pt x="103441" y="376428"/>
                  </a:lnTo>
                  <a:lnTo>
                    <a:pt x="103441" y="216122"/>
                  </a:lnTo>
                  <a:lnTo>
                    <a:pt x="23813" y="136493"/>
                  </a:lnTo>
                  <a:lnTo>
                    <a:pt x="23813" y="40291"/>
                  </a:lnTo>
                  <a:cubicBezTo>
                    <a:pt x="33242" y="38576"/>
                    <a:pt x="40576" y="30290"/>
                    <a:pt x="40576" y="20288"/>
                  </a:cubicBezTo>
                  <a:cubicBezTo>
                    <a:pt x="40576" y="9144"/>
                    <a:pt x="31432" y="0"/>
                    <a:pt x="20288" y="0"/>
                  </a:cubicBezTo>
                  <a:cubicBezTo>
                    <a:pt x="9049" y="0"/>
                    <a:pt x="0" y="9144"/>
                    <a:pt x="0" y="20288"/>
                  </a:cubicBezTo>
                  <a:cubicBezTo>
                    <a:pt x="0" y="30290"/>
                    <a:pt x="7144" y="38576"/>
                    <a:pt x="16669" y="40291"/>
                  </a:cubicBezTo>
                  <a:lnTo>
                    <a:pt x="16669" y="139446"/>
                  </a:lnTo>
                  <a:lnTo>
                    <a:pt x="96298" y="219075"/>
                  </a:lnTo>
                  <a:lnTo>
                    <a:pt x="96298" y="379381"/>
                  </a:lnTo>
                  <a:lnTo>
                    <a:pt x="220694" y="503777"/>
                  </a:lnTo>
                  <a:lnTo>
                    <a:pt x="220694" y="667893"/>
                  </a:lnTo>
                  <a:cubicBezTo>
                    <a:pt x="213169" y="669512"/>
                    <a:pt x="207454" y="676180"/>
                    <a:pt x="207454" y="684276"/>
                  </a:cubicBezTo>
                  <a:cubicBezTo>
                    <a:pt x="207454" y="693515"/>
                    <a:pt x="214979" y="701040"/>
                    <a:pt x="224218" y="701040"/>
                  </a:cubicBezTo>
                  <a:cubicBezTo>
                    <a:pt x="233458" y="701040"/>
                    <a:pt x="240982" y="693515"/>
                    <a:pt x="240982" y="684276"/>
                  </a:cubicBezTo>
                  <a:cubicBezTo>
                    <a:pt x="240887" y="676275"/>
                    <a:pt x="235267" y="669608"/>
                    <a:pt x="227838" y="667893"/>
                  </a:cubicBezTo>
                  <a:close/>
                  <a:moveTo>
                    <a:pt x="143161" y="194596"/>
                  </a:moveTo>
                  <a:cubicBezTo>
                    <a:pt x="143161" y="187357"/>
                    <a:pt x="149066" y="181451"/>
                    <a:pt x="156400" y="181451"/>
                  </a:cubicBezTo>
                  <a:cubicBezTo>
                    <a:pt x="163639" y="181451"/>
                    <a:pt x="169545" y="187357"/>
                    <a:pt x="169545" y="194596"/>
                  </a:cubicBezTo>
                  <a:cubicBezTo>
                    <a:pt x="169545" y="200501"/>
                    <a:pt x="165640" y="205550"/>
                    <a:pt x="160210" y="207074"/>
                  </a:cubicBezTo>
                  <a:cubicBezTo>
                    <a:pt x="158972" y="207550"/>
                    <a:pt x="157734" y="207740"/>
                    <a:pt x="156400" y="207740"/>
                  </a:cubicBezTo>
                  <a:cubicBezTo>
                    <a:pt x="155257" y="207740"/>
                    <a:pt x="154114" y="207550"/>
                    <a:pt x="153067" y="207264"/>
                  </a:cubicBezTo>
                  <a:cubicBezTo>
                    <a:pt x="147352" y="205835"/>
                    <a:pt x="143161" y="200692"/>
                    <a:pt x="143161" y="194596"/>
                  </a:cubicBezTo>
                  <a:close/>
                  <a:moveTo>
                    <a:pt x="7144" y="20288"/>
                  </a:moveTo>
                  <a:cubicBezTo>
                    <a:pt x="7144" y="13049"/>
                    <a:pt x="13049" y="7144"/>
                    <a:pt x="20288" y="7144"/>
                  </a:cubicBezTo>
                  <a:cubicBezTo>
                    <a:pt x="27527" y="7144"/>
                    <a:pt x="33433" y="13049"/>
                    <a:pt x="33433" y="20288"/>
                  </a:cubicBezTo>
                  <a:cubicBezTo>
                    <a:pt x="33433" y="26289"/>
                    <a:pt x="29337" y="31433"/>
                    <a:pt x="23813" y="32861"/>
                  </a:cubicBezTo>
                  <a:cubicBezTo>
                    <a:pt x="22669" y="33242"/>
                    <a:pt x="21526" y="33433"/>
                    <a:pt x="20288" y="33433"/>
                  </a:cubicBezTo>
                  <a:cubicBezTo>
                    <a:pt x="19050" y="33433"/>
                    <a:pt x="17812" y="33242"/>
                    <a:pt x="16669" y="32861"/>
                  </a:cubicBezTo>
                  <a:cubicBezTo>
                    <a:pt x="11144" y="31337"/>
                    <a:pt x="7144" y="26289"/>
                    <a:pt x="7144" y="20288"/>
                  </a:cubicBezTo>
                  <a:close/>
                </a:path>
              </a:pathLst>
            </a:custGeom>
            <a:solidFill>
              <a:schemeClr val="accent1"/>
            </a:solidFill>
            <a:ln>
              <a:noFill/>
            </a:ln>
            <a:effectLst>
              <a:outerShdw blurRad="200025" dist="19050" dir="5400000" algn="bl" rotWithShape="0">
                <a:schemeClr val="accent1">
                  <a:alpha val="66666"/>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69" name="Google Shape;569;p21"/>
            <p:cNvSpPr/>
            <p:nvPr/>
          </p:nvSpPr>
          <p:spPr>
            <a:xfrm>
              <a:off x="7557897" y="2823590"/>
              <a:ext cx="322706" cy="857440"/>
            </a:xfrm>
            <a:custGeom>
              <a:avLst/>
              <a:gdLst/>
              <a:ahLst/>
              <a:cxnLst/>
              <a:rect l="l" t="t" r="r" b="b"/>
              <a:pathLst>
                <a:path w="322706" h="857440" extrusionOk="0">
                  <a:moveTo>
                    <a:pt x="20098" y="824293"/>
                  </a:moveTo>
                  <a:lnTo>
                    <a:pt x="20098" y="561213"/>
                  </a:lnTo>
                  <a:lnTo>
                    <a:pt x="309563" y="271748"/>
                  </a:lnTo>
                  <a:lnTo>
                    <a:pt x="309563" y="33147"/>
                  </a:lnTo>
                  <a:cubicBezTo>
                    <a:pt x="317087" y="31528"/>
                    <a:pt x="322707" y="24860"/>
                    <a:pt x="322707" y="16764"/>
                  </a:cubicBezTo>
                  <a:cubicBezTo>
                    <a:pt x="322707" y="7525"/>
                    <a:pt x="315182" y="0"/>
                    <a:pt x="305943" y="0"/>
                  </a:cubicBezTo>
                  <a:cubicBezTo>
                    <a:pt x="296704" y="0"/>
                    <a:pt x="289179" y="7525"/>
                    <a:pt x="289179" y="16764"/>
                  </a:cubicBezTo>
                  <a:cubicBezTo>
                    <a:pt x="289179" y="24765"/>
                    <a:pt x="294799" y="31432"/>
                    <a:pt x="302323" y="33147"/>
                  </a:cubicBezTo>
                  <a:lnTo>
                    <a:pt x="302323" y="268796"/>
                  </a:lnTo>
                  <a:lnTo>
                    <a:pt x="12859" y="558260"/>
                  </a:lnTo>
                  <a:lnTo>
                    <a:pt x="12859" y="824389"/>
                  </a:lnTo>
                  <a:cubicBezTo>
                    <a:pt x="5524" y="826103"/>
                    <a:pt x="0" y="832771"/>
                    <a:pt x="0" y="840676"/>
                  </a:cubicBezTo>
                  <a:cubicBezTo>
                    <a:pt x="0" y="849916"/>
                    <a:pt x="7525" y="857441"/>
                    <a:pt x="16764" y="857441"/>
                  </a:cubicBezTo>
                  <a:cubicBezTo>
                    <a:pt x="26003" y="857441"/>
                    <a:pt x="33528" y="849916"/>
                    <a:pt x="33528" y="840676"/>
                  </a:cubicBezTo>
                  <a:cubicBezTo>
                    <a:pt x="33528" y="832580"/>
                    <a:pt x="27718" y="825818"/>
                    <a:pt x="20098" y="824293"/>
                  </a:cubicBezTo>
                  <a:close/>
                </a:path>
              </a:pathLst>
            </a:custGeom>
            <a:solidFill>
              <a:schemeClr val="accent1"/>
            </a:solidFill>
            <a:ln>
              <a:noFill/>
            </a:ln>
            <a:effectLst>
              <a:outerShdw blurRad="200025" dist="19050" dir="5400000" algn="bl" rotWithShape="0">
                <a:schemeClr val="accent1">
                  <a:alpha val="66666"/>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570" name="Google Shape;570;p21"/>
          <p:cNvGrpSpPr/>
          <p:nvPr/>
        </p:nvGrpSpPr>
        <p:grpSpPr>
          <a:xfrm rot="5400000">
            <a:off x="7582899" y="2948785"/>
            <a:ext cx="1491554" cy="3154695"/>
            <a:chOff x="7350442" y="2608992"/>
            <a:chExt cx="777239" cy="1673160"/>
          </a:xfrm>
        </p:grpSpPr>
        <p:sp>
          <p:nvSpPr>
            <p:cNvPr id="571" name="Google Shape;571;p21"/>
            <p:cNvSpPr/>
            <p:nvPr/>
          </p:nvSpPr>
          <p:spPr>
            <a:xfrm>
              <a:off x="7486745" y="2608992"/>
              <a:ext cx="300894" cy="898874"/>
            </a:xfrm>
            <a:custGeom>
              <a:avLst/>
              <a:gdLst/>
              <a:ahLst/>
              <a:cxnLst/>
              <a:rect l="l" t="t" r="r" b="b"/>
              <a:pathLst>
                <a:path w="300894" h="898874" extrusionOk="0">
                  <a:moveTo>
                    <a:pt x="16764" y="858488"/>
                  </a:moveTo>
                  <a:cubicBezTo>
                    <a:pt x="7334" y="860203"/>
                    <a:pt x="0" y="868585"/>
                    <a:pt x="0" y="878491"/>
                  </a:cubicBezTo>
                  <a:cubicBezTo>
                    <a:pt x="0" y="889730"/>
                    <a:pt x="9144" y="898874"/>
                    <a:pt x="20288" y="898874"/>
                  </a:cubicBezTo>
                  <a:cubicBezTo>
                    <a:pt x="31528" y="898874"/>
                    <a:pt x="40672" y="889730"/>
                    <a:pt x="40672" y="878491"/>
                  </a:cubicBezTo>
                  <a:cubicBezTo>
                    <a:pt x="40672" y="868585"/>
                    <a:pt x="33433" y="860203"/>
                    <a:pt x="23908" y="858488"/>
                  </a:cubicBezTo>
                  <a:lnTo>
                    <a:pt x="23908" y="733997"/>
                  </a:lnTo>
                  <a:lnTo>
                    <a:pt x="300895" y="457009"/>
                  </a:lnTo>
                  <a:lnTo>
                    <a:pt x="300895" y="0"/>
                  </a:lnTo>
                  <a:lnTo>
                    <a:pt x="293751" y="0"/>
                  </a:lnTo>
                  <a:lnTo>
                    <a:pt x="293751" y="454057"/>
                  </a:lnTo>
                  <a:lnTo>
                    <a:pt x="16764" y="731044"/>
                  </a:lnTo>
                  <a:lnTo>
                    <a:pt x="16764" y="858488"/>
                  </a:lnTo>
                  <a:close/>
                  <a:moveTo>
                    <a:pt x="33528" y="878491"/>
                  </a:moveTo>
                  <a:cubicBezTo>
                    <a:pt x="33528" y="885825"/>
                    <a:pt x="27622" y="891730"/>
                    <a:pt x="20288" y="891730"/>
                  </a:cubicBezTo>
                  <a:cubicBezTo>
                    <a:pt x="13049" y="891730"/>
                    <a:pt x="7144" y="885825"/>
                    <a:pt x="7144" y="878491"/>
                  </a:cubicBezTo>
                  <a:cubicBezTo>
                    <a:pt x="7144" y="872490"/>
                    <a:pt x="11239" y="867347"/>
                    <a:pt x="16764" y="865918"/>
                  </a:cubicBezTo>
                  <a:cubicBezTo>
                    <a:pt x="17907" y="865537"/>
                    <a:pt x="19050" y="865346"/>
                    <a:pt x="20288" y="865346"/>
                  </a:cubicBezTo>
                  <a:cubicBezTo>
                    <a:pt x="21526" y="865346"/>
                    <a:pt x="22765" y="865537"/>
                    <a:pt x="23908" y="865918"/>
                  </a:cubicBezTo>
                  <a:cubicBezTo>
                    <a:pt x="29527" y="867442"/>
                    <a:pt x="33528" y="872490"/>
                    <a:pt x="33528" y="878491"/>
                  </a:cubicBezTo>
                  <a:close/>
                </a:path>
              </a:pathLst>
            </a:custGeom>
            <a:solidFill>
              <a:schemeClr val="accent1"/>
            </a:solidFill>
            <a:ln>
              <a:noFill/>
            </a:ln>
            <a:effectLst>
              <a:outerShdw blurRad="200025" dist="19050" dir="5400000" algn="bl" rotWithShape="0">
                <a:schemeClr val="accent1">
                  <a:alpha val="66666"/>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72" name="Google Shape;572;p21"/>
            <p:cNvSpPr/>
            <p:nvPr/>
          </p:nvSpPr>
          <p:spPr>
            <a:xfrm>
              <a:off x="7430357" y="3185731"/>
              <a:ext cx="149161" cy="440054"/>
            </a:xfrm>
            <a:custGeom>
              <a:avLst/>
              <a:gdLst/>
              <a:ahLst/>
              <a:cxnLst/>
              <a:rect l="l" t="t" r="r" b="b"/>
              <a:pathLst>
                <a:path w="149161" h="440054" extrusionOk="0">
                  <a:moveTo>
                    <a:pt x="123349" y="30861"/>
                  </a:moveTo>
                  <a:cubicBezTo>
                    <a:pt x="125921" y="32575"/>
                    <a:pt x="129064" y="33528"/>
                    <a:pt x="132397" y="33528"/>
                  </a:cubicBezTo>
                  <a:cubicBezTo>
                    <a:pt x="141637" y="33528"/>
                    <a:pt x="149162" y="26003"/>
                    <a:pt x="149162" y="16764"/>
                  </a:cubicBezTo>
                  <a:cubicBezTo>
                    <a:pt x="149162" y="7525"/>
                    <a:pt x="141637" y="0"/>
                    <a:pt x="132397" y="0"/>
                  </a:cubicBezTo>
                  <a:cubicBezTo>
                    <a:pt x="123158" y="0"/>
                    <a:pt x="115634" y="7525"/>
                    <a:pt x="115634" y="16764"/>
                  </a:cubicBezTo>
                  <a:cubicBezTo>
                    <a:pt x="115634" y="20098"/>
                    <a:pt x="116586" y="23146"/>
                    <a:pt x="118301" y="25813"/>
                  </a:cubicBezTo>
                  <a:lnTo>
                    <a:pt x="16764" y="127349"/>
                  </a:lnTo>
                  <a:lnTo>
                    <a:pt x="16764" y="399669"/>
                  </a:lnTo>
                  <a:cubicBezTo>
                    <a:pt x="7334" y="401384"/>
                    <a:pt x="0" y="409765"/>
                    <a:pt x="0" y="419671"/>
                  </a:cubicBezTo>
                  <a:cubicBezTo>
                    <a:pt x="0" y="430911"/>
                    <a:pt x="9144" y="440055"/>
                    <a:pt x="20288" y="440055"/>
                  </a:cubicBezTo>
                  <a:cubicBezTo>
                    <a:pt x="31528" y="440055"/>
                    <a:pt x="40672" y="430911"/>
                    <a:pt x="40672" y="419671"/>
                  </a:cubicBezTo>
                  <a:cubicBezTo>
                    <a:pt x="40672" y="409765"/>
                    <a:pt x="33433" y="401384"/>
                    <a:pt x="23908" y="399669"/>
                  </a:cubicBezTo>
                  <a:lnTo>
                    <a:pt x="23908" y="130302"/>
                  </a:lnTo>
                  <a:lnTo>
                    <a:pt x="123349" y="30861"/>
                  </a:lnTo>
                  <a:close/>
                  <a:moveTo>
                    <a:pt x="33623" y="419671"/>
                  </a:moveTo>
                  <a:cubicBezTo>
                    <a:pt x="33623" y="427006"/>
                    <a:pt x="27718" y="432911"/>
                    <a:pt x="20384" y="432911"/>
                  </a:cubicBezTo>
                  <a:cubicBezTo>
                    <a:pt x="13145" y="432911"/>
                    <a:pt x="7239" y="427006"/>
                    <a:pt x="7239" y="419671"/>
                  </a:cubicBezTo>
                  <a:cubicBezTo>
                    <a:pt x="7239" y="413671"/>
                    <a:pt x="11335" y="408527"/>
                    <a:pt x="16859" y="407098"/>
                  </a:cubicBezTo>
                  <a:cubicBezTo>
                    <a:pt x="18002" y="406717"/>
                    <a:pt x="19145" y="406527"/>
                    <a:pt x="20384" y="406527"/>
                  </a:cubicBezTo>
                  <a:cubicBezTo>
                    <a:pt x="21622" y="406527"/>
                    <a:pt x="22860" y="406717"/>
                    <a:pt x="24003" y="407098"/>
                  </a:cubicBezTo>
                  <a:cubicBezTo>
                    <a:pt x="29623" y="408622"/>
                    <a:pt x="33623" y="413671"/>
                    <a:pt x="33623" y="419671"/>
                  </a:cubicBezTo>
                  <a:close/>
                </a:path>
              </a:pathLst>
            </a:custGeom>
            <a:solidFill>
              <a:schemeClr val="accent1"/>
            </a:solidFill>
            <a:ln>
              <a:noFill/>
            </a:ln>
            <a:effectLst>
              <a:outerShdw blurRad="200025" dist="19050" dir="5400000" algn="bl" rotWithShape="0">
                <a:schemeClr val="accent1">
                  <a:alpha val="66666"/>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73" name="Google Shape;573;p21"/>
            <p:cNvSpPr/>
            <p:nvPr/>
          </p:nvSpPr>
          <p:spPr>
            <a:xfrm>
              <a:off x="7350442" y="2713767"/>
              <a:ext cx="389000" cy="777335"/>
            </a:xfrm>
            <a:custGeom>
              <a:avLst/>
              <a:gdLst/>
              <a:ahLst/>
              <a:cxnLst/>
              <a:rect l="l" t="t" r="r" b="b"/>
              <a:pathLst>
                <a:path w="389000" h="777335" extrusionOk="0">
                  <a:moveTo>
                    <a:pt x="297466" y="400812"/>
                  </a:moveTo>
                  <a:lnTo>
                    <a:pt x="188976" y="400812"/>
                  </a:lnTo>
                  <a:lnTo>
                    <a:pt x="16669" y="573024"/>
                  </a:lnTo>
                  <a:lnTo>
                    <a:pt x="16669" y="736949"/>
                  </a:lnTo>
                  <a:cubicBezTo>
                    <a:pt x="7144" y="738664"/>
                    <a:pt x="0" y="747046"/>
                    <a:pt x="0" y="757047"/>
                  </a:cubicBezTo>
                  <a:cubicBezTo>
                    <a:pt x="0" y="768191"/>
                    <a:pt x="9049" y="777335"/>
                    <a:pt x="20288" y="777335"/>
                  </a:cubicBezTo>
                  <a:cubicBezTo>
                    <a:pt x="31432" y="777335"/>
                    <a:pt x="40576" y="768191"/>
                    <a:pt x="40576" y="757047"/>
                  </a:cubicBezTo>
                  <a:cubicBezTo>
                    <a:pt x="40576" y="747046"/>
                    <a:pt x="33242" y="738664"/>
                    <a:pt x="23813" y="736949"/>
                  </a:cubicBezTo>
                  <a:lnTo>
                    <a:pt x="23813" y="575977"/>
                  </a:lnTo>
                  <a:lnTo>
                    <a:pt x="191929" y="407956"/>
                  </a:lnTo>
                  <a:lnTo>
                    <a:pt x="300418" y="407956"/>
                  </a:lnTo>
                  <a:lnTo>
                    <a:pt x="372237" y="336042"/>
                  </a:lnTo>
                  <a:lnTo>
                    <a:pt x="372237" y="40291"/>
                  </a:lnTo>
                  <a:cubicBezTo>
                    <a:pt x="381667" y="38576"/>
                    <a:pt x="389001" y="30289"/>
                    <a:pt x="389001" y="20288"/>
                  </a:cubicBezTo>
                  <a:cubicBezTo>
                    <a:pt x="389001" y="9049"/>
                    <a:pt x="379857" y="0"/>
                    <a:pt x="368713" y="0"/>
                  </a:cubicBezTo>
                  <a:cubicBezTo>
                    <a:pt x="357473" y="0"/>
                    <a:pt x="348329" y="9049"/>
                    <a:pt x="348329" y="20288"/>
                  </a:cubicBezTo>
                  <a:cubicBezTo>
                    <a:pt x="348329" y="30289"/>
                    <a:pt x="355568" y="38576"/>
                    <a:pt x="365093" y="40291"/>
                  </a:cubicBezTo>
                  <a:lnTo>
                    <a:pt x="365093" y="333089"/>
                  </a:lnTo>
                  <a:lnTo>
                    <a:pt x="297466" y="400812"/>
                  </a:lnTo>
                  <a:close/>
                  <a:moveTo>
                    <a:pt x="33433" y="757047"/>
                  </a:moveTo>
                  <a:cubicBezTo>
                    <a:pt x="33433" y="764286"/>
                    <a:pt x="27527" y="770192"/>
                    <a:pt x="20288" y="770192"/>
                  </a:cubicBezTo>
                  <a:cubicBezTo>
                    <a:pt x="13049" y="770192"/>
                    <a:pt x="7144" y="764286"/>
                    <a:pt x="7144" y="757047"/>
                  </a:cubicBezTo>
                  <a:cubicBezTo>
                    <a:pt x="7144" y="750951"/>
                    <a:pt x="11144" y="745903"/>
                    <a:pt x="16669" y="744379"/>
                  </a:cubicBezTo>
                  <a:cubicBezTo>
                    <a:pt x="17812" y="743998"/>
                    <a:pt x="19050" y="743807"/>
                    <a:pt x="20288" y="743807"/>
                  </a:cubicBezTo>
                  <a:cubicBezTo>
                    <a:pt x="21526" y="743807"/>
                    <a:pt x="22669" y="743998"/>
                    <a:pt x="23813" y="744379"/>
                  </a:cubicBezTo>
                  <a:cubicBezTo>
                    <a:pt x="29337" y="745808"/>
                    <a:pt x="33433" y="750951"/>
                    <a:pt x="33433" y="757047"/>
                  </a:cubicBezTo>
                  <a:close/>
                  <a:moveTo>
                    <a:pt x="355473" y="20288"/>
                  </a:moveTo>
                  <a:cubicBezTo>
                    <a:pt x="355473" y="13049"/>
                    <a:pt x="361379" y="7144"/>
                    <a:pt x="368713" y="7144"/>
                  </a:cubicBezTo>
                  <a:cubicBezTo>
                    <a:pt x="375952" y="7144"/>
                    <a:pt x="381857" y="13049"/>
                    <a:pt x="381857" y="20288"/>
                  </a:cubicBezTo>
                  <a:cubicBezTo>
                    <a:pt x="381857" y="26289"/>
                    <a:pt x="377761" y="31432"/>
                    <a:pt x="372237" y="32861"/>
                  </a:cubicBezTo>
                  <a:cubicBezTo>
                    <a:pt x="371094" y="33242"/>
                    <a:pt x="369951" y="33433"/>
                    <a:pt x="368713" y="33433"/>
                  </a:cubicBezTo>
                  <a:cubicBezTo>
                    <a:pt x="367474" y="33433"/>
                    <a:pt x="366236" y="33242"/>
                    <a:pt x="365093" y="32861"/>
                  </a:cubicBezTo>
                  <a:cubicBezTo>
                    <a:pt x="359473" y="31337"/>
                    <a:pt x="355473" y="26289"/>
                    <a:pt x="355473" y="20288"/>
                  </a:cubicBezTo>
                  <a:close/>
                </a:path>
              </a:pathLst>
            </a:custGeom>
            <a:solidFill>
              <a:schemeClr val="accent1"/>
            </a:solidFill>
            <a:ln>
              <a:noFill/>
            </a:ln>
            <a:effectLst>
              <a:outerShdw blurRad="200025" dist="19050" dir="5400000" algn="bl" rotWithShape="0">
                <a:schemeClr val="accent1">
                  <a:alpha val="66666"/>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74" name="Google Shape;574;p21"/>
            <p:cNvSpPr/>
            <p:nvPr/>
          </p:nvSpPr>
          <p:spPr>
            <a:xfrm>
              <a:off x="7860696" y="2608992"/>
              <a:ext cx="266985" cy="1341405"/>
            </a:xfrm>
            <a:custGeom>
              <a:avLst/>
              <a:gdLst/>
              <a:ahLst/>
              <a:cxnLst/>
              <a:rect l="l" t="t" r="r" b="b"/>
              <a:pathLst>
                <a:path w="266985" h="1341405" extrusionOk="0">
                  <a:moveTo>
                    <a:pt x="266986" y="744569"/>
                  </a:moveTo>
                  <a:lnTo>
                    <a:pt x="266986" y="0"/>
                  </a:lnTo>
                  <a:lnTo>
                    <a:pt x="259842" y="0"/>
                  </a:lnTo>
                  <a:lnTo>
                    <a:pt x="259842" y="741617"/>
                  </a:lnTo>
                  <a:lnTo>
                    <a:pt x="13145" y="988314"/>
                  </a:lnTo>
                  <a:lnTo>
                    <a:pt x="13145" y="1308259"/>
                  </a:lnTo>
                  <a:cubicBezTo>
                    <a:pt x="5620" y="1309878"/>
                    <a:pt x="0" y="1316546"/>
                    <a:pt x="0" y="1324642"/>
                  </a:cubicBezTo>
                  <a:cubicBezTo>
                    <a:pt x="0" y="1333881"/>
                    <a:pt x="7525" y="1341406"/>
                    <a:pt x="16764" y="1341406"/>
                  </a:cubicBezTo>
                  <a:cubicBezTo>
                    <a:pt x="26003" y="1341406"/>
                    <a:pt x="33528" y="1333881"/>
                    <a:pt x="33528" y="1324642"/>
                  </a:cubicBezTo>
                  <a:cubicBezTo>
                    <a:pt x="33528" y="1316641"/>
                    <a:pt x="27908" y="1309973"/>
                    <a:pt x="20384" y="1308259"/>
                  </a:cubicBezTo>
                  <a:lnTo>
                    <a:pt x="20384" y="991267"/>
                  </a:lnTo>
                  <a:lnTo>
                    <a:pt x="266986" y="744569"/>
                  </a:lnTo>
                  <a:close/>
                </a:path>
              </a:pathLst>
            </a:custGeom>
            <a:solidFill>
              <a:schemeClr val="accent1"/>
            </a:solidFill>
            <a:ln>
              <a:noFill/>
            </a:ln>
            <a:effectLst>
              <a:outerShdw blurRad="200025" dist="19050" dir="5400000" algn="bl" rotWithShape="0">
                <a:schemeClr val="accent1">
                  <a:alpha val="66666"/>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75" name="Google Shape;575;p21"/>
            <p:cNvSpPr/>
            <p:nvPr/>
          </p:nvSpPr>
          <p:spPr>
            <a:xfrm>
              <a:off x="7602140" y="2608992"/>
              <a:ext cx="370998" cy="1562195"/>
            </a:xfrm>
            <a:custGeom>
              <a:avLst/>
              <a:gdLst/>
              <a:ahLst/>
              <a:cxnLst/>
              <a:rect l="l" t="t" r="r" b="b"/>
              <a:pathLst>
                <a:path w="370998" h="1562195" extrusionOk="0">
                  <a:moveTo>
                    <a:pt x="158496" y="1521905"/>
                  </a:moveTo>
                  <a:lnTo>
                    <a:pt x="158496" y="1225868"/>
                  </a:lnTo>
                  <a:lnTo>
                    <a:pt x="95155" y="1162431"/>
                  </a:lnTo>
                  <a:lnTo>
                    <a:pt x="95155" y="939070"/>
                  </a:lnTo>
                  <a:lnTo>
                    <a:pt x="156210" y="878014"/>
                  </a:lnTo>
                  <a:lnTo>
                    <a:pt x="156210" y="839534"/>
                  </a:lnTo>
                  <a:lnTo>
                    <a:pt x="317659" y="678085"/>
                  </a:lnTo>
                  <a:cubicBezTo>
                    <a:pt x="320897" y="680466"/>
                    <a:pt x="324898" y="681800"/>
                    <a:pt x="329184" y="681800"/>
                  </a:cubicBezTo>
                  <a:cubicBezTo>
                    <a:pt x="340423" y="681800"/>
                    <a:pt x="349568" y="672655"/>
                    <a:pt x="349568" y="661511"/>
                  </a:cubicBezTo>
                  <a:cubicBezTo>
                    <a:pt x="349568" y="650272"/>
                    <a:pt x="340423" y="641128"/>
                    <a:pt x="329184" y="641128"/>
                  </a:cubicBezTo>
                  <a:cubicBezTo>
                    <a:pt x="318040" y="641128"/>
                    <a:pt x="308896" y="650272"/>
                    <a:pt x="308896" y="661511"/>
                  </a:cubicBezTo>
                  <a:cubicBezTo>
                    <a:pt x="308896" y="665797"/>
                    <a:pt x="310229" y="669798"/>
                    <a:pt x="312611" y="673037"/>
                  </a:cubicBezTo>
                  <a:lnTo>
                    <a:pt x="267843" y="717804"/>
                  </a:lnTo>
                  <a:lnTo>
                    <a:pt x="267843" y="635413"/>
                  </a:lnTo>
                  <a:lnTo>
                    <a:pt x="370999" y="532257"/>
                  </a:lnTo>
                  <a:lnTo>
                    <a:pt x="370999" y="273844"/>
                  </a:lnTo>
                  <a:lnTo>
                    <a:pt x="319183" y="222028"/>
                  </a:lnTo>
                  <a:lnTo>
                    <a:pt x="319183" y="0"/>
                  </a:lnTo>
                  <a:lnTo>
                    <a:pt x="312039" y="0"/>
                  </a:lnTo>
                  <a:lnTo>
                    <a:pt x="312039" y="503777"/>
                  </a:lnTo>
                  <a:lnTo>
                    <a:pt x="16669" y="799147"/>
                  </a:lnTo>
                  <a:lnTo>
                    <a:pt x="16669" y="1479995"/>
                  </a:lnTo>
                  <a:cubicBezTo>
                    <a:pt x="7144" y="1481709"/>
                    <a:pt x="0" y="1490091"/>
                    <a:pt x="0" y="1500092"/>
                  </a:cubicBezTo>
                  <a:cubicBezTo>
                    <a:pt x="0" y="1511237"/>
                    <a:pt x="9049" y="1520381"/>
                    <a:pt x="20288" y="1520381"/>
                  </a:cubicBezTo>
                  <a:cubicBezTo>
                    <a:pt x="31528" y="1520381"/>
                    <a:pt x="40577" y="1511237"/>
                    <a:pt x="40577" y="1500092"/>
                  </a:cubicBezTo>
                  <a:cubicBezTo>
                    <a:pt x="40577" y="1490091"/>
                    <a:pt x="33338" y="1481709"/>
                    <a:pt x="23813" y="1479995"/>
                  </a:cubicBezTo>
                  <a:lnTo>
                    <a:pt x="23813" y="802100"/>
                  </a:lnTo>
                  <a:lnTo>
                    <a:pt x="319183" y="506730"/>
                  </a:lnTo>
                  <a:lnTo>
                    <a:pt x="319183" y="232124"/>
                  </a:lnTo>
                  <a:lnTo>
                    <a:pt x="363855" y="276796"/>
                  </a:lnTo>
                  <a:lnTo>
                    <a:pt x="363855" y="529304"/>
                  </a:lnTo>
                  <a:lnTo>
                    <a:pt x="260699" y="632460"/>
                  </a:lnTo>
                  <a:lnTo>
                    <a:pt x="260699" y="724948"/>
                  </a:lnTo>
                  <a:lnTo>
                    <a:pt x="260699" y="724948"/>
                  </a:lnTo>
                  <a:lnTo>
                    <a:pt x="149066" y="836485"/>
                  </a:lnTo>
                  <a:lnTo>
                    <a:pt x="149066" y="874967"/>
                  </a:lnTo>
                  <a:lnTo>
                    <a:pt x="95155" y="928973"/>
                  </a:lnTo>
                  <a:lnTo>
                    <a:pt x="95155" y="821341"/>
                  </a:lnTo>
                  <a:lnTo>
                    <a:pt x="178498" y="738092"/>
                  </a:lnTo>
                  <a:cubicBezTo>
                    <a:pt x="181737" y="740473"/>
                    <a:pt x="185738" y="741807"/>
                    <a:pt x="190024" y="741807"/>
                  </a:cubicBezTo>
                  <a:cubicBezTo>
                    <a:pt x="201263" y="741807"/>
                    <a:pt x="210312" y="732663"/>
                    <a:pt x="210312" y="721423"/>
                  </a:cubicBezTo>
                  <a:cubicBezTo>
                    <a:pt x="210312" y="710279"/>
                    <a:pt x="201263" y="701135"/>
                    <a:pt x="190024" y="701135"/>
                  </a:cubicBezTo>
                  <a:cubicBezTo>
                    <a:pt x="178784" y="701135"/>
                    <a:pt x="169736" y="710279"/>
                    <a:pt x="169736" y="721423"/>
                  </a:cubicBezTo>
                  <a:cubicBezTo>
                    <a:pt x="169736" y="725805"/>
                    <a:pt x="171069" y="729805"/>
                    <a:pt x="173355" y="733044"/>
                  </a:cubicBezTo>
                  <a:lnTo>
                    <a:pt x="88011" y="818388"/>
                  </a:lnTo>
                  <a:lnTo>
                    <a:pt x="88011" y="1165384"/>
                  </a:lnTo>
                  <a:lnTo>
                    <a:pt x="151352" y="1228820"/>
                  </a:lnTo>
                  <a:lnTo>
                    <a:pt x="151352" y="1521905"/>
                  </a:lnTo>
                  <a:cubicBezTo>
                    <a:pt x="141732" y="1523524"/>
                    <a:pt x="134493" y="1531906"/>
                    <a:pt x="134493" y="1541907"/>
                  </a:cubicBezTo>
                  <a:cubicBezTo>
                    <a:pt x="134493" y="1553147"/>
                    <a:pt x="143542" y="1562195"/>
                    <a:pt x="154781" y="1562195"/>
                  </a:cubicBezTo>
                  <a:cubicBezTo>
                    <a:pt x="166021" y="1562195"/>
                    <a:pt x="175070" y="1553147"/>
                    <a:pt x="175070" y="1541907"/>
                  </a:cubicBezTo>
                  <a:cubicBezTo>
                    <a:pt x="175070" y="1532001"/>
                    <a:pt x="167926" y="1523714"/>
                    <a:pt x="158496" y="1521905"/>
                  </a:cubicBezTo>
                  <a:close/>
                  <a:moveTo>
                    <a:pt x="316039" y="661511"/>
                  </a:moveTo>
                  <a:cubicBezTo>
                    <a:pt x="316039" y="654177"/>
                    <a:pt x="321945" y="648272"/>
                    <a:pt x="329184" y="648272"/>
                  </a:cubicBezTo>
                  <a:cubicBezTo>
                    <a:pt x="336518" y="648272"/>
                    <a:pt x="342424" y="654177"/>
                    <a:pt x="342424" y="661511"/>
                  </a:cubicBezTo>
                  <a:cubicBezTo>
                    <a:pt x="342424" y="668750"/>
                    <a:pt x="336518" y="674656"/>
                    <a:pt x="329184" y="674656"/>
                  </a:cubicBezTo>
                  <a:cubicBezTo>
                    <a:pt x="326898" y="674656"/>
                    <a:pt x="324707" y="674084"/>
                    <a:pt x="322802" y="672941"/>
                  </a:cubicBezTo>
                  <a:cubicBezTo>
                    <a:pt x="320707" y="671798"/>
                    <a:pt x="318897" y="669988"/>
                    <a:pt x="317754" y="667893"/>
                  </a:cubicBezTo>
                  <a:cubicBezTo>
                    <a:pt x="316611" y="665988"/>
                    <a:pt x="316039" y="663797"/>
                    <a:pt x="316039" y="661511"/>
                  </a:cubicBezTo>
                  <a:close/>
                  <a:moveTo>
                    <a:pt x="33433" y="1500092"/>
                  </a:moveTo>
                  <a:cubicBezTo>
                    <a:pt x="33433" y="1507331"/>
                    <a:pt x="27527" y="1513237"/>
                    <a:pt x="20288" y="1513237"/>
                  </a:cubicBezTo>
                  <a:cubicBezTo>
                    <a:pt x="13049" y="1513237"/>
                    <a:pt x="7144" y="1507331"/>
                    <a:pt x="7144" y="1500092"/>
                  </a:cubicBezTo>
                  <a:cubicBezTo>
                    <a:pt x="7144" y="1493996"/>
                    <a:pt x="11144" y="1488948"/>
                    <a:pt x="16669" y="1487424"/>
                  </a:cubicBezTo>
                  <a:cubicBezTo>
                    <a:pt x="17812" y="1487043"/>
                    <a:pt x="19050" y="1486853"/>
                    <a:pt x="20288" y="1486853"/>
                  </a:cubicBezTo>
                  <a:cubicBezTo>
                    <a:pt x="21527" y="1486853"/>
                    <a:pt x="22670" y="1487043"/>
                    <a:pt x="23813" y="1487424"/>
                  </a:cubicBezTo>
                  <a:cubicBezTo>
                    <a:pt x="29337" y="1488853"/>
                    <a:pt x="33433" y="1493996"/>
                    <a:pt x="33433" y="1500092"/>
                  </a:cubicBezTo>
                  <a:close/>
                  <a:moveTo>
                    <a:pt x="176879" y="721423"/>
                  </a:moveTo>
                  <a:cubicBezTo>
                    <a:pt x="176879" y="714184"/>
                    <a:pt x="182785" y="708279"/>
                    <a:pt x="190024" y="708279"/>
                  </a:cubicBezTo>
                  <a:cubicBezTo>
                    <a:pt x="197263" y="708279"/>
                    <a:pt x="203168" y="714184"/>
                    <a:pt x="203168" y="721423"/>
                  </a:cubicBezTo>
                  <a:cubicBezTo>
                    <a:pt x="203168" y="728758"/>
                    <a:pt x="197263" y="734663"/>
                    <a:pt x="190024" y="734663"/>
                  </a:cubicBezTo>
                  <a:cubicBezTo>
                    <a:pt x="187738" y="734663"/>
                    <a:pt x="185547" y="734092"/>
                    <a:pt x="183642" y="732949"/>
                  </a:cubicBezTo>
                  <a:cubicBezTo>
                    <a:pt x="181546" y="731806"/>
                    <a:pt x="179737" y="730091"/>
                    <a:pt x="178594" y="727901"/>
                  </a:cubicBezTo>
                  <a:cubicBezTo>
                    <a:pt x="177451" y="725996"/>
                    <a:pt x="176879" y="723805"/>
                    <a:pt x="176879" y="721423"/>
                  </a:cubicBezTo>
                  <a:close/>
                  <a:moveTo>
                    <a:pt x="154781" y="1555052"/>
                  </a:moveTo>
                  <a:cubicBezTo>
                    <a:pt x="147542" y="1555052"/>
                    <a:pt x="141637" y="1549146"/>
                    <a:pt x="141637" y="1541907"/>
                  </a:cubicBezTo>
                  <a:cubicBezTo>
                    <a:pt x="141637" y="1535811"/>
                    <a:pt x="145733" y="1530763"/>
                    <a:pt x="151352" y="1529239"/>
                  </a:cubicBezTo>
                  <a:cubicBezTo>
                    <a:pt x="152495" y="1528953"/>
                    <a:pt x="153638" y="1528763"/>
                    <a:pt x="154781" y="1528763"/>
                  </a:cubicBezTo>
                  <a:cubicBezTo>
                    <a:pt x="156115" y="1528763"/>
                    <a:pt x="157353" y="1528953"/>
                    <a:pt x="158496" y="1529334"/>
                  </a:cubicBezTo>
                  <a:cubicBezTo>
                    <a:pt x="163925" y="1530953"/>
                    <a:pt x="167926" y="1536002"/>
                    <a:pt x="167926" y="1541907"/>
                  </a:cubicBezTo>
                  <a:cubicBezTo>
                    <a:pt x="167926" y="1549146"/>
                    <a:pt x="162020" y="1555052"/>
                    <a:pt x="154781" y="1555052"/>
                  </a:cubicBezTo>
                  <a:close/>
                </a:path>
              </a:pathLst>
            </a:custGeom>
            <a:solidFill>
              <a:schemeClr val="accent1"/>
            </a:solidFill>
            <a:ln>
              <a:noFill/>
            </a:ln>
            <a:effectLst>
              <a:outerShdw blurRad="200025" dist="19050" dir="5400000" algn="bl" rotWithShape="0">
                <a:schemeClr val="accent1">
                  <a:alpha val="66666"/>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76" name="Google Shape;576;p21"/>
            <p:cNvSpPr/>
            <p:nvPr/>
          </p:nvSpPr>
          <p:spPr>
            <a:xfrm>
              <a:off x="7666005" y="3837621"/>
              <a:ext cx="75628" cy="444531"/>
            </a:xfrm>
            <a:custGeom>
              <a:avLst/>
              <a:gdLst/>
              <a:ahLst/>
              <a:cxnLst/>
              <a:rect l="l" t="t" r="r" b="b"/>
              <a:pathLst>
                <a:path w="75628" h="444531" extrusionOk="0">
                  <a:moveTo>
                    <a:pt x="58865" y="404146"/>
                  </a:moveTo>
                  <a:lnTo>
                    <a:pt x="58865" y="53816"/>
                  </a:lnTo>
                  <a:lnTo>
                    <a:pt x="30861" y="25813"/>
                  </a:lnTo>
                  <a:cubicBezTo>
                    <a:pt x="32576" y="23241"/>
                    <a:pt x="33528" y="20098"/>
                    <a:pt x="33528" y="16764"/>
                  </a:cubicBezTo>
                  <a:cubicBezTo>
                    <a:pt x="33528" y="7525"/>
                    <a:pt x="26003" y="0"/>
                    <a:pt x="16764" y="0"/>
                  </a:cubicBezTo>
                  <a:cubicBezTo>
                    <a:pt x="7525" y="0"/>
                    <a:pt x="0" y="7525"/>
                    <a:pt x="0" y="16764"/>
                  </a:cubicBezTo>
                  <a:cubicBezTo>
                    <a:pt x="0" y="26003"/>
                    <a:pt x="7525" y="33528"/>
                    <a:pt x="16764" y="33528"/>
                  </a:cubicBezTo>
                  <a:cubicBezTo>
                    <a:pt x="20098" y="33528"/>
                    <a:pt x="23146" y="32480"/>
                    <a:pt x="25813" y="30861"/>
                  </a:cubicBezTo>
                  <a:lnTo>
                    <a:pt x="25813" y="30861"/>
                  </a:lnTo>
                  <a:lnTo>
                    <a:pt x="51721" y="56769"/>
                  </a:lnTo>
                  <a:lnTo>
                    <a:pt x="51721" y="404146"/>
                  </a:lnTo>
                  <a:cubicBezTo>
                    <a:pt x="42196" y="405860"/>
                    <a:pt x="34957" y="414242"/>
                    <a:pt x="34957" y="424148"/>
                  </a:cubicBezTo>
                  <a:cubicBezTo>
                    <a:pt x="34957" y="435388"/>
                    <a:pt x="44101" y="444532"/>
                    <a:pt x="55341" y="444532"/>
                  </a:cubicBezTo>
                  <a:cubicBezTo>
                    <a:pt x="66485" y="444532"/>
                    <a:pt x="75629" y="435388"/>
                    <a:pt x="75629" y="424148"/>
                  </a:cubicBezTo>
                  <a:cubicBezTo>
                    <a:pt x="75629" y="414242"/>
                    <a:pt x="68294" y="405860"/>
                    <a:pt x="58865" y="404146"/>
                  </a:cubicBezTo>
                  <a:close/>
                  <a:moveTo>
                    <a:pt x="55341" y="437388"/>
                  </a:moveTo>
                  <a:cubicBezTo>
                    <a:pt x="48006" y="437388"/>
                    <a:pt x="42101" y="431483"/>
                    <a:pt x="42101" y="424148"/>
                  </a:cubicBezTo>
                  <a:cubicBezTo>
                    <a:pt x="42101" y="418147"/>
                    <a:pt x="46101" y="413099"/>
                    <a:pt x="51721" y="411575"/>
                  </a:cubicBezTo>
                  <a:cubicBezTo>
                    <a:pt x="52864" y="411194"/>
                    <a:pt x="54102" y="411004"/>
                    <a:pt x="55341" y="411004"/>
                  </a:cubicBezTo>
                  <a:cubicBezTo>
                    <a:pt x="56579" y="411004"/>
                    <a:pt x="57722" y="411194"/>
                    <a:pt x="58865" y="411575"/>
                  </a:cubicBezTo>
                  <a:cubicBezTo>
                    <a:pt x="64389" y="413004"/>
                    <a:pt x="68485" y="418147"/>
                    <a:pt x="68485" y="424148"/>
                  </a:cubicBezTo>
                  <a:cubicBezTo>
                    <a:pt x="68485" y="431483"/>
                    <a:pt x="62579" y="437388"/>
                    <a:pt x="55341" y="437388"/>
                  </a:cubicBezTo>
                  <a:close/>
                </a:path>
              </a:pathLst>
            </a:custGeom>
            <a:solidFill>
              <a:schemeClr val="accent1"/>
            </a:solidFill>
            <a:ln>
              <a:noFill/>
            </a:ln>
            <a:effectLst>
              <a:outerShdw blurRad="200025" dist="19050" dir="5400000" algn="bl" rotWithShape="0">
                <a:schemeClr val="accent1">
                  <a:alpha val="66666"/>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77" name="Google Shape;577;p21"/>
            <p:cNvSpPr/>
            <p:nvPr/>
          </p:nvSpPr>
          <p:spPr>
            <a:xfrm>
              <a:off x="7350442" y="3539870"/>
              <a:ext cx="240982" cy="701039"/>
            </a:xfrm>
            <a:custGeom>
              <a:avLst/>
              <a:gdLst/>
              <a:ahLst/>
              <a:cxnLst/>
              <a:rect l="l" t="t" r="r" b="b"/>
              <a:pathLst>
                <a:path w="240982" h="701039" extrusionOk="0">
                  <a:moveTo>
                    <a:pt x="227838" y="667893"/>
                  </a:moveTo>
                  <a:lnTo>
                    <a:pt x="227838" y="410146"/>
                  </a:lnTo>
                  <a:lnTo>
                    <a:pt x="160210" y="342519"/>
                  </a:lnTo>
                  <a:lnTo>
                    <a:pt x="160210" y="214503"/>
                  </a:lnTo>
                  <a:cubicBezTo>
                    <a:pt x="169545" y="212693"/>
                    <a:pt x="176689" y="204407"/>
                    <a:pt x="176689" y="194596"/>
                  </a:cubicBezTo>
                  <a:cubicBezTo>
                    <a:pt x="176689" y="183356"/>
                    <a:pt x="167545" y="174308"/>
                    <a:pt x="156400" y="174308"/>
                  </a:cubicBezTo>
                  <a:cubicBezTo>
                    <a:pt x="145161" y="174308"/>
                    <a:pt x="136017" y="183356"/>
                    <a:pt x="136017" y="194596"/>
                  </a:cubicBezTo>
                  <a:cubicBezTo>
                    <a:pt x="136017" y="204597"/>
                    <a:pt x="143446" y="212979"/>
                    <a:pt x="153067" y="214598"/>
                  </a:cubicBezTo>
                  <a:lnTo>
                    <a:pt x="153067" y="345472"/>
                  </a:lnTo>
                  <a:lnTo>
                    <a:pt x="220694" y="413099"/>
                  </a:lnTo>
                  <a:lnTo>
                    <a:pt x="220694" y="493681"/>
                  </a:lnTo>
                  <a:lnTo>
                    <a:pt x="103441" y="376428"/>
                  </a:lnTo>
                  <a:lnTo>
                    <a:pt x="103441" y="216122"/>
                  </a:lnTo>
                  <a:lnTo>
                    <a:pt x="23813" y="136493"/>
                  </a:lnTo>
                  <a:lnTo>
                    <a:pt x="23813" y="40291"/>
                  </a:lnTo>
                  <a:cubicBezTo>
                    <a:pt x="33242" y="38576"/>
                    <a:pt x="40576" y="30290"/>
                    <a:pt x="40576" y="20288"/>
                  </a:cubicBezTo>
                  <a:cubicBezTo>
                    <a:pt x="40576" y="9144"/>
                    <a:pt x="31432" y="0"/>
                    <a:pt x="20288" y="0"/>
                  </a:cubicBezTo>
                  <a:cubicBezTo>
                    <a:pt x="9049" y="0"/>
                    <a:pt x="0" y="9144"/>
                    <a:pt x="0" y="20288"/>
                  </a:cubicBezTo>
                  <a:cubicBezTo>
                    <a:pt x="0" y="30290"/>
                    <a:pt x="7144" y="38576"/>
                    <a:pt x="16669" y="40291"/>
                  </a:cubicBezTo>
                  <a:lnTo>
                    <a:pt x="16669" y="139446"/>
                  </a:lnTo>
                  <a:lnTo>
                    <a:pt x="96298" y="219075"/>
                  </a:lnTo>
                  <a:lnTo>
                    <a:pt x="96298" y="379381"/>
                  </a:lnTo>
                  <a:lnTo>
                    <a:pt x="220694" y="503777"/>
                  </a:lnTo>
                  <a:lnTo>
                    <a:pt x="220694" y="667893"/>
                  </a:lnTo>
                  <a:cubicBezTo>
                    <a:pt x="213169" y="669512"/>
                    <a:pt x="207454" y="676180"/>
                    <a:pt x="207454" y="684276"/>
                  </a:cubicBezTo>
                  <a:cubicBezTo>
                    <a:pt x="207454" y="693515"/>
                    <a:pt x="214979" y="701040"/>
                    <a:pt x="224218" y="701040"/>
                  </a:cubicBezTo>
                  <a:cubicBezTo>
                    <a:pt x="233458" y="701040"/>
                    <a:pt x="240982" y="693515"/>
                    <a:pt x="240982" y="684276"/>
                  </a:cubicBezTo>
                  <a:cubicBezTo>
                    <a:pt x="240887" y="676275"/>
                    <a:pt x="235267" y="669608"/>
                    <a:pt x="227838" y="667893"/>
                  </a:cubicBezTo>
                  <a:close/>
                  <a:moveTo>
                    <a:pt x="143161" y="194596"/>
                  </a:moveTo>
                  <a:cubicBezTo>
                    <a:pt x="143161" y="187357"/>
                    <a:pt x="149066" y="181451"/>
                    <a:pt x="156400" y="181451"/>
                  </a:cubicBezTo>
                  <a:cubicBezTo>
                    <a:pt x="163639" y="181451"/>
                    <a:pt x="169545" y="187357"/>
                    <a:pt x="169545" y="194596"/>
                  </a:cubicBezTo>
                  <a:cubicBezTo>
                    <a:pt x="169545" y="200501"/>
                    <a:pt x="165640" y="205550"/>
                    <a:pt x="160210" y="207074"/>
                  </a:cubicBezTo>
                  <a:cubicBezTo>
                    <a:pt x="158972" y="207550"/>
                    <a:pt x="157734" y="207740"/>
                    <a:pt x="156400" y="207740"/>
                  </a:cubicBezTo>
                  <a:cubicBezTo>
                    <a:pt x="155257" y="207740"/>
                    <a:pt x="154114" y="207550"/>
                    <a:pt x="153067" y="207264"/>
                  </a:cubicBezTo>
                  <a:cubicBezTo>
                    <a:pt x="147352" y="205835"/>
                    <a:pt x="143161" y="200692"/>
                    <a:pt x="143161" y="194596"/>
                  </a:cubicBezTo>
                  <a:close/>
                  <a:moveTo>
                    <a:pt x="7144" y="20288"/>
                  </a:moveTo>
                  <a:cubicBezTo>
                    <a:pt x="7144" y="13049"/>
                    <a:pt x="13049" y="7144"/>
                    <a:pt x="20288" y="7144"/>
                  </a:cubicBezTo>
                  <a:cubicBezTo>
                    <a:pt x="27527" y="7144"/>
                    <a:pt x="33433" y="13049"/>
                    <a:pt x="33433" y="20288"/>
                  </a:cubicBezTo>
                  <a:cubicBezTo>
                    <a:pt x="33433" y="26289"/>
                    <a:pt x="29337" y="31433"/>
                    <a:pt x="23813" y="32861"/>
                  </a:cubicBezTo>
                  <a:cubicBezTo>
                    <a:pt x="22669" y="33242"/>
                    <a:pt x="21526" y="33433"/>
                    <a:pt x="20288" y="33433"/>
                  </a:cubicBezTo>
                  <a:cubicBezTo>
                    <a:pt x="19050" y="33433"/>
                    <a:pt x="17812" y="33242"/>
                    <a:pt x="16669" y="32861"/>
                  </a:cubicBezTo>
                  <a:cubicBezTo>
                    <a:pt x="11144" y="31337"/>
                    <a:pt x="7144" y="26289"/>
                    <a:pt x="7144" y="20288"/>
                  </a:cubicBezTo>
                  <a:close/>
                </a:path>
              </a:pathLst>
            </a:custGeom>
            <a:solidFill>
              <a:schemeClr val="accent1"/>
            </a:solidFill>
            <a:ln>
              <a:noFill/>
            </a:ln>
            <a:effectLst>
              <a:outerShdw blurRad="200025" dist="19050" dir="5400000" algn="bl" rotWithShape="0">
                <a:schemeClr val="accent1">
                  <a:alpha val="66666"/>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78" name="Google Shape;578;p21"/>
            <p:cNvSpPr/>
            <p:nvPr/>
          </p:nvSpPr>
          <p:spPr>
            <a:xfrm>
              <a:off x="7557897" y="2823590"/>
              <a:ext cx="322706" cy="857440"/>
            </a:xfrm>
            <a:custGeom>
              <a:avLst/>
              <a:gdLst/>
              <a:ahLst/>
              <a:cxnLst/>
              <a:rect l="l" t="t" r="r" b="b"/>
              <a:pathLst>
                <a:path w="322706" h="857440" extrusionOk="0">
                  <a:moveTo>
                    <a:pt x="20098" y="824293"/>
                  </a:moveTo>
                  <a:lnTo>
                    <a:pt x="20098" y="561213"/>
                  </a:lnTo>
                  <a:lnTo>
                    <a:pt x="309563" y="271748"/>
                  </a:lnTo>
                  <a:lnTo>
                    <a:pt x="309563" y="33147"/>
                  </a:lnTo>
                  <a:cubicBezTo>
                    <a:pt x="317087" y="31528"/>
                    <a:pt x="322707" y="24860"/>
                    <a:pt x="322707" y="16764"/>
                  </a:cubicBezTo>
                  <a:cubicBezTo>
                    <a:pt x="322707" y="7525"/>
                    <a:pt x="315182" y="0"/>
                    <a:pt x="305943" y="0"/>
                  </a:cubicBezTo>
                  <a:cubicBezTo>
                    <a:pt x="296704" y="0"/>
                    <a:pt x="289179" y="7525"/>
                    <a:pt x="289179" y="16764"/>
                  </a:cubicBezTo>
                  <a:cubicBezTo>
                    <a:pt x="289179" y="24765"/>
                    <a:pt x="294799" y="31432"/>
                    <a:pt x="302323" y="33147"/>
                  </a:cubicBezTo>
                  <a:lnTo>
                    <a:pt x="302323" y="268796"/>
                  </a:lnTo>
                  <a:lnTo>
                    <a:pt x="12859" y="558260"/>
                  </a:lnTo>
                  <a:lnTo>
                    <a:pt x="12859" y="824389"/>
                  </a:lnTo>
                  <a:cubicBezTo>
                    <a:pt x="5524" y="826103"/>
                    <a:pt x="0" y="832771"/>
                    <a:pt x="0" y="840676"/>
                  </a:cubicBezTo>
                  <a:cubicBezTo>
                    <a:pt x="0" y="849916"/>
                    <a:pt x="7525" y="857441"/>
                    <a:pt x="16764" y="857441"/>
                  </a:cubicBezTo>
                  <a:cubicBezTo>
                    <a:pt x="26003" y="857441"/>
                    <a:pt x="33528" y="849916"/>
                    <a:pt x="33528" y="840676"/>
                  </a:cubicBezTo>
                  <a:cubicBezTo>
                    <a:pt x="33528" y="832580"/>
                    <a:pt x="27718" y="825818"/>
                    <a:pt x="20098" y="824293"/>
                  </a:cubicBezTo>
                  <a:close/>
                </a:path>
              </a:pathLst>
            </a:custGeom>
            <a:solidFill>
              <a:schemeClr val="accent1"/>
            </a:solidFill>
            <a:ln>
              <a:noFill/>
            </a:ln>
            <a:effectLst>
              <a:outerShdw blurRad="200025" dist="19050" dir="5400000" algn="bl" rotWithShape="0">
                <a:schemeClr val="accent1">
                  <a:alpha val="66666"/>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579" name="Google Shape;579;p21"/>
          <p:cNvSpPr txBox="1"/>
          <p:nvPr/>
        </p:nvSpPr>
        <p:spPr>
          <a:xfrm>
            <a:off x="742850" y="1466473"/>
            <a:ext cx="7290683" cy="26157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 sz="1100" b="1" u="sng" dirty="0">
                <a:solidFill>
                  <a:schemeClr val="dk1"/>
                </a:solidFill>
                <a:latin typeface="Fira Sans"/>
                <a:ea typeface="Open Sans"/>
                <a:cs typeface="Open Sans"/>
              </a:rPr>
              <a:t>3) Comment vousavez travaillé avant l'utilisation de git?</a:t>
            </a:r>
            <a:endParaRPr sz="1100" b="1" u="sng" dirty="0">
              <a:solidFill>
                <a:schemeClr val="dk1"/>
              </a:solidFill>
              <a:latin typeface="Fira Sans"/>
              <a:ea typeface="Open Sans"/>
              <a:cs typeface="Open Sans"/>
            </a:endParaRPr>
          </a:p>
        </p:txBody>
      </p:sp>
      <p:sp>
        <p:nvSpPr>
          <p:cNvPr id="580" name="Google Shape;580;p21"/>
          <p:cNvSpPr txBox="1"/>
          <p:nvPr/>
        </p:nvSpPr>
        <p:spPr>
          <a:xfrm>
            <a:off x="538759" y="2110085"/>
            <a:ext cx="6062254" cy="430847"/>
          </a:xfrm>
          <a:prstGeom prst="rect">
            <a:avLst/>
          </a:prstGeom>
          <a:noFill/>
          <a:ln>
            <a:noFill/>
          </a:ln>
        </p:spPr>
        <p:txBody>
          <a:bodyPr spcFirstLastPara="1" wrap="square" lIns="91425" tIns="45700" rIns="91425" bIns="45700" anchor="t" anchorCtr="0">
            <a:spAutoFit/>
          </a:bodyPr>
          <a:lstStyle/>
          <a:p>
            <a:pPr marL="171450" marR="0" lvl="0" indent="-171450" algn="l" rtl="0">
              <a:lnSpc>
                <a:spcPct val="100000"/>
              </a:lnSpc>
              <a:spcBef>
                <a:spcPts val="0"/>
              </a:spcBef>
              <a:spcAft>
                <a:spcPts val="0"/>
              </a:spcAft>
              <a:buClr>
                <a:srgbClr val="000000"/>
              </a:buClr>
              <a:buSzPts val="1200"/>
              <a:buFont typeface="Noto Sans Symbols"/>
              <a:buChar char="❖"/>
            </a:pPr>
            <a:r>
              <a:rPr lang="en" sz="1100" dirty="0">
                <a:solidFill>
                  <a:schemeClr val="dk1"/>
                </a:solidFill>
                <a:latin typeface="Fira Sans"/>
                <a:ea typeface="Open Sans"/>
                <a:cs typeface="Open Sans"/>
                <a:sym typeface="Assistant"/>
              </a:rPr>
              <a:t>Toutes les taches non automatisé était faites manuellement et les scripts n'étaient partagés que dans un serveur SAMBA accessible à l'équipe infra.</a:t>
            </a:r>
            <a:endParaRPr sz="1100" dirty="0">
              <a:solidFill>
                <a:schemeClr val="dk1"/>
              </a:solidFill>
              <a:latin typeface="Fira Sans"/>
              <a:ea typeface="Open Sans"/>
              <a:cs typeface="Open Sans"/>
            </a:endParaRPr>
          </a:p>
        </p:txBody>
      </p:sp>
      <p:pic>
        <p:nvPicPr>
          <p:cNvPr id="581" name="Google Shape;581;p21" descr="Samba | IT-Connect"/>
          <p:cNvPicPr preferRelativeResize="0"/>
          <p:nvPr/>
        </p:nvPicPr>
        <p:blipFill rotWithShape="1">
          <a:blip r:embed="rId3">
            <a:alphaModFix/>
          </a:blip>
          <a:srcRect/>
          <a:stretch/>
        </p:blipFill>
        <p:spPr>
          <a:xfrm>
            <a:off x="6787480" y="2063746"/>
            <a:ext cx="2164211" cy="1545865"/>
          </a:xfrm>
          <a:prstGeom prst="rect">
            <a:avLst/>
          </a:prstGeom>
          <a:noFill/>
          <a:ln>
            <a:noFill/>
          </a:ln>
        </p:spPr>
      </p:pic>
      <p:sp>
        <p:nvSpPr>
          <p:cNvPr id="4" name="Google Shape;587;p22">
            <a:extLst>
              <a:ext uri="{FF2B5EF4-FFF2-40B4-BE49-F238E27FC236}">
                <a16:creationId xmlns:a16="http://schemas.microsoft.com/office/drawing/2014/main" id="{67CBCFE9-D126-03B0-4270-E16662F5F002}"/>
              </a:ext>
            </a:extLst>
          </p:cNvPr>
          <p:cNvSpPr txBox="1">
            <a:spLocks/>
          </p:cNvSpPr>
          <p:nvPr/>
        </p:nvSpPr>
        <p:spPr>
          <a:xfrm>
            <a:off x="5390905" y="47455"/>
            <a:ext cx="4114939" cy="383580"/>
          </a:xfrm>
          <a:prstGeom prst="rect">
            <a:avLst/>
          </a:prstGeom>
          <a:noFill/>
          <a:ln>
            <a:noFill/>
          </a:ln>
        </p:spPr>
        <p:txBody>
          <a:bodyPr spcFirstLastPara="1" wrap="square" lIns="91425" tIns="91425" rIns="91425" bIns="91425" anchor="t" anchorCtr="0">
            <a:normAutofit fontScale="25000" lnSpcReduction="20000"/>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Open Sans"/>
              <a:buChar char="●"/>
              <a:defRPr sz="1800" b="0" i="0" u="none" strike="noStrike" cap="none">
                <a:solidFill>
                  <a:schemeClr val="dk1"/>
                </a:solidFill>
                <a:latin typeface="Open Sans"/>
                <a:ea typeface="Open Sans"/>
                <a:cs typeface="Open Sans"/>
                <a:sym typeface="Open Sans"/>
              </a:defRPr>
            </a:lvl1pPr>
            <a:lvl2pPr marL="914400" marR="0" lvl="1" indent="-317500" algn="l" rtl="0">
              <a:lnSpc>
                <a:spcPct val="115000"/>
              </a:lnSpc>
              <a:spcBef>
                <a:spcPts val="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2pPr>
            <a:lvl3pPr marL="1371600" marR="0" lvl="2" indent="-317500" algn="l" rtl="0">
              <a:lnSpc>
                <a:spcPct val="115000"/>
              </a:lnSpc>
              <a:spcBef>
                <a:spcPts val="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3pPr>
            <a:lvl4pPr marL="1828800" marR="0" lvl="3" indent="-317500" algn="l" rtl="0">
              <a:lnSpc>
                <a:spcPct val="115000"/>
              </a:lnSpc>
              <a:spcBef>
                <a:spcPts val="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4pPr>
            <a:lvl5pPr marL="2286000" marR="0" lvl="4" indent="-317500" algn="l" rtl="0">
              <a:lnSpc>
                <a:spcPct val="115000"/>
              </a:lnSpc>
              <a:spcBef>
                <a:spcPts val="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5pPr>
            <a:lvl6pPr marL="2743200" marR="0" lvl="5" indent="-317500" algn="l" rtl="0">
              <a:lnSpc>
                <a:spcPct val="115000"/>
              </a:lnSpc>
              <a:spcBef>
                <a:spcPts val="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6pPr>
            <a:lvl7pPr marL="3200400" marR="0" lvl="6" indent="-317500" algn="l" rtl="0">
              <a:lnSpc>
                <a:spcPct val="115000"/>
              </a:lnSpc>
              <a:spcBef>
                <a:spcPts val="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7pPr>
            <a:lvl8pPr marL="3657600" marR="0" lvl="7" indent="-317500" algn="l" rtl="0">
              <a:lnSpc>
                <a:spcPct val="115000"/>
              </a:lnSpc>
              <a:spcBef>
                <a:spcPts val="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8pPr>
            <a:lvl9pPr marL="4114800" marR="0" lvl="8" indent="-317500" algn="l" rtl="0">
              <a:lnSpc>
                <a:spcPct val="115000"/>
              </a:lnSpc>
              <a:spcBef>
                <a:spcPts val="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9pPr>
          </a:lstStyle>
          <a:p>
            <a:pPr marL="0" indent="0" algn="ctr">
              <a:spcAft>
                <a:spcPts val="1200"/>
              </a:spcAft>
              <a:buSzPct val="210526"/>
              <a:buFont typeface="Open Sans"/>
              <a:buNone/>
            </a:pPr>
            <a:r>
              <a:rPr lang="fr-FR" sz="4200" b="1">
                <a:latin typeface="Economica"/>
                <a:sym typeface="Economica"/>
              </a:rPr>
              <a:t>Résultat de discussion avec administrateur réseaux et systéme  Q2</a:t>
            </a:r>
            <a:endParaRPr lang="fr-FR" sz="4200" b="1" dirty="0">
              <a:latin typeface="Economica"/>
              <a:sym typeface="Economica"/>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85"/>
        <p:cNvGrpSpPr/>
        <p:nvPr/>
      </p:nvGrpSpPr>
      <p:grpSpPr>
        <a:xfrm>
          <a:off x="0" y="0"/>
          <a:ext cx="0" cy="0"/>
          <a:chOff x="0" y="0"/>
          <a:chExt cx="0" cy="0"/>
        </a:xfrm>
      </p:grpSpPr>
      <p:sp>
        <p:nvSpPr>
          <p:cNvPr id="586" name="Google Shape;586;p22"/>
          <p:cNvSpPr txBox="1">
            <a:spLocks noGrp="1"/>
          </p:cNvSpPr>
          <p:nvPr>
            <p:ph type="title"/>
          </p:nvPr>
        </p:nvSpPr>
        <p:spPr>
          <a:xfrm>
            <a:off x="311700" y="315925"/>
            <a:ext cx="8520600" cy="831300"/>
          </a:xfrm>
          <a:prstGeom prst="rect">
            <a:avLst/>
          </a:prstGeom>
          <a:noFill/>
          <a:ln>
            <a:noFill/>
          </a:ln>
        </p:spPr>
        <p:txBody>
          <a:bodyPr spcFirstLastPara="1" wrap="square" lIns="91425" tIns="91425" rIns="91425" bIns="91425" anchor="b" anchorCtr="0">
            <a:normAutofit/>
          </a:bodyPr>
          <a:lstStyle/>
          <a:p>
            <a:pPr marL="0" lvl="0" indent="0" algn="l" rtl="0">
              <a:lnSpc>
                <a:spcPct val="100000"/>
              </a:lnSpc>
              <a:spcBef>
                <a:spcPts val="0"/>
              </a:spcBef>
              <a:spcAft>
                <a:spcPts val="0"/>
              </a:spcAft>
              <a:buSzPts val="4200"/>
              <a:buNone/>
            </a:pPr>
            <a:r>
              <a:rPr lang="en" b="1" dirty="0"/>
              <a:t>Git pour les OPS</a:t>
            </a:r>
            <a:endParaRPr b="1" dirty="0"/>
          </a:p>
        </p:txBody>
      </p:sp>
      <p:sp>
        <p:nvSpPr>
          <p:cNvPr id="587" name="Google Shape;587;p22"/>
          <p:cNvSpPr txBox="1">
            <a:spLocks noGrp="1"/>
          </p:cNvSpPr>
          <p:nvPr>
            <p:ph type="body" idx="1"/>
          </p:nvPr>
        </p:nvSpPr>
        <p:spPr>
          <a:xfrm>
            <a:off x="5390905" y="47455"/>
            <a:ext cx="4114939" cy="383580"/>
          </a:xfrm>
          <a:prstGeom prst="rect">
            <a:avLst/>
          </a:prstGeom>
          <a:noFill/>
          <a:ln>
            <a:noFill/>
          </a:ln>
        </p:spPr>
        <p:txBody>
          <a:bodyPr spcFirstLastPara="1" wrap="square" lIns="91425" tIns="91425" rIns="91425" bIns="91425" anchor="t" anchorCtr="0">
            <a:normAutofit fontScale="25000" lnSpcReduction="20000"/>
          </a:bodyPr>
          <a:lstStyle/>
          <a:p>
            <a:pPr marL="0" lvl="0" indent="0" algn="ctr" rtl="0">
              <a:lnSpc>
                <a:spcPct val="115000"/>
              </a:lnSpc>
              <a:spcBef>
                <a:spcPts val="0"/>
              </a:spcBef>
              <a:spcAft>
                <a:spcPts val="1200"/>
              </a:spcAft>
              <a:buSzPct val="210526"/>
              <a:buNone/>
            </a:pPr>
            <a:r>
              <a:rPr lang="en" sz="4200" b="1" dirty="0">
                <a:latin typeface="Economica"/>
                <a:sym typeface="Economica"/>
              </a:rPr>
              <a:t>Résultat de discussion avec administrateur réseaux et systéme  Q2</a:t>
            </a:r>
            <a:endParaRPr sz="4200" b="1" dirty="0">
              <a:latin typeface="Economica"/>
              <a:sym typeface="Economica"/>
            </a:endParaRPr>
          </a:p>
        </p:txBody>
      </p:sp>
      <p:grpSp>
        <p:nvGrpSpPr>
          <p:cNvPr id="588" name="Google Shape;588;p22"/>
          <p:cNvGrpSpPr/>
          <p:nvPr/>
        </p:nvGrpSpPr>
        <p:grpSpPr>
          <a:xfrm rot="5400000" flipH="1">
            <a:off x="-979929" y="2908446"/>
            <a:ext cx="1776932" cy="3605747"/>
            <a:chOff x="7350442" y="2608992"/>
            <a:chExt cx="777239" cy="1673160"/>
          </a:xfrm>
        </p:grpSpPr>
        <p:sp>
          <p:nvSpPr>
            <p:cNvPr id="589" name="Google Shape;589;p22"/>
            <p:cNvSpPr/>
            <p:nvPr/>
          </p:nvSpPr>
          <p:spPr>
            <a:xfrm>
              <a:off x="7486745" y="2608992"/>
              <a:ext cx="300894" cy="898874"/>
            </a:xfrm>
            <a:custGeom>
              <a:avLst/>
              <a:gdLst/>
              <a:ahLst/>
              <a:cxnLst/>
              <a:rect l="l" t="t" r="r" b="b"/>
              <a:pathLst>
                <a:path w="300894" h="898874" extrusionOk="0">
                  <a:moveTo>
                    <a:pt x="16764" y="858488"/>
                  </a:moveTo>
                  <a:cubicBezTo>
                    <a:pt x="7334" y="860203"/>
                    <a:pt x="0" y="868585"/>
                    <a:pt x="0" y="878491"/>
                  </a:cubicBezTo>
                  <a:cubicBezTo>
                    <a:pt x="0" y="889730"/>
                    <a:pt x="9144" y="898874"/>
                    <a:pt x="20288" y="898874"/>
                  </a:cubicBezTo>
                  <a:cubicBezTo>
                    <a:pt x="31528" y="898874"/>
                    <a:pt x="40672" y="889730"/>
                    <a:pt x="40672" y="878491"/>
                  </a:cubicBezTo>
                  <a:cubicBezTo>
                    <a:pt x="40672" y="868585"/>
                    <a:pt x="33433" y="860203"/>
                    <a:pt x="23908" y="858488"/>
                  </a:cubicBezTo>
                  <a:lnTo>
                    <a:pt x="23908" y="733997"/>
                  </a:lnTo>
                  <a:lnTo>
                    <a:pt x="300895" y="457009"/>
                  </a:lnTo>
                  <a:lnTo>
                    <a:pt x="300895" y="0"/>
                  </a:lnTo>
                  <a:lnTo>
                    <a:pt x="293751" y="0"/>
                  </a:lnTo>
                  <a:lnTo>
                    <a:pt x="293751" y="454057"/>
                  </a:lnTo>
                  <a:lnTo>
                    <a:pt x="16764" y="731044"/>
                  </a:lnTo>
                  <a:lnTo>
                    <a:pt x="16764" y="858488"/>
                  </a:lnTo>
                  <a:close/>
                  <a:moveTo>
                    <a:pt x="33528" y="878491"/>
                  </a:moveTo>
                  <a:cubicBezTo>
                    <a:pt x="33528" y="885825"/>
                    <a:pt x="27622" y="891730"/>
                    <a:pt x="20288" y="891730"/>
                  </a:cubicBezTo>
                  <a:cubicBezTo>
                    <a:pt x="13049" y="891730"/>
                    <a:pt x="7144" y="885825"/>
                    <a:pt x="7144" y="878491"/>
                  </a:cubicBezTo>
                  <a:cubicBezTo>
                    <a:pt x="7144" y="872490"/>
                    <a:pt x="11239" y="867347"/>
                    <a:pt x="16764" y="865918"/>
                  </a:cubicBezTo>
                  <a:cubicBezTo>
                    <a:pt x="17907" y="865537"/>
                    <a:pt x="19050" y="865346"/>
                    <a:pt x="20288" y="865346"/>
                  </a:cubicBezTo>
                  <a:cubicBezTo>
                    <a:pt x="21526" y="865346"/>
                    <a:pt x="22765" y="865537"/>
                    <a:pt x="23908" y="865918"/>
                  </a:cubicBezTo>
                  <a:cubicBezTo>
                    <a:pt x="29527" y="867442"/>
                    <a:pt x="33528" y="872490"/>
                    <a:pt x="33528" y="878491"/>
                  </a:cubicBezTo>
                  <a:close/>
                </a:path>
              </a:pathLst>
            </a:custGeom>
            <a:solidFill>
              <a:schemeClr val="accent1"/>
            </a:solidFill>
            <a:ln>
              <a:noFill/>
            </a:ln>
            <a:effectLst>
              <a:outerShdw blurRad="200025" dist="19050" dir="5400000" algn="bl" rotWithShape="0">
                <a:schemeClr val="accent1">
                  <a:alpha val="66666"/>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90" name="Google Shape;590;p22"/>
            <p:cNvSpPr/>
            <p:nvPr/>
          </p:nvSpPr>
          <p:spPr>
            <a:xfrm>
              <a:off x="7430357" y="3185731"/>
              <a:ext cx="149161" cy="440054"/>
            </a:xfrm>
            <a:custGeom>
              <a:avLst/>
              <a:gdLst/>
              <a:ahLst/>
              <a:cxnLst/>
              <a:rect l="l" t="t" r="r" b="b"/>
              <a:pathLst>
                <a:path w="149161" h="440054" extrusionOk="0">
                  <a:moveTo>
                    <a:pt x="123349" y="30861"/>
                  </a:moveTo>
                  <a:cubicBezTo>
                    <a:pt x="125921" y="32575"/>
                    <a:pt x="129064" y="33528"/>
                    <a:pt x="132397" y="33528"/>
                  </a:cubicBezTo>
                  <a:cubicBezTo>
                    <a:pt x="141637" y="33528"/>
                    <a:pt x="149162" y="26003"/>
                    <a:pt x="149162" y="16764"/>
                  </a:cubicBezTo>
                  <a:cubicBezTo>
                    <a:pt x="149162" y="7525"/>
                    <a:pt x="141637" y="0"/>
                    <a:pt x="132397" y="0"/>
                  </a:cubicBezTo>
                  <a:cubicBezTo>
                    <a:pt x="123158" y="0"/>
                    <a:pt x="115634" y="7525"/>
                    <a:pt x="115634" y="16764"/>
                  </a:cubicBezTo>
                  <a:cubicBezTo>
                    <a:pt x="115634" y="20098"/>
                    <a:pt x="116586" y="23146"/>
                    <a:pt x="118301" y="25813"/>
                  </a:cubicBezTo>
                  <a:lnTo>
                    <a:pt x="16764" y="127349"/>
                  </a:lnTo>
                  <a:lnTo>
                    <a:pt x="16764" y="399669"/>
                  </a:lnTo>
                  <a:cubicBezTo>
                    <a:pt x="7334" y="401384"/>
                    <a:pt x="0" y="409765"/>
                    <a:pt x="0" y="419671"/>
                  </a:cubicBezTo>
                  <a:cubicBezTo>
                    <a:pt x="0" y="430911"/>
                    <a:pt x="9144" y="440055"/>
                    <a:pt x="20288" y="440055"/>
                  </a:cubicBezTo>
                  <a:cubicBezTo>
                    <a:pt x="31528" y="440055"/>
                    <a:pt x="40672" y="430911"/>
                    <a:pt x="40672" y="419671"/>
                  </a:cubicBezTo>
                  <a:cubicBezTo>
                    <a:pt x="40672" y="409765"/>
                    <a:pt x="33433" y="401384"/>
                    <a:pt x="23908" y="399669"/>
                  </a:cubicBezTo>
                  <a:lnTo>
                    <a:pt x="23908" y="130302"/>
                  </a:lnTo>
                  <a:lnTo>
                    <a:pt x="123349" y="30861"/>
                  </a:lnTo>
                  <a:close/>
                  <a:moveTo>
                    <a:pt x="33623" y="419671"/>
                  </a:moveTo>
                  <a:cubicBezTo>
                    <a:pt x="33623" y="427006"/>
                    <a:pt x="27718" y="432911"/>
                    <a:pt x="20384" y="432911"/>
                  </a:cubicBezTo>
                  <a:cubicBezTo>
                    <a:pt x="13145" y="432911"/>
                    <a:pt x="7239" y="427006"/>
                    <a:pt x="7239" y="419671"/>
                  </a:cubicBezTo>
                  <a:cubicBezTo>
                    <a:pt x="7239" y="413671"/>
                    <a:pt x="11335" y="408527"/>
                    <a:pt x="16859" y="407098"/>
                  </a:cubicBezTo>
                  <a:cubicBezTo>
                    <a:pt x="18002" y="406717"/>
                    <a:pt x="19145" y="406527"/>
                    <a:pt x="20384" y="406527"/>
                  </a:cubicBezTo>
                  <a:cubicBezTo>
                    <a:pt x="21622" y="406527"/>
                    <a:pt x="22860" y="406717"/>
                    <a:pt x="24003" y="407098"/>
                  </a:cubicBezTo>
                  <a:cubicBezTo>
                    <a:pt x="29623" y="408622"/>
                    <a:pt x="33623" y="413671"/>
                    <a:pt x="33623" y="419671"/>
                  </a:cubicBezTo>
                  <a:close/>
                </a:path>
              </a:pathLst>
            </a:custGeom>
            <a:solidFill>
              <a:schemeClr val="accent1"/>
            </a:solidFill>
            <a:ln>
              <a:noFill/>
            </a:ln>
            <a:effectLst>
              <a:outerShdw blurRad="200025" dist="19050" dir="5400000" algn="bl" rotWithShape="0">
                <a:schemeClr val="accent1">
                  <a:alpha val="66666"/>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91" name="Google Shape;591;p22"/>
            <p:cNvSpPr/>
            <p:nvPr/>
          </p:nvSpPr>
          <p:spPr>
            <a:xfrm>
              <a:off x="7350442" y="2713767"/>
              <a:ext cx="389000" cy="777335"/>
            </a:xfrm>
            <a:custGeom>
              <a:avLst/>
              <a:gdLst/>
              <a:ahLst/>
              <a:cxnLst/>
              <a:rect l="l" t="t" r="r" b="b"/>
              <a:pathLst>
                <a:path w="389000" h="777335" extrusionOk="0">
                  <a:moveTo>
                    <a:pt x="297466" y="400812"/>
                  </a:moveTo>
                  <a:lnTo>
                    <a:pt x="188976" y="400812"/>
                  </a:lnTo>
                  <a:lnTo>
                    <a:pt x="16669" y="573024"/>
                  </a:lnTo>
                  <a:lnTo>
                    <a:pt x="16669" y="736949"/>
                  </a:lnTo>
                  <a:cubicBezTo>
                    <a:pt x="7144" y="738664"/>
                    <a:pt x="0" y="747046"/>
                    <a:pt x="0" y="757047"/>
                  </a:cubicBezTo>
                  <a:cubicBezTo>
                    <a:pt x="0" y="768191"/>
                    <a:pt x="9049" y="777335"/>
                    <a:pt x="20288" y="777335"/>
                  </a:cubicBezTo>
                  <a:cubicBezTo>
                    <a:pt x="31432" y="777335"/>
                    <a:pt x="40576" y="768191"/>
                    <a:pt x="40576" y="757047"/>
                  </a:cubicBezTo>
                  <a:cubicBezTo>
                    <a:pt x="40576" y="747046"/>
                    <a:pt x="33242" y="738664"/>
                    <a:pt x="23813" y="736949"/>
                  </a:cubicBezTo>
                  <a:lnTo>
                    <a:pt x="23813" y="575977"/>
                  </a:lnTo>
                  <a:lnTo>
                    <a:pt x="191929" y="407956"/>
                  </a:lnTo>
                  <a:lnTo>
                    <a:pt x="300418" y="407956"/>
                  </a:lnTo>
                  <a:lnTo>
                    <a:pt x="372237" y="336042"/>
                  </a:lnTo>
                  <a:lnTo>
                    <a:pt x="372237" y="40291"/>
                  </a:lnTo>
                  <a:cubicBezTo>
                    <a:pt x="381667" y="38576"/>
                    <a:pt x="389001" y="30289"/>
                    <a:pt x="389001" y="20288"/>
                  </a:cubicBezTo>
                  <a:cubicBezTo>
                    <a:pt x="389001" y="9049"/>
                    <a:pt x="379857" y="0"/>
                    <a:pt x="368713" y="0"/>
                  </a:cubicBezTo>
                  <a:cubicBezTo>
                    <a:pt x="357473" y="0"/>
                    <a:pt x="348329" y="9049"/>
                    <a:pt x="348329" y="20288"/>
                  </a:cubicBezTo>
                  <a:cubicBezTo>
                    <a:pt x="348329" y="30289"/>
                    <a:pt x="355568" y="38576"/>
                    <a:pt x="365093" y="40291"/>
                  </a:cubicBezTo>
                  <a:lnTo>
                    <a:pt x="365093" y="333089"/>
                  </a:lnTo>
                  <a:lnTo>
                    <a:pt x="297466" y="400812"/>
                  </a:lnTo>
                  <a:close/>
                  <a:moveTo>
                    <a:pt x="33433" y="757047"/>
                  </a:moveTo>
                  <a:cubicBezTo>
                    <a:pt x="33433" y="764286"/>
                    <a:pt x="27527" y="770192"/>
                    <a:pt x="20288" y="770192"/>
                  </a:cubicBezTo>
                  <a:cubicBezTo>
                    <a:pt x="13049" y="770192"/>
                    <a:pt x="7144" y="764286"/>
                    <a:pt x="7144" y="757047"/>
                  </a:cubicBezTo>
                  <a:cubicBezTo>
                    <a:pt x="7144" y="750951"/>
                    <a:pt x="11144" y="745903"/>
                    <a:pt x="16669" y="744379"/>
                  </a:cubicBezTo>
                  <a:cubicBezTo>
                    <a:pt x="17812" y="743998"/>
                    <a:pt x="19050" y="743807"/>
                    <a:pt x="20288" y="743807"/>
                  </a:cubicBezTo>
                  <a:cubicBezTo>
                    <a:pt x="21526" y="743807"/>
                    <a:pt x="22669" y="743998"/>
                    <a:pt x="23813" y="744379"/>
                  </a:cubicBezTo>
                  <a:cubicBezTo>
                    <a:pt x="29337" y="745808"/>
                    <a:pt x="33433" y="750951"/>
                    <a:pt x="33433" y="757047"/>
                  </a:cubicBezTo>
                  <a:close/>
                  <a:moveTo>
                    <a:pt x="355473" y="20288"/>
                  </a:moveTo>
                  <a:cubicBezTo>
                    <a:pt x="355473" y="13049"/>
                    <a:pt x="361379" y="7144"/>
                    <a:pt x="368713" y="7144"/>
                  </a:cubicBezTo>
                  <a:cubicBezTo>
                    <a:pt x="375952" y="7144"/>
                    <a:pt x="381857" y="13049"/>
                    <a:pt x="381857" y="20288"/>
                  </a:cubicBezTo>
                  <a:cubicBezTo>
                    <a:pt x="381857" y="26289"/>
                    <a:pt x="377761" y="31432"/>
                    <a:pt x="372237" y="32861"/>
                  </a:cubicBezTo>
                  <a:cubicBezTo>
                    <a:pt x="371094" y="33242"/>
                    <a:pt x="369951" y="33433"/>
                    <a:pt x="368713" y="33433"/>
                  </a:cubicBezTo>
                  <a:cubicBezTo>
                    <a:pt x="367474" y="33433"/>
                    <a:pt x="366236" y="33242"/>
                    <a:pt x="365093" y="32861"/>
                  </a:cubicBezTo>
                  <a:cubicBezTo>
                    <a:pt x="359473" y="31337"/>
                    <a:pt x="355473" y="26289"/>
                    <a:pt x="355473" y="20288"/>
                  </a:cubicBezTo>
                  <a:close/>
                </a:path>
              </a:pathLst>
            </a:custGeom>
            <a:solidFill>
              <a:schemeClr val="accent1"/>
            </a:solidFill>
            <a:ln>
              <a:noFill/>
            </a:ln>
            <a:effectLst>
              <a:outerShdw blurRad="200025" dist="19050" dir="5400000" algn="bl" rotWithShape="0">
                <a:schemeClr val="accent1">
                  <a:alpha val="66666"/>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92" name="Google Shape;592;p22"/>
            <p:cNvSpPr/>
            <p:nvPr/>
          </p:nvSpPr>
          <p:spPr>
            <a:xfrm>
              <a:off x="7860696" y="2608992"/>
              <a:ext cx="266985" cy="1341405"/>
            </a:xfrm>
            <a:custGeom>
              <a:avLst/>
              <a:gdLst/>
              <a:ahLst/>
              <a:cxnLst/>
              <a:rect l="l" t="t" r="r" b="b"/>
              <a:pathLst>
                <a:path w="266985" h="1341405" extrusionOk="0">
                  <a:moveTo>
                    <a:pt x="266986" y="744569"/>
                  </a:moveTo>
                  <a:lnTo>
                    <a:pt x="266986" y="0"/>
                  </a:lnTo>
                  <a:lnTo>
                    <a:pt x="259842" y="0"/>
                  </a:lnTo>
                  <a:lnTo>
                    <a:pt x="259842" y="741617"/>
                  </a:lnTo>
                  <a:lnTo>
                    <a:pt x="13145" y="988314"/>
                  </a:lnTo>
                  <a:lnTo>
                    <a:pt x="13145" y="1308259"/>
                  </a:lnTo>
                  <a:cubicBezTo>
                    <a:pt x="5620" y="1309878"/>
                    <a:pt x="0" y="1316546"/>
                    <a:pt x="0" y="1324642"/>
                  </a:cubicBezTo>
                  <a:cubicBezTo>
                    <a:pt x="0" y="1333881"/>
                    <a:pt x="7525" y="1341406"/>
                    <a:pt x="16764" y="1341406"/>
                  </a:cubicBezTo>
                  <a:cubicBezTo>
                    <a:pt x="26003" y="1341406"/>
                    <a:pt x="33528" y="1333881"/>
                    <a:pt x="33528" y="1324642"/>
                  </a:cubicBezTo>
                  <a:cubicBezTo>
                    <a:pt x="33528" y="1316641"/>
                    <a:pt x="27908" y="1309973"/>
                    <a:pt x="20384" y="1308259"/>
                  </a:cubicBezTo>
                  <a:lnTo>
                    <a:pt x="20384" y="991267"/>
                  </a:lnTo>
                  <a:lnTo>
                    <a:pt x="266986" y="744569"/>
                  </a:lnTo>
                  <a:close/>
                </a:path>
              </a:pathLst>
            </a:custGeom>
            <a:solidFill>
              <a:schemeClr val="accent1"/>
            </a:solidFill>
            <a:ln>
              <a:noFill/>
            </a:ln>
            <a:effectLst>
              <a:outerShdw blurRad="200025" dist="19050" dir="5400000" algn="bl" rotWithShape="0">
                <a:schemeClr val="accent1">
                  <a:alpha val="66666"/>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93" name="Google Shape;593;p22"/>
            <p:cNvSpPr/>
            <p:nvPr/>
          </p:nvSpPr>
          <p:spPr>
            <a:xfrm>
              <a:off x="7616094" y="2608992"/>
              <a:ext cx="370998" cy="1562195"/>
            </a:xfrm>
            <a:custGeom>
              <a:avLst/>
              <a:gdLst/>
              <a:ahLst/>
              <a:cxnLst/>
              <a:rect l="l" t="t" r="r" b="b"/>
              <a:pathLst>
                <a:path w="370998" h="1562195" extrusionOk="0">
                  <a:moveTo>
                    <a:pt x="158496" y="1521905"/>
                  </a:moveTo>
                  <a:lnTo>
                    <a:pt x="158496" y="1225868"/>
                  </a:lnTo>
                  <a:lnTo>
                    <a:pt x="95155" y="1162431"/>
                  </a:lnTo>
                  <a:lnTo>
                    <a:pt x="95155" y="939070"/>
                  </a:lnTo>
                  <a:lnTo>
                    <a:pt x="156210" y="878014"/>
                  </a:lnTo>
                  <a:lnTo>
                    <a:pt x="156210" y="839534"/>
                  </a:lnTo>
                  <a:lnTo>
                    <a:pt x="317659" y="678085"/>
                  </a:lnTo>
                  <a:cubicBezTo>
                    <a:pt x="320897" y="680466"/>
                    <a:pt x="324898" y="681800"/>
                    <a:pt x="329184" y="681800"/>
                  </a:cubicBezTo>
                  <a:cubicBezTo>
                    <a:pt x="340423" y="681800"/>
                    <a:pt x="349568" y="672655"/>
                    <a:pt x="349568" y="661511"/>
                  </a:cubicBezTo>
                  <a:cubicBezTo>
                    <a:pt x="349568" y="650272"/>
                    <a:pt x="340423" y="641128"/>
                    <a:pt x="329184" y="641128"/>
                  </a:cubicBezTo>
                  <a:cubicBezTo>
                    <a:pt x="318040" y="641128"/>
                    <a:pt x="308896" y="650272"/>
                    <a:pt x="308896" y="661511"/>
                  </a:cubicBezTo>
                  <a:cubicBezTo>
                    <a:pt x="308896" y="665797"/>
                    <a:pt x="310229" y="669798"/>
                    <a:pt x="312611" y="673037"/>
                  </a:cubicBezTo>
                  <a:lnTo>
                    <a:pt x="267843" y="717804"/>
                  </a:lnTo>
                  <a:lnTo>
                    <a:pt x="267843" y="635413"/>
                  </a:lnTo>
                  <a:lnTo>
                    <a:pt x="370999" y="532257"/>
                  </a:lnTo>
                  <a:lnTo>
                    <a:pt x="370999" y="273844"/>
                  </a:lnTo>
                  <a:lnTo>
                    <a:pt x="319183" y="222028"/>
                  </a:lnTo>
                  <a:lnTo>
                    <a:pt x="319183" y="0"/>
                  </a:lnTo>
                  <a:lnTo>
                    <a:pt x="312039" y="0"/>
                  </a:lnTo>
                  <a:lnTo>
                    <a:pt x="312039" y="503777"/>
                  </a:lnTo>
                  <a:lnTo>
                    <a:pt x="16669" y="799147"/>
                  </a:lnTo>
                  <a:lnTo>
                    <a:pt x="16669" y="1479995"/>
                  </a:lnTo>
                  <a:cubicBezTo>
                    <a:pt x="7144" y="1481709"/>
                    <a:pt x="0" y="1490091"/>
                    <a:pt x="0" y="1500092"/>
                  </a:cubicBezTo>
                  <a:cubicBezTo>
                    <a:pt x="0" y="1511237"/>
                    <a:pt x="9049" y="1520381"/>
                    <a:pt x="20288" y="1520381"/>
                  </a:cubicBezTo>
                  <a:cubicBezTo>
                    <a:pt x="31528" y="1520381"/>
                    <a:pt x="40577" y="1511237"/>
                    <a:pt x="40577" y="1500092"/>
                  </a:cubicBezTo>
                  <a:cubicBezTo>
                    <a:pt x="40577" y="1490091"/>
                    <a:pt x="33338" y="1481709"/>
                    <a:pt x="23813" y="1479995"/>
                  </a:cubicBezTo>
                  <a:lnTo>
                    <a:pt x="23813" y="802100"/>
                  </a:lnTo>
                  <a:lnTo>
                    <a:pt x="319183" y="506730"/>
                  </a:lnTo>
                  <a:lnTo>
                    <a:pt x="319183" y="232124"/>
                  </a:lnTo>
                  <a:lnTo>
                    <a:pt x="363855" y="276796"/>
                  </a:lnTo>
                  <a:lnTo>
                    <a:pt x="363855" y="529304"/>
                  </a:lnTo>
                  <a:lnTo>
                    <a:pt x="260699" y="632460"/>
                  </a:lnTo>
                  <a:lnTo>
                    <a:pt x="260699" y="724948"/>
                  </a:lnTo>
                  <a:lnTo>
                    <a:pt x="260699" y="724948"/>
                  </a:lnTo>
                  <a:lnTo>
                    <a:pt x="149066" y="836485"/>
                  </a:lnTo>
                  <a:lnTo>
                    <a:pt x="149066" y="874967"/>
                  </a:lnTo>
                  <a:lnTo>
                    <a:pt x="95155" y="928973"/>
                  </a:lnTo>
                  <a:lnTo>
                    <a:pt x="95155" y="821341"/>
                  </a:lnTo>
                  <a:lnTo>
                    <a:pt x="178498" y="738092"/>
                  </a:lnTo>
                  <a:cubicBezTo>
                    <a:pt x="181737" y="740473"/>
                    <a:pt x="185738" y="741807"/>
                    <a:pt x="190024" y="741807"/>
                  </a:cubicBezTo>
                  <a:cubicBezTo>
                    <a:pt x="201263" y="741807"/>
                    <a:pt x="210312" y="732663"/>
                    <a:pt x="210312" y="721423"/>
                  </a:cubicBezTo>
                  <a:cubicBezTo>
                    <a:pt x="210312" y="710279"/>
                    <a:pt x="201263" y="701135"/>
                    <a:pt x="190024" y="701135"/>
                  </a:cubicBezTo>
                  <a:cubicBezTo>
                    <a:pt x="178784" y="701135"/>
                    <a:pt x="169736" y="710279"/>
                    <a:pt x="169736" y="721423"/>
                  </a:cubicBezTo>
                  <a:cubicBezTo>
                    <a:pt x="169736" y="725805"/>
                    <a:pt x="171069" y="729805"/>
                    <a:pt x="173355" y="733044"/>
                  </a:cubicBezTo>
                  <a:lnTo>
                    <a:pt x="88011" y="818388"/>
                  </a:lnTo>
                  <a:lnTo>
                    <a:pt x="88011" y="1165384"/>
                  </a:lnTo>
                  <a:lnTo>
                    <a:pt x="151352" y="1228820"/>
                  </a:lnTo>
                  <a:lnTo>
                    <a:pt x="151352" y="1521905"/>
                  </a:lnTo>
                  <a:cubicBezTo>
                    <a:pt x="141732" y="1523524"/>
                    <a:pt x="134493" y="1531906"/>
                    <a:pt x="134493" y="1541907"/>
                  </a:cubicBezTo>
                  <a:cubicBezTo>
                    <a:pt x="134493" y="1553147"/>
                    <a:pt x="143542" y="1562195"/>
                    <a:pt x="154781" y="1562195"/>
                  </a:cubicBezTo>
                  <a:cubicBezTo>
                    <a:pt x="166021" y="1562195"/>
                    <a:pt x="175070" y="1553147"/>
                    <a:pt x="175070" y="1541907"/>
                  </a:cubicBezTo>
                  <a:cubicBezTo>
                    <a:pt x="175070" y="1532001"/>
                    <a:pt x="167926" y="1523714"/>
                    <a:pt x="158496" y="1521905"/>
                  </a:cubicBezTo>
                  <a:close/>
                  <a:moveTo>
                    <a:pt x="316039" y="661511"/>
                  </a:moveTo>
                  <a:cubicBezTo>
                    <a:pt x="316039" y="654177"/>
                    <a:pt x="321945" y="648272"/>
                    <a:pt x="329184" y="648272"/>
                  </a:cubicBezTo>
                  <a:cubicBezTo>
                    <a:pt x="336518" y="648272"/>
                    <a:pt x="342424" y="654177"/>
                    <a:pt x="342424" y="661511"/>
                  </a:cubicBezTo>
                  <a:cubicBezTo>
                    <a:pt x="342424" y="668750"/>
                    <a:pt x="336518" y="674656"/>
                    <a:pt x="329184" y="674656"/>
                  </a:cubicBezTo>
                  <a:cubicBezTo>
                    <a:pt x="326898" y="674656"/>
                    <a:pt x="324707" y="674084"/>
                    <a:pt x="322802" y="672941"/>
                  </a:cubicBezTo>
                  <a:cubicBezTo>
                    <a:pt x="320707" y="671798"/>
                    <a:pt x="318897" y="669988"/>
                    <a:pt x="317754" y="667893"/>
                  </a:cubicBezTo>
                  <a:cubicBezTo>
                    <a:pt x="316611" y="665988"/>
                    <a:pt x="316039" y="663797"/>
                    <a:pt x="316039" y="661511"/>
                  </a:cubicBezTo>
                  <a:close/>
                  <a:moveTo>
                    <a:pt x="33433" y="1500092"/>
                  </a:moveTo>
                  <a:cubicBezTo>
                    <a:pt x="33433" y="1507331"/>
                    <a:pt x="27527" y="1513237"/>
                    <a:pt x="20288" y="1513237"/>
                  </a:cubicBezTo>
                  <a:cubicBezTo>
                    <a:pt x="13049" y="1513237"/>
                    <a:pt x="7144" y="1507331"/>
                    <a:pt x="7144" y="1500092"/>
                  </a:cubicBezTo>
                  <a:cubicBezTo>
                    <a:pt x="7144" y="1493996"/>
                    <a:pt x="11144" y="1488948"/>
                    <a:pt x="16669" y="1487424"/>
                  </a:cubicBezTo>
                  <a:cubicBezTo>
                    <a:pt x="17812" y="1487043"/>
                    <a:pt x="19050" y="1486853"/>
                    <a:pt x="20288" y="1486853"/>
                  </a:cubicBezTo>
                  <a:cubicBezTo>
                    <a:pt x="21527" y="1486853"/>
                    <a:pt x="22670" y="1487043"/>
                    <a:pt x="23813" y="1487424"/>
                  </a:cubicBezTo>
                  <a:cubicBezTo>
                    <a:pt x="29337" y="1488853"/>
                    <a:pt x="33433" y="1493996"/>
                    <a:pt x="33433" y="1500092"/>
                  </a:cubicBezTo>
                  <a:close/>
                  <a:moveTo>
                    <a:pt x="176879" y="721423"/>
                  </a:moveTo>
                  <a:cubicBezTo>
                    <a:pt x="176879" y="714184"/>
                    <a:pt x="182785" y="708279"/>
                    <a:pt x="190024" y="708279"/>
                  </a:cubicBezTo>
                  <a:cubicBezTo>
                    <a:pt x="197263" y="708279"/>
                    <a:pt x="203168" y="714184"/>
                    <a:pt x="203168" y="721423"/>
                  </a:cubicBezTo>
                  <a:cubicBezTo>
                    <a:pt x="203168" y="728758"/>
                    <a:pt x="197263" y="734663"/>
                    <a:pt x="190024" y="734663"/>
                  </a:cubicBezTo>
                  <a:cubicBezTo>
                    <a:pt x="187738" y="734663"/>
                    <a:pt x="185547" y="734092"/>
                    <a:pt x="183642" y="732949"/>
                  </a:cubicBezTo>
                  <a:cubicBezTo>
                    <a:pt x="181546" y="731806"/>
                    <a:pt x="179737" y="730091"/>
                    <a:pt x="178594" y="727901"/>
                  </a:cubicBezTo>
                  <a:cubicBezTo>
                    <a:pt x="177451" y="725996"/>
                    <a:pt x="176879" y="723805"/>
                    <a:pt x="176879" y="721423"/>
                  </a:cubicBezTo>
                  <a:close/>
                  <a:moveTo>
                    <a:pt x="154781" y="1555052"/>
                  </a:moveTo>
                  <a:cubicBezTo>
                    <a:pt x="147542" y="1555052"/>
                    <a:pt x="141637" y="1549146"/>
                    <a:pt x="141637" y="1541907"/>
                  </a:cubicBezTo>
                  <a:cubicBezTo>
                    <a:pt x="141637" y="1535811"/>
                    <a:pt x="145733" y="1530763"/>
                    <a:pt x="151352" y="1529239"/>
                  </a:cubicBezTo>
                  <a:cubicBezTo>
                    <a:pt x="152495" y="1528953"/>
                    <a:pt x="153638" y="1528763"/>
                    <a:pt x="154781" y="1528763"/>
                  </a:cubicBezTo>
                  <a:cubicBezTo>
                    <a:pt x="156115" y="1528763"/>
                    <a:pt x="157353" y="1528953"/>
                    <a:pt x="158496" y="1529334"/>
                  </a:cubicBezTo>
                  <a:cubicBezTo>
                    <a:pt x="163925" y="1530953"/>
                    <a:pt x="167926" y="1536002"/>
                    <a:pt x="167926" y="1541907"/>
                  </a:cubicBezTo>
                  <a:cubicBezTo>
                    <a:pt x="167926" y="1549146"/>
                    <a:pt x="162020" y="1555052"/>
                    <a:pt x="154781" y="1555052"/>
                  </a:cubicBezTo>
                  <a:close/>
                </a:path>
              </a:pathLst>
            </a:custGeom>
            <a:solidFill>
              <a:schemeClr val="accent1"/>
            </a:solidFill>
            <a:ln>
              <a:noFill/>
            </a:ln>
            <a:effectLst>
              <a:outerShdw blurRad="200025" dist="19050" dir="5400000" algn="bl" rotWithShape="0">
                <a:schemeClr val="accent1">
                  <a:alpha val="66666"/>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94" name="Google Shape;594;p22"/>
            <p:cNvSpPr/>
            <p:nvPr/>
          </p:nvSpPr>
          <p:spPr>
            <a:xfrm>
              <a:off x="7666005" y="3837621"/>
              <a:ext cx="75628" cy="444531"/>
            </a:xfrm>
            <a:custGeom>
              <a:avLst/>
              <a:gdLst/>
              <a:ahLst/>
              <a:cxnLst/>
              <a:rect l="l" t="t" r="r" b="b"/>
              <a:pathLst>
                <a:path w="75628" h="444531" extrusionOk="0">
                  <a:moveTo>
                    <a:pt x="58865" y="404146"/>
                  </a:moveTo>
                  <a:lnTo>
                    <a:pt x="58865" y="53816"/>
                  </a:lnTo>
                  <a:lnTo>
                    <a:pt x="30861" y="25813"/>
                  </a:lnTo>
                  <a:cubicBezTo>
                    <a:pt x="32576" y="23241"/>
                    <a:pt x="33528" y="20098"/>
                    <a:pt x="33528" y="16764"/>
                  </a:cubicBezTo>
                  <a:cubicBezTo>
                    <a:pt x="33528" y="7525"/>
                    <a:pt x="26003" y="0"/>
                    <a:pt x="16764" y="0"/>
                  </a:cubicBezTo>
                  <a:cubicBezTo>
                    <a:pt x="7525" y="0"/>
                    <a:pt x="0" y="7525"/>
                    <a:pt x="0" y="16764"/>
                  </a:cubicBezTo>
                  <a:cubicBezTo>
                    <a:pt x="0" y="26003"/>
                    <a:pt x="7525" y="33528"/>
                    <a:pt x="16764" y="33528"/>
                  </a:cubicBezTo>
                  <a:cubicBezTo>
                    <a:pt x="20098" y="33528"/>
                    <a:pt x="23146" y="32480"/>
                    <a:pt x="25813" y="30861"/>
                  </a:cubicBezTo>
                  <a:lnTo>
                    <a:pt x="25813" y="30861"/>
                  </a:lnTo>
                  <a:lnTo>
                    <a:pt x="51721" y="56769"/>
                  </a:lnTo>
                  <a:lnTo>
                    <a:pt x="51721" y="404146"/>
                  </a:lnTo>
                  <a:cubicBezTo>
                    <a:pt x="42196" y="405860"/>
                    <a:pt x="34957" y="414242"/>
                    <a:pt x="34957" y="424148"/>
                  </a:cubicBezTo>
                  <a:cubicBezTo>
                    <a:pt x="34957" y="435388"/>
                    <a:pt x="44101" y="444532"/>
                    <a:pt x="55341" y="444532"/>
                  </a:cubicBezTo>
                  <a:cubicBezTo>
                    <a:pt x="66485" y="444532"/>
                    <a:pt x="75629" y="435388"/>
                    <a:pt x="75629" y="424148"/>
                  </a:cubicBezTo>
                  <a:cubicBezTo>
                    <a:pt x="75629" y="414242"/>
                    <a:pt x="68294" y="405860"/>
                    <a:pt x="58865" y="404146"/>
                  </a:cubicBezTo>
                  <a:close/>
                  <a:moveTo>
                    <a:pt x="55341" y="437388"/>
                  </a:moveTo>
                  <a:cubicBezTo>
                    <a:pt x="48006" y="437388"/>
                    <a:pt x="42101" y="431483"/>
                    <a:pt x="42101" y="424148"/>
                  </a:cubicBezTo>
                  <a:cubicBezTo>
                    <a:pt x="42101" y="418147"/>
                    <a:pt x="46101" y="413099"/>
                    <a:pt x="51721" y="411575"/>
                  </a:cubicBezTo>
                  <a:cubicBezTo>
                    <a:pt x="52864" y="411194"/>
                    <a:pt x="54102" y="411004"/>
                    <a:pt x="55341" y="411004"/>
                  </a:cubicBezTo>
                  <a:cubicBezTo>
                    <a:pt x="56579" y="411004"/>
                    <a:pt x="57722" y="411194"/>
                    <a:pt x="58865" y="411575"/>
                  </a:cubicBezTo>
                  <a:cubicBezTo>
                    <a:pt x="64389" y="413004"/>
                    <a:pt x="68485" y="418147"/>
                    <a:pt x="68485" y="424148"/>
                  </a:cubicBezTo>
                  <a:cubicBezTo>
                    <a:pt x="68485" y="431483"/>
                    <a:pt x="62579" y="437388"/>
                    <a:pt x="55341" y="437388"/>
                  </a:cubicBezTo>
                  <a:close/>
                </a:path>
              </a:pathLst>
            </a:custGeom>
            <a:solidFill>
              <a:schemeClr val="accent1"/>
            </a:solidFill>
            <a:ln>
              <a:noFill/>
            </a:ln>
            <a:effectLst>
              <a:outerShdw blurRad="200025" dist="19050" dir="5400000" algn="bl" rotWithShape="0">
                <a:schemeClr val="accent1">
                  <a:alpha val="66666"/>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95" name="Google Shape;595;p22"/>
            <p:cNvSpPr/>
            <p:nvPr/>
          </p:nvSpPr>
          <p:spPr>
            <a:xfrm>
              <a:off x="7350442" y="3539870"/>
              <a:ext cx="240982" cy="701039"/>
            </a:xfrm>
            <a:custGeom>
              <a:avLst/>
              <a:gdLst/>
              <a:ahLst/>
              <a:cxnLst/>
              <a:rect l="l" t="t" r="r" b="b"/>
              <a:pathLst>
                <a:path w="240982" h="701039" extrusionOk="0">
                  <a:moveTo>
                    <a:pt x="227838" y="667893"/>
                  </a:moveTo>
                  <a:lnTo>
                    <a:pt x="227838" y="410146"/>
                  </a:lnTo>
                  <a:lnTo>
                    <a:pt x="160210" y="342519"/>
                  </a:lnTo>
                  <a:lnTo>
                    <a:pt x="160210" y="214503"/>
                  </a:lnTo>
                  <a:cubicBezTo>
                    <a:pt x="169545" y="212693"/>
                    <a:pt x="176689" y="204407"/>
                    <a:pt x="176689" y="194596"/>
                  </a:cubicBezTo>
                  <a:cubicBezTo>
                    <a:pt x="176689" y="183356"/>
                    <a:pt x="167545" y="174308"/>
                    <a:pt x="156400" y="174308"/>
                  </a:cubicBezTo>
                  <a:cubicBezTo>
                    <a:pt x="145161" y="174308"/>
                    <a:pt x="136017" y="183356"/>
                    <a:pt x="136017" y="194596"/>
                  </a:cubicBezTo>
                  <a:cubicBezTo>
                    <a:pt x="136017" y="204597"/>
                    <a:pt x="143446" y="212979"/>
                    <a:pt x="153067" y="214598"/>
                  </a:cubicBezTo>
                  <a:lnTo>
                    <a:pt x="153067" y="345472"/>
                  </a:lnTo>
                  <a:lnTo>
                    <a:pt x="220694" y="413099"/>
                  </a:lnTo>
                  <a:lnTo>
                    <a:pt x="220694" y="493681"/>
                  </a:lnTo>
                  <a:lnTo>
                    <a:pt x="103441" y="376428"/>
                  </a:lnTo>
                  <a:lnTo>
                    <a:pt x="103441" y="216122"/>
                  </a:lnTo>
                  <a:lnTo>
                    <a:pt x="23813" y="136493"/>
                  </a:lnTo>
                  <a:lnTo>
                    <a:pt x="23813" y="40291"/>
                  </a:lnTo>
                  <a:cubicBezTo>
                    <a:pt x="33242" y="38576"/>
                    <a:pt x="40576" y="30290"/>
                    <a:pt x="40576" y="20288"/>
                  </a:cubicBezTo>
                  <a:cubicBezTo>
                    <a:pt x="40576" y="9144"/>
                    <a:pt x="31432" y="0"/>
                    <a:pt x="20288" y="0"/>
                  </a:cubicBezTo>
                  <a:cubicBezTo>
                    <a:pt x="9049" y="0"/>
                    <a:pt x="0" y="9144"/>
                    <a:pt x="0" y="20288"/>
                  </a:cubicBezTo>
                  <a:cubicBezTo>
                    <a:pt x="0" y="30290"/>
                    <a:pt x="7144" y="38576"/>
                    <a:pt x="16669" y="40291"/>
                  </a:cubicBezTo>
                  <a:lnTo>
                    <a:pt x="16669" y="139446"/>
                  </a:lnTo>
                  <a:lnTo>
                    <a:pt x="96298" y="219075"/>
                  </a:lnTo>
                  <a:lnTo>
                    <a:pt x="96298" y="379381"/>
                  </a:lnTo>
                  <a:lnTo>
                    <a:pt x="220694" y="503777"/>
                  </a:lnTo>
                  <a:lnTo>
                    <a:pt x="220694" y="667893"/>
                  </a:lnTo>
                  <a:cubicBezTo>
                    <a:pt x="213169" y="669512"/>
                    <a:pt x="207454" y="676180"/>
                    <a:pt x="207454" y="684276"/>
                  </a:cubicBezTo>
                  <a:cubicBezTo>
                    <a:pt x="207454" y="693515"/>
                    <a:pt x="214979" y="701040"/>
                    <a:pt x="224218" y="701040"/>
                  </a:cubicBezTo>
                  <a:cubicBezTo>
                    <a:pt x="233458" y="701040"/>
                    <a:pt x="240982" y="693515"/>
                    <a:pt x="240982" y="684276"/>
                  </a:cubicBezTo>
                  <a:cubicBezTo>
                    <a:pt x="240887" y="676275"/>
                    <a:pt x="235267" y="669608"/>
                    <a:pt x="227838" y="667893"/>
                  </a:cubicBezTo>
                  <a:close/>
                  <a:moveTo>
                    <a:pt x="143161" y="194596"/>
                  </a:moveTo>
                  <a:cubicBezTo>
                    <a:pt x="143161" y="187357"/>
                    <a:pt x="149066" y="181451"/>
                    <a:pt x="156400" y="181451"/>
                  </a:cubicBezTo>
                  <a:cubicBezTo>
                    <a:pt x="163639" y="181451"/>
                    <a:pt x="169545" y="187357"/>
                    <a:pt x="169545" y="194596"/>
                  </a:cubicBezTo>
                  <a:cubicBezTo>
                    <a:pt x="169545" y="200501"/>
                    <a:pt x="165640" y="205550"/>
                    <a:pt x="160210" y="207074"/>
                  </a:cubicBezTo>
                  <a:cubicBezTo>
                    <a:pt x="158972" y="207550"/>
                    <a:pt x="157734" y="207740"/>
                    <a:pt x="156400" y="207740"/>
                  </a:cubicBezTo>
                  <a:cubicBezTo>
                    <a:pt x="155257" y="207740"/>
                    <a:pt x="154114" y="207550"/>
                    <a:pt x="153067" y="207264"/>
                  </a:cubicBezTo>
                  <a:cubicBezTo>
                    <a:pt x="147352" y="205835"/>
                    <a:pt x="143161" y="200692"/>
                    <a:pt x="143161" y="194596"/>
                  </a:cubicBezTo>
                  <a:close/>
                  <a:moveTo>
                    <a:pt x="7144" y="20288"/>
                  </a:moveTo>
                  <a:cubicBezTo>
                    <a:pt x="7144" y="13049"/>
                    <a:pt x="13049" y="7144"/>
                    <a:pt x="20288" y="7144"/>
                  </a:cubicBezTo>
                  <a:cubicBezTo>
                    <a:pt x="27527" y="7144"/>
                    <a:pt x="33433" y="13049"/>
                    <a:pt x="33433" y="20288"/>
                  </a:cubicBezTo>
                  <a:cubicBezTo>
                    <a:pt x="33433" y="26289"/>
                    <a:pt x="29337" y="31433"/>
                    <a:pt x="23813" y="32861"/>
                  </a:cubicBezTo>
                  <a:cubicBezTo>
                    <a:pt x="22669" y="33242"/>
                    <a:pt x="21526" y="33433"/>
                    <a:pt x="20288" y="33433"/>
                  </a:cubicBezTo>
                  <a:cubicBezTo>
                    <a:pt x="19050" y="33433"/>
                    <a:pt x="17812" y="33242"/>
                    <a:pt x="16669" y="32861"/>
                  </a:cubicBezTo>
                  <a:cubicBezTo>
                    <a:pt x="11144" y="31337"/>
                    <a:pt x="7144" y="26289"/>
                    <a:pt x="7144" y="20288"/>
                  </a:cubicBezTo>
                  <a:close/>
                </a:path>
              </a:pathLst>
            </a:custGeom>
            <a:solidFill>
              <a:schemeClr val="accent1"/>
            </a:solidFill>
            <a:ln>
              <a:noFill/>
            </a:ln>
            <a:effectLst>
              <a:outerShdw blurRad="200025" dist="19050" dir="5400000" algn="bl" rotWithShape="0">
                <a:schemeClr val="accent1">
                  <a:alpha val="66666"/>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96" name="Google Shape;596;p22"/>
            <p:cNvSpPr/>
            <p:nvPr/>
          </p:nvSpPr>
          <p:spPr>
            <a:xfrm>
              <a:off x="7557897" y="2823590"/>
              <a:ext cx="322706" cy="857440"/>
            </a:xfrm>
            <a:custGeom>
              <a:avLst/>
              <a:gdLst/>
              <a:ahLst/>
              <a:cxnLst/>
              <a:rect l="l" t="t" r="r" b="b"/>
              <a:pathLst>
                <a:path w="322706" h="857440" extrusionOk="0">
                  <a:moveTo>
                    <a:pt x="20098" y="824293"/>
                  </a:moveTo>
                  <a:lnTo>
                    <a:pt x="20098" y="561213"/>
                  </a:lnTo>
                  <a:lnTo>
                    <a:pt x="309563" y="271748"/>
                  </a:lnTo>
                  <a:lnTo>
                    <a:pt x="309563" y="33147"/>
                  </a:lnTo>
                  <a:cubicBezTo>
                    <a:pt x="317087" y="31528"/>
                    <a:pt x="322707" y="24860"/>
                    <a:pt x="322707" y="16764"/>
                  </a:cubicBezTo>
                  <a:cubicBezTo>
                    <a:pt x="322707" y="7525"/>
                    <a:pt x="315182" y="0"/>
                    <a:pt x="305943" y="0"/>
                  </a:cubicBezTo>
                  <a:cubicBezTo>
                    <a:pt x="296704" y="0"/>
                    <a:pt x="289179" y="7525"/>
                    <a:pt x="289179" y="16764"/>
                  </a:cubicBezTo>
                  <a:cubicBezTo>
                    <a:pt x="289179" y="24765"/>
                    <a:pt x="294799" y="31432"/>
                    <a:pt x="302323" y="33147"/>
                  </a:cubicBezTo>
                  <a:lnTo>
                    <a:pt x="302323" y="268796"/>
                  </a:lnTo>
                  <a:lnTo>
                    <a:pt x="12859" y="558260"/>
                  </a:lnTo>
                  <a:lnTo>
                    <a:pt x="12859" y="824389"/>
                  </a:lnTo>
                  <a:cubicBezTo>
                    <a:pt x="5524" y="826103"/>
                    <a:pt x="0" y="832771"/>
                    <a:pt x="0" y="840676"/>
                  </a:cubicBezTo>
                  <a:cubicBezTo>
                    <a:pt x="0" y="849916"/>
                    <a:pt x="7525" y="857441"/>
                    <a:pt x="16764" y="857441"/>
                  </a:cubicBezTo>
                  <a:cubicBezTo>
                    <a:pt x="26003" y="857441"/>
                    <a:pt x="33528" y="849916"/>
                    <a:pt x="33528" y="840676"/>
                  </a:cubicBezTo>
                  <a:cubicBezTo>
                    <a:pt x="33528" y="832580"/>
                    <a:pt x="27718" y="825818"/>
                    <a:pt x="20098" y="824293"/>
                  </a:cubicBezTo>
                  <a:close/>
                </a:path>
              </a:pathLst>
            </a:custGeom>
            <a:solidFill>
              <a:schemeClr val="accent1"/>
            </a:solidFill>
            <a:ln>
              <a:noFill/>
            </a:ln>
            <a:effectLst>
              <a:outerShdw blurRad="200025" dist="19050" dir="5400000" algn="bl" rotWithShape="0">
                <a:schemeClr val="accent1">
                  <a:alpha val="66666"/>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597" name="Google Shape;597;p22"/>
          <p:cNvGrpSpPr/>
          <p:nvPr/>
        </p:nvGrpSpPr>
        <p:grpSpPr>
          <a:xfrm rot="5400000">
            <a:off x="7541289" y="2855891"/>
            <a:ext cx="1491554" cy="3154695"/>
            <a:chOff x="7350442" y="2608992"/>
            <a:chExt cx="777239" cy="1673160"/>
          </a:xfrm>
        </p:grpSpPr>
        <p:sp>
          <p:nvSpPr>
            <p:cNvPr id="598" name="Google Shape;598;p22"/>
            <p:cNvSpPr/>
            <p:nvPr/>
          </p:nvSpPr>
          <p:spPr>
            <a:xfrm>
              <a:off x="7486745" y="2608992"/>
              <a:ext cx="300894" cy="898874"/>
            </a:xfrm>
            <a:custGeom>
              <a:avLst/>
              <a:gdLst/>
              <a:ahLst/>
              <a:cxnLst/>
              <a:rect l="l" t="t" r="r" b="b"/>
              <a:pathLst>
                <a:path w="300894" h="898874" extrusionOk="0">
                  <a:moveTo>
                    <a:pt x="16764" y="858488"/>
                  </a:moveTo>
                  <a:cubicBezTo>
                    <a:pt x="7334" y="860203"/>
                    <a:pt x="0" y="868585"/>
                    <a:pt x="0" y="878491"/>
                  </a:cubicBezTo>
                  <a:cubicBezTo>
                    <a:pt x="0" y="889730"/>
                    <a:pt x="9144" y="898874"/>
                    <a:pt x="20288" y="898874"/>
                  </a:cubicBezTo>
                  <a:cubicBezTo>
                    <a:pt x="31528" y="898874"/>
                    <a:pt x="40672" y="889730"/>
                    <a:pt x="40672" y="878491"/>
                  </a:cubicBezTo>
                  <a:cubicBezTo>
                    <a:pt x="40672" y="868585"/>
                    <a:pt x="33433" y="860203"/>
                    <a:pt x="23908" y="858488"/>
                  </a:cubicBezTo>
                  <a:lnTo>
                    <a:pt x="23908" y="733997"/>
                  </a:lnTo>
                  <a:lnTo>
                    <a:pt x="300895" y="457009"/>
                  </a:lnTo>
                  <a:lnTo>
                    <a:pt x="300895" y="0"/>
                  </a:lnTo>
                  <a:lnTo>
                    <a:pt x="293751" y="0"/>
                  </a:lnTo>
                  <a:lnTo>
                    <a:pt x="293751" y="454057"/>
                  </a:lnTo>
                  <a:lnTo>
                    <a:pt x="16764" y="731044"/>
                  </a:lnTo>
                  <a:lnTo>
                    <a:pt x="16764" y="858488"/>
                  </a:lnTo>
                  <a:close/>
                  <a:moveTo>
                    <a:pt x="33528" y="878491"/>
                  </a:moveTo>
                  <a:cubicBezTo>
                    <a:pt x="33528" y="885825"/>
                    <a:pt x="27622" y="891730"/>
                    <a:pt x="20288" y="891730"/>
                  </a:cubicBezTo>
                  <a:cubicBezTo>
                    <a:pt x="13049" y="891730"/>
                    <a:pt x="7144" y="885825"/>
                    <a:pt x="7144" y="878491"/>
                  </a:cubicBezTo>
                  <a:cubicBezTo>
                    <a:pt x="7144" y="872490"/>
                    <a:pt x="11239" y="867347"/>
                    <a:pt x="16764" y="865918"/>
                  </a:cubicBezTo>
                  <a:cubicBezTo>
                    <a:pt x="17907" y="865537"/>
                    <a:pt x="19050" y="865346"/>
                    <a:pt x="20288" y="865346"/>
                  </a:cubicBezTo>
                  <a:cubicBezTo>
                    <a:pt x="21526" y="865346"/>
                    <a:pt x="22765" y="865537"/>
                    <a:pt x="23908" y="865918"/>
                  </a:cubicBezTo>
                  <a:cubicBezTo>
                    <a:pt x="29527" y="867442"/>
                    <a:pt x="33528" y="872490"/>
                    <a:pt x="33528" y="878491"/>
                  </a:cubicBezTo>
                  <a:close/>
                </a:path>
              </a:pathLst>
            </a:custGeom>
            <a:solidFill>
              <a:schemeClr val="accent1"/>
            </a:solidFill>
            <a:ln>
              <a:noFill/>
            </a:ln>
            <a:effectLst>
              <a:outerShdw blurRad="200025" dist="19050" dir="5400000" algn="bl" rotWithShape="0">
                <a:schemeClr val="accent1">
                  <a:alpha val="66666"/>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99" name="Google Shape;599;p22"/>
            <p:cNvSpPr/>
            <p:nvPr/>
          </p:nvSpPr>
          <p:spPr>
            <a:xfrm>
              <a:off x="7430357" y="3185731"/>
              <a:ext cx="149161" cy="440054"/>
            </a:xfrm>
            <a:custGeom>
              <a:avLst/>
              <a:gdLst/>
              <a:ahLst/>
              <a:cxnLst/>
              <a:rect l="l" t="t" r="r" b="b"/>
              <a:pathLst>
                <a:path w="149161" h="440054" extrusionOk="0">
                  <a:moveTo>
                    <a:pt x="123349" y="30861"/>
                  </a:moveTo>
                  <a:cubicBezTo>
                    <a:pt x="125921" y="32575"/>
                    <a:pt x="129064" y="33528"/>
                    <a:pt x="132397" y="33528"/>
                  </a:cubicBezTo>
                  <a:cubicBezTo>
                    <a:pt x="141637" y="33528"/>
                    <a:pt x="149162" y="26003"/>
                    <a:pt x="149162" y="16764"/>
                  </a:cubicBezTo>
                  <a:cubicBezTo>
                    <a:pt x="149162" y="7525"/>
                    <a:pt x="141637" y="0"/>
                    <a:pt x="132397" y="0"/>
                  </a:cubicBezTo>
                  <a:cubicBezTo>
                    <a:pt x="123158" y="0"/>
                    <a:pt x="115634" y="7525"/>
                    <a:pt x="115634" y="16764"/>
                  </a:cubicBezTo>
                  <a:cubicBezTo>
                    <a:pt x="115634" y="20098"/>
                    <a:pt x="116586" y="23146"/>
                    <a:pt x="118301" y="25813"/>
                  </a:cubicBezTo>
                  <a:lnTo>
                    <a:pt x="16764" y="127349"/>
                  </a:lnTo>
                  <a:lnTo>
                    <a:pt x="16764" y="399669"/>
                  </a:lnTo>
                  <a:cubicBezTo>
                    <a:pt x="7334" y="401384"/>
                    <a:pt x="0" y="409765"/>
                    <a:pt x="0" y="419671"/>
                  </a:cubicBezTo>
                  <a:cubicBezTo>
                    <a:pt x="0" y="430911"/>
                    <a:pt x="9144" y="440055"/>
                    <a:pt x="20288" y="440055"/>
                  </a:cubicBezTo>
                  <a:cubicBezTo>
                    <a:pt x="31528" y="440055"/>
                    <a:pt x="40672" y="430911"/>
                    <a:pt x="40672" y="419671"/>
                  </a:cubicBezTo>
                  <a:cubicBezTo>
                    <a:pt x="40672" y="409765"/>
                    <a:pt x="33433" y="401384"/>
                    <a:pt x="23908" y="399669"/>
                  </a:cubicBezTo>
                  <a:lnTo>
                    <a:pt x="23908" y="130302"/>
                  </a:lnTo>
                  <a:lnTo>
                    <a:pt x="123349" y="30861"/>
                  </a:lnTo>
                  <a:close/>
                  <a:moveTo>
                    <a:pt x="33623" y="419671"/>
                  </a:moveTo>
                  <a:cubicBezTo>
                    <a:pt x="33623" y="427006"/>
                    <a:pt x="27718" y="432911"/>
                    <a:pt x="20384" y="432911"/>
                  </a:cubicBezTo>
                  <a:cubicBezTo>
                    <a:pt x="13145" y="432911"/>
                    <a:pt x="7239" y="427006"/>
                    <a:pt x="7239" y="419671"/>
                  </a:cubicBezTo>
                  <a:cubicBezTo>
                    <a:pt x="7239" y="413671"/>
                    <a:pt x="11335" y="408527"/>
                    <a:pt x="16859" y="407098"/>
                  </a:cubicBezTo>
                  <a:cubicBezTo>
                    <a:pt x="18002" y="406717"/>
                    <a:pt x="19145" y="406527"/>
                    <a:pt x="20384" y="406527"/>
                  </a:cubicBezTo>
                  <a:cubicBezTo>
                    <a:pt x="21622" y="406527"/>
                    <a:pt x="22860" y="406717"/>
                    <a:pt x="24003" y="407098"/>
                  </a:cubicBezTo>
                  <a:cubicBezTo>
                    <a:pt x="29623" y="408622"/>
                    <a:pt x="33623" y="413671"/>
                    <a:pt x="33623" y="419671"/>
                  </a:cubicBezTo>
                  <a:close/>
                </a:path>
              </a:pathLst>
            </a:custGeom>
            <a:solidFill>
              <a:schemeClr val="accent1"/>
            </a:solidFill>
            <a:ln>
              <a:noFill/>
            </a:ln>
            <a:effectLst>
              <a:outerShdw blurRad="200025" dist="19050" dir="5400000" algn="bl" rotWithShape="0">
                <a:schemeClr val="accent1">
                  <a:alpha val="66666"/>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00" name="Google Shape;600;p22"/>
            <p:cNvSpPr/>
            <p:nvPr/>
          </p:nvSpPr>
          <p:spPr>
            <a:xfrm>
              <a:off x="7350442" y="2713767"/>
              <a:ext cx="389000" cy="777335"/>
            </a:xfrm>
            <a:custGeom>
              <a:avLst/>
              <a:gdLst/>
              <a:ahLst/>
              <a:cxnLst/>
              <a:rect l="l" t="t" r="r" b="b"/>
              <a:pathLst>
                <a:path w="389000" h="777335" extrusionOk="0">
                  <a:moveTo>
                    <a:pt x="297466" y="400812"/>
                  </a:moveTo>
                  <a:lnTo>
                    <a:pt x="188976" y="400812"/>
                  </a:lnTo>
                  <a:lnTo>
                    <a:pt x="16669" y="573024"/>
                  </a:lnTo>
                  <a:lnTo>
                    <a:pt x="16669" y="736949"/>
                  </a:lnTo>
                  <a:cubicBezTo>
                    <a:pt x="7144" y="738664"/>
                    <a:pt x="0" y="747046"/>
                    <a:pt x="0" y="757047"/>
                  </a:cubicBezTo>
                  <a:cubicBezTo>
                    <a:pt x="0" y="768191"/>
                    <a:pt x="9049" y="777335"/>
                    <a:pt x="20288" y="777335"/>
                  </a:cubicBezTo>
                  <a:cubicBezTo>
                    <a:pt x="31432" y="777335"/>
                    <a:pt x="40576" y="768191"/>
                    <a:pt x="40576" y="757047"/>
                  </a:cubicBezTo>
                  <a:cubicBezTo>
                    <a:pt x="40576" y="747046"/>
                    <a:pt x="33242" y="738664"/>
                    <a:pt x="23813" y="736949"/>
                  </a:cubicBezTo>
                  <a:lnTo>
                    <a:pt x="23813" y="575977"/>
                  </a:lnTo>
                  <a:lnTo>
                    <a:pt x="191929" y="407956"/>
                  </a:lnTo>
                  <a:lnTo>
                    <a:pt x="300418" y="407956"/>
                  </a:lnTo>
                  <a:lnTo>
                    <a:pt x="372237" y="336042"/>
                  </a:lnTo>
                  <a:lnTo>
                    <a:pt x="372237" y="40291"/>
                  </a:lnTo>
                  <a:cubicBezTo>
                    <a:pt x="381667" y="38576"/>
                    <a:pt x="389001" y="30289"/>
                    <a:pt x="389001" y="20288"/>
                  </a:cubicBezTo>
                  <a:cubicBezTo>
                    <a:pt x="389001" y="9049"/>
                    <a:pt x="379857" y="0"/>
                    <a:pt x="368713" y="0"/>
                  </a:cubicBezTo>
                  <a:cubicBezTo>
                    <a:pt x="357473" y="0"/>
                    <a:pt x="348329" y="9049"/>
                    <a:pt x="348329" y="20288"/>
                  </a:cubicBezTo>
                  <a:cubicBezTo>
                    <a:pt x="348329" y="30289"/>
                    <a:pt x="355568" y="38576"/>
                    <a:pt x="365093" y="40291"/>
                  </a:cubicBezTo>
                  <a:lnTo>
                    <a:pt x="365093" y="333089"/>
                  </a:lnTo>
                  <a:lnTo>
                    <a:pt x="297466" y="400812"/>
                  </a:lnTo>
                  <a:close/>
                  <a:moveTo>
                    <a:pt x="33433" y="757047"/>
                  </a:moveTo>
                  <a:cubicBezTo>
                    <a:pt x="33433" y="764286"/>
                    <a:pt x="27527" y="770192"/>
                    <a:pt x="20288" y="770192"/>
                  </a:cubicBezTo>
                  <a:cubicBezTo>
                    <a:pt x="13049" y="770192"/>
                    <a:pt x="7144" y="764286"/>
                    <a:pt x="7144" y="757047"/>
                  </a:cubicBezTo>
                  <a:cubicBezTo>
                    <a:pt x="7144" y="750951"/>
                    <a:pt x="11144" y="745903"/>
                    <a:pt x="16669" y="744379"/>
                  </a:cubicBezTo>
                  <a:cubicBezTo>
                    <a:pt x="17812" y="743998"/>
                    <a:pt x="19050" y="743807"/>
                    <a:pt x="20288" y="743807"/>
                  </a:cubicBezTo>
                  <a:cubicBezTo>
                    <a:pt x="21526" y="743807"/>
                    <a:pt x="22669" y="743998"/>
                    <a:pt x="23813" y="744379"/>
                  </a:cubicBezTo>
                  <a:cubicBezTo>
                    <a:pt x="29337" y="745808"/>
                    <a:pt x="33433" y="750951"/>
                    <a:pt x="33433" y="757047"/>
                  </a:cubicBezTo>
                  <a:close/>
                  <a:moveTo>
                    <a:pt x="355473" y="20288"/>
                  </a:moveTo>
                  <a:cubicBezTo>
                    <a:pt x="355473" y="13049"/>
                    <a:pt x="361379" y="7144"/>
                    <a:pt x="368713" y="7144"/>
                  </a:cubicBezTo>
                  <a:cubicBezTo>
                    <a:pt x="375952" y="7144"/>
                    <a:pt x="381857" y="13049"/>
                    <a:pt x="381857" y="20288"/>
                  </a:cubicBezTo>
                  <a:cubicBezTo>
                    <a:pt x="381857" y="26289"/>
                    <a:pt x="377761" y="31432"/>
                    <a:pt x="372237" y="32861"/>
                  </a:cubicBezTo>
                  <a:cubicBezTo>
                    <a:pt x="371094" y="33242"/>
                    <a:pt x="369951" y="33433"/>
                    <a:pt x="368713" y="33433"/>
                  </a:cubicBezTo>
                  <a:cubicBezTo>
                    <a:pt x="367474" y="33433"/>
                    <a:pt x="366236" y="33242"/>
                    <a:pt x="365093" y="32861"/>
                  </a:cubicBezTo>
                  <a:cubicBezTo>
                    <a:pt x="359473" y="31337"/>
                    <a:pt x="355473" y="26289"/>
                    <a:pt x="355473" y="20288"/>
                  </a:cubicBezTo>
                  <a:close/>
                </a:path>
              </a:pathLst>
            </a:custGeom>
            <a:solidFill>
              <a:schemeClr val="accent1"/>
            </a:solidFill>
            <a:ln>
              <a:noFill/>
            </a:ln>
            <a:effectLst>
              <a:outerShdw blurRad="200025" dist="19050" dir="5400000" algn="bl" rotWithShape="0">
                <a:schemeClr val="accent1">
                  <a:alpha val="66666"/>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01" name="Google Shape;601;p22"/>
            <p:cNvSpPr/>
            <p:nvPr/>
          </p:nvSpPr>
          <p:spPr>
            <a:xfrm>
              <a:off x="7860696" y="2608992"/>
              <a:ext cx="266985" cy="1341405"/>
            </a:xfrm>
            <a:custGeom>
              <a:avLst/>
              <a:gdLst/>
              <a:ahLst/>
              <a:cxnLst/>
              <a:rect l="l" t="t" r="r" b="b"/>
              <a:pathLst>
                <a:path w="266985" h="1341405" extrusionOk="0">
                  <a:moveTo>
                    <a:pt x="266986" y="744569"/>
                  </a:moveTo>
                  <a:lnTo>
                    <a:pt x="266986" y="0"/>
                  </a:lnTo>
                  <a:lnTo>
                    <a:pt x="259842" y="0"/>
                  </a:lnTo>
                  <a:lnTo>
                    <a:pt x="259842" y="741617"/>
                  </a:lnTo>
                  <a:lnTo>
                    <a:pt x="13145" y="988314"/>
                  </a:lnTo>
                  <a:lnTo>
                    <a:pt x="13145" y="1308259"/>
                  </a:lnTo>
                  <a:cubicBezTo>
                    <a:pt x="5620" y="1309878"/>
                    <a:pt x="0" y="1316546"/>
                    <a:pt x="0" y="1324642"/>
                  </a:cubicBezTo>
                  <a:cubicBezTo>
                    <a:pt x="0" y="1333881"/>
                    <a:pt x="7525" y="1341406"/>
                    <a:pt x="16764" y="1341406"/>
                  </a:cubicBezTo>
                  <a:cubicBezTo>
                    <a:pt x="26003" y="1341406"/>
                    <a:pt x="33528" y="1333881"/>
                    <a:pt x="33528" y="1324642"/>
                  </a:cubicBezTo>
                  <a:cubicBezTo>
                    <a:pt x="33528" y="1316641"/>
                    <a:pt x="27908" y="1309973"/>
                    <a:pt x="20384" y="1308259"/>
                  </a:cubicBezTo>
                  <a:lnTo>
                    <a:pt x="20384" y="991267"/>
                  </a:lnTo>
                  <a:lnTo>
                    <a:pt x="266986" y="744569"/>
                  </a:lnTo>
                  <a:close/>
                </a:path>
              </a:pathLst>
            </a:custGeom>
            <a:solidFill>
              <a:schemeClr val="accent1"/>
            </a:solidFill>
            <a:ln>
              <a:noFill/>
            </a:ln>
            <a:effectLst>
              <a:outerShdw blurRad="200025" dist="19050" dir="5400000" algn="bl" rotWithShape="0">
                <a:schemeClr val="accent1">
                  <a:alpha val="66666"/>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02" name="Google Shape;602;p22"/>
            <p:cNvSpPr/>
            <p:nvPr/>
          </p:nvSpPr>
          <p:spPr>
            <a:xfrm>
              <a:off x="7602140" y="2608992"/>
              <a:ext cx="370998" cy="1562195"/>
            </a:xfrm>
            <a:custGeom>
              <a:avLst/>
              <a:gdLst/>
              <a:ahLst/>
              <a:cxnLst/>
              <a:rect l="l" t="t" r="r" b="b"/>
              <a:pathLst>
                <a:path w="370998" h="1562195" extrusionOk="0">
                  <a:moveTo>
                    <a:pt x="158496" y="1521905"/>
                  </a:moveTo>
                  <a:lnTo>
                    <a:pt x="158496" y="1225868"/>
                  </a:lnTo>
                  <a:lnTo>
                    <a:pt x="95155" y="1162431"/>
                  </a:lnTo>
                  <a:lnTo>
                    <a:pt x="95155" y="939070"/>
                  </a:lnTo>
                  <a:lnTo>
                    <a:pt x="156210" y="878014"/>
                  </a:lnTo>
                  <a:lnTo>
                    <a:pt x="156210" y="839534"/>
                  </a:lnTo>
                  <a:lnTo>
                    <a:pt x="317659" y="678085"/>
                  </a:lnTo>
                  <a:cubicBezTo>
                    <a:pt x="320897" y="680466"/>
                    <a:pt x="324898" y="681800"/>
                    <a:pt x="329184" y="681800"/>
                  </a:cubicBezTo>
                  <a:cubicBezTo>
                    <a:pt x="340423" y="681800"/>
                    <a:pt x="349568" y="672655"/>
                    <a:pt x="349568" y="661511"/>
                  </a:cubicBezTo>
                  <a:cubicBezTo>
                    <a:pt x="349568" y="650272"/>
                    <a:pt x="340423" y="641128"/>
                    <a:pt x="329184" y="641128"/>
                  </a:cubicBezTo>
                  <a:cubicBezTo>
                    <a:pt x="318040" y="641128"/>
                    <a:pt x="308896" y="650272"/>
                    <a:pt x="308896" y="661511"/>
                  </a:cubicBezTo>
                  <a:cubicBezTo>
                    <a:pt x="308896" y="665797"/>
                    <a:pt x="310229" y="669798"/>
                    <a:pt x="312611" y="673037"/>
                  </a:cubicBezTo>
                  <a:lnTo>
                    <a:pt x="267843" y="717804"/>
                  </a:lnTo>
                  <a:lnTo>
                    <a:pt x="267843" y="635413"/>
                  </a:lnTo>
                  <a:lnTo>
                    <a:pt x="370999" y="532257"/>
                  </a:lnTo>
                  <a:lnTo>
                    <a:pt x="370999" y="273844"/>
                  </a:lnTo>
                  <a:lnTo>
                    <a:pt x="319183" y="222028"/>
                  </a:lnTo>
                  <a:lnTo>
                    <a:pt x="319183" y="0"/>
                  </a:lnTo>
                  <a:lnTo>
                    <a:pt x="312039" y="0"/>
                  </a:lnTo>
                  <a:lnTo>
                    <a:pt x="312039" y="503777"/>
                  </a:lnTo>
                  <a:lnTo>
                    <a:pt x="16669" y="799147"/>
                  </a:lnTo>
                  <a:lnTo>
                    <a:pt x="16669" y="1479995"/>
                  </a:lnTo>
                  <a:cubicBezTo>
                    <a:pt x="7144" y="1481709"/>
                    <a:pt x="0" y="1490091"/>
                    <a:pt x="0" y="1500092"/>
                  </a:cubicBezTo>
                  <a:cubicBezTo>
                    <a:pt x="0" y="1511237"/>
                    <a:pt x="9049" y="1520381"/>
                    <a:pt x="20288" y="1520381"/>
                  </a:cubicBezTo>
                  <a:cubicBezTo>
                    <a:pt x="31528" y="1520381"/>
                    <a:pt x="40577" y="1511237"/>
                    <a:pt x="40577" y="1500092"/>
                  </a:cubicBezTo>
                  <a:cubicBezTo>
                    <a:pt x="40577" y="1490091"/>
                    <a:pt x="33338" y="1481709"/>
                    <a:pt x="23813" y="1479995"/>
                  </a:cubicBezTo>
                  <a:lnTo>
                    <a:pt x="23813" y="802100"/>
                  </a:lnTo>
                  <a:lnTo>
                    <a:pt x="319183" y="506730"/>
                  </a:lnTo>
                  <a:lnTo>
                    <a:pt x="319183" y="232124"/>
                  </a:lnTo>
                  <a:lnTo>
                    <a:pt x="363855" y="276796"/>
                  </a:lnTo>
                  <a:lnTo>
                    <a:pt x="363855" y="529304"/>
                  </a:lnTo>
                  <a:lnTo>
                    <a:pt x="260699" y="632460"/>
                  </a:lnTo>
                  <a:lnTo>
                    <a:pt x="260699" y="724948"/>
                  </a:lnTo>
                  <a:lnTo>
                    <a:pt x="260699" y="724948"/>
                  </a:lnTo>
                  <a:lnTo>
                    <a:pt x="149066" y="836485"/>
                  </a:lnTo>
                  <a:lnTo>
                    <a:pt x="149066" y="874967"/>
                  </a:lnTo>
                  <a:lnTo>
                    <a:pt x="95155" y="928973"/>
                  </a:lnTo>
                  <a:lnTo>
                    <a:pt x="95155" y="821341"/>
                  </a:lnTo>
                  <a:lnTo>
                    <a:pt x="178498" y="738092"/>
                  </a:lnTo>
                  <a:cubicBezTo>
                    <a:pt x="181737" y="740473"/>
                    <a:pt x="185738" y="741807"/>
                    <a:pt x="190024" y="741807"/>
                  </a:cubicBezTo>
                  <a:cubicBezTo>
                    <a:pt x="201263" y="741807"/>
                    <a:pt x="210312" y="732663"/>
                    <a:pt x="210312" y="721423"/>
                  </a:cubicBezTo>
                  <a:cubicBezTo>
                    <a:pt x="210312" y="710279"/>
                    <a:pt x="201263" y="701135"/>
                    <a:pt x="190024" y="701135"/>
                  </a:cubicBezTo>
                  <a:cubicBezTo>
                    <a:pt x="178784" y="701135"/>
                    <a:pt x="169736" y="710279"/>
                    <a:pt x="169736" y="721423"/>
                  </a:cubicBezTo>
                  <a:cubicBezTo>
                    <a:pt x="169736" y="725805"/>
                    <a:pt x="171069" y="729805"/>
                    <a:pt x="173355" y="733044"/>
                  </a:cubicBezTo>
                  <a:lnTo>
                    <a:pt x="88011" y="818388"/>
                  </a:lnTo>
                  <a:lnTo>
                    <a:pt x="88011" y="1165384"/>
                  </a:lnTo>
                  <a:lnTo>
                    <a:pt x="151352" y="1228820"/>
                  </a:lnTo>
                  <a:lnTo>
                    <a:pt x="151352" y="1521905"/>
                  </a:lnTo>
                  <a:cubicBezTo>
                    <a:pt x="141732" y="1523524"/>
                    <a:pt x="134493" y="1531906"/>
                    <a:pt x="134493" y="1541907"/>
                  </a:cubicBezTo>
                  <a:cubicBezTo>
                    <a:pt x="134493" y="1553147"/>
                    <a:pt x="143542" y="1562195"/>
                    <a:pt x="154781" y="1562195"/>
                  </a:cubicBezTo>
                  <a:cubicBezTo>
                    <a:pt x="166021" y="1562195"/>
                    <a:pt x="175070" y="1553147"/>
                    <a:pt x="175070" y="1541907"/>
                  </a:cubicBezTo>
                  <a:cubicBezTo>
                    <a:pt x="175070" y="1532001"/>
                    <a:pt x="167926" y="1523714"/>
                    <a:pt x="158496" y="1521905"/>
                  </a:cubicBezTo>
                  <a:close/>
                  <a:moveTo>
                    <a:pt x="316039" y="661511"/>
                  </a:moveTo>
                  <a:cubicBezTo>
                    <a:pt x="316039" y="654177"/>
                    <a:pt x="321945" y="648272"/>
                    <a:pt x="329184" y="648272"/>
                  </a:cubicBezTo>
                  <a:cubicBezTo>
                    <a:pt x="336518" y="648272"/>
                    <a:pt x="342424" y="654177"/>
                    <a:pt x="342424" y="661511"/>
                  </a:cubicBezTo>
                  <a:cubicBezTo>
                    <a:pt x="342424" y="668750"/>
                    <a:pt x="336518" y="674656"/>
                    <a:pt x="329184" y="674656"/>
                  </a:cubicBezTo>
                  <a:cubicBezTo>
                    <a:pt x="326898" y="674656"/>
                    <a:pt x="324707" y="674084"/>
                    <a:pt x="322802" y="672941"/>
                  </a:cubicBezTo>
                  <a:cubicBezTo>
                    <a:pt x="320707" y="671798"/>
                    <a:pt x="318897" y="669988"/>
                    <a:pt x="317754" y="667893"/>
                  </a:cubicBezTo>
                  <a:cubicBezTo>
                    <a:pt x="316611" y="665988"/>
                    <a:pt x="316039" y="663797"/>
                    <a:pt x="316039" y="661511"/>
                  </a:cubicBezTo>
                  <a:close/>
                  <a:moveTo>
                    <a:pt x="33433" y="1500092"/>
                  </a:moveTo>
                  <a:cubicBezTo>
                    <a:pt x="33433" y="1507331"/>
                    <a:pt x="27527" y="1513237"/>
                    <a:pt x="20288" y="1513237"/>
                  </a:cubicBezTo>
                  <a:cubicBezTo>
                    <a:pt x="13049" y="1513237"/>
                    <a:pt x="7144" y="1507331"/>
                    <a:pt x="7144" y="1500092"/>
                  </a:cubicBezTo>
                  <a:cubicBezTo>
                    <a:pt x="7144" y="1493996"/>
                    <a:pt x="11144" y="1488948"/>
                    <a:pt x="16669" y="1487424"/>
                  </a:cubicBezTo>
                  <a:cubicBezTo>
                    <a:pt x="17812" y="1487043"/>
                    <a:pt x="19050" y="1486853"/>
                    <a:pt x="20288" y="1486853"/>
                  </a:cubicBezTo>
                  <a:cubicBezTo>
                    <a:pt x="21527" y="1486853"/>
                    <a:pt x="22670" y="1487043"/>
                    <a:pt x="23813" y="1487424"/>
                  </a:cubicBezTo>
                  <a:cubicBezTo>
                    <a:pt x="29337" y="1488853"/>
                    <a:pt x="33433" y="1493996"/>
                    <a:pt x="33433" y="1500092"/>
                  </a:cubicBezTo>
                  <a:close/>
                  <a:moveTo>
                    <a:pt x="176879" y="721423"/>
                  </a:moveTo>
                  <a:cubicBezTo>
                    <a:pt x="176879" y="714184"/>
                    <a:pt x="182785" y="708279"/>
                    <a:pt x="190024" y="708279"/>
                  </a:cubicBezTo>
                  <a:cubicBezTo>
                    <a:pt x="197263" y="708279"/>
                    <a:pt x="203168" y="714184"/>
                    <a:pt x="203168" y="721423"/>
                  </a:cubicBezTo>
                  <a:cubicBezTo>
                    <a:pt x="203168" y="728758"/>
                    <a:pt x="197263" y="734663"/>
                    <a:pt x="190024" y="734663"/>
                  </a:cubicBezTo>
                  <a:cubicBezTo>
                    <a:pt x="187738" y="734663"/>
                    <a:pt x="185547" y="734092"/>
                    <a:pt x="183642" y="732949"/>
                  </a:cubicBezTo>
                  <a:cubicBezTo>
                    <a:pt x="181546" y="731806"/>
                    <a:pt x="179737" y="730091"/>
                    <a:pt x="178594" y="727901"/>
                  </a:cubicBezTo>
                  <a:cubicBezTo>
                    <a:pt x="177451" y="725996"/>
                    <a:pt x="176879" y="723805"/>
                    <a:pt x="176879" y="721423"/>
                  </a:cubicBezTo>
                  <a:close/>
                  <a:moveTo>
                    <a:pt x="154781" y="1555052"/>
                  </a:moveTo>
                  <a:cubicBezTo>
                    <a:pt x="147542" y="1555052"/>
                    <a:pt x="141637" y="1549146"/>
                    <a:pt x="141637" y="1541907"/>
                  </a:cubicBezTo>
                  <a:cubicBezTo>
                    <a:pt x="141637" y="1535811"/>
                    <a:pt x="145733" y="1530763"/>
                    <a:pt x="151352" y="1529239"/>
                  </a:cubicBezTo>
                  <a:cubicBezTo>
                    <a:pt x="152495" y="1528953"/>
                    <a:pt x="153638" y="1528763"/>
                    <a:pt x="154781" y="1528763"/>
                  </a:cubicBezTo>
                  <a:cubicBezTo>
                    <a:pt x="156115" y="1528763"/>
                    <a:pt x="157353" y="1528953"/>
                    <a:pt x="158496" y="1529334"/>
                  </a:cubicBezTo>
                  <a:cubicBezTo>
                    <a:pt x="163925" y="1530953"/>
                    <a:pt x="167926" y="1536002"/>
                    <a:pt x="167926" y="1541907"/>
                  </a:cubicBezTo>
                  <a:cubicBezTo>
                    <a:pt x="167926" y="1549146"/>
                    <a:pt x="162020" y="1555052"/>
                    <a:pt x="154781" y="1555052"/>
                  </a:cubicBezTo>
                  <a:close/>
                </a:path>
              </a:pathLst>
            </a:custGeom>
            <a:solidFill>
              <a:schemeClr val="accent1"/>
            </a:solidFill>
            <a:ln>
              <a:noFill/>
            </a:ln>
            <a:effectLst>
              <a:outerShdw blurRad="200025" dist="19050" dir="5400000" algn="bl" rotWithShape="0">
                <a:schemeClr val="accent1">
                  <a:alpha val="66666"/>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03" name="Google Shape;603;p22"/>
            <p:cNvSpPr/>
            <p:nvPr/>
          </p:nvSpPr>
          <p:spPr>
            <a:xfrm>
              <a:off x="7666005" y="3837621"/>
              <a:ext cx="75628" cy="444531"/>
            </a:xfrm>
            <a:custGeom>
              <a:avLst/>
              <a:gdLst/>
              <a:ahLst/>
              <a:cxnLst/>
              <a:rect l="l" t="t" r="r" b="b"/>
              <a:pathLst>
                <a:path w="75628" h="444531" extrusionOk="0">
                  <a:moveTo>
                    <a:pt x="58865" y="404146"/>
                  </a:moveTo>
                  <a:lnTo>
                    <a:pt x="58865" y="53816"/>
                  </a:lnTo>
                  <a:lnTo>
                    <a:pt x="30861" y="25813"/>
                  </a:lnTo>
                  <a:cubicBezTo>
                    <a:pt x="32576" y="23241"/>
                    <a:pt x="33528" y="20098"/>
                    <a:pt x="33528" y="16764"/>
                  </a:cubicBezTo>
                  <a:cubicBezTo>
                    <a:pt x="33528" y="7525"/>
                    <a:pt x="26003" y="0"/>
                    <a:pt x="16764" y="0"/>
                  </a:cubicBezTo>
                  <a:cubicBezTo>
                    <a:pt x="7525" y="0"/>
                    <a:pt x="0" y="7525"/>
                    <a:pt x="0" y="16764"/>
                  </a:cubicBezTo>
                  <a:cubicBezTo>
                    <a:pt x="0" y="26003"/>
                    <a:pt x="7525" y="33528"/>
                    <a:pt x="16764" y="33528"/>
                  </a:cubicBezTo>
                  <a:cubicBezTo>
                    <a:pt x="20098" y="33528"/>
                    <a:pt x="23146" y="32480"/>
                    <a:pt x="25813" y="30861"/>
                  </a:cubicBezTo>
                  <a:lnTo>
                    <a:pt x="25813" y="30861"/>
                  </a:lnTo>
                  <a:lnTo>
                    <a:pt x="51721" y="56769"/>
                  </a:lnTo>
                  <a:lnTo>
                    <a:pt x="51721" y="404146"/>
                  </a:lnTo>
                  <a:cubicBezTo>
                    <a:pt x="42196" y="405860"/>
                    <a:pt x="34957" y="414242"/>
                    <a:pt x="34957" y="424148"/>
                  </a:cubicBezTo>
                  <a:cubicBezTo>
                    <a:pt x="34957" y="435388"/>
                    <a:pt x="44101" y="444532"/>
                    <a:pt x="55341" y="444532"/>
                  </a:cubicBezTo>
                  <a:cubicBezTo>
                    <a:pt x="66485" y="444532"/>
                    <a:pt x="75629" y="435388"/>
                    <a:pt x="75629" y="424148"/>
                  </a:cubicBezTo>
                  <a:cubicBezTo>
                    <a:pt x="75629" y="414242"/>
                    <a:pt x="68294" y="405860"/>
                    <a:pt x="58865" y="404146"/>
                  </a:cubicBezTo>
                  <a:close/>
                  <a:moveTo>
                    <a:pt x="55341" y="437388"/>
                  </a:moveTo>
                  <a:cubicBezTo>
                    <a:pt x="48006" y="437388"/>
                    <a:pt x="42101" y="431483"/>
                    <a:pt x="42101" y="424148"/>
                  </a:cubicBezTo>
                  <a:cubicBezTo>
                    <a:pt x="42101" y="418147"/>
                    <a:pt x="46101" y="413099"/>
                    <a:pt x="51721" y="411575"/>
                  </a:cubicBezTo>
                  <a:cubicBezTo>
                    <a:pt x="52864" y="411194"/>
                    <a:pt x="54102" y="411004"/>
                    <a:pt x="55341" y="411004"/>
                  </a:cubicBezTo>
                  <a:cubicBezTo>
                    <a:pt x="56579" y="411004"/>
                    <a:pt x="57722" y="411194"/>
                    <a:pt x="58865" y="411575"/>
                  </a:cubicBezTo>
                  <a:cubicBezTo>
                    <a:pt x="64389" y="413004"/>
                    <a:pt x="68485" y="418147"/>
                    <a:pt x="68485" y="424148"/>
                  </a:cubicBezTo>
                  <a:cubicBezTo>
                    <a:pt x="68485" y="431483"/>
                    <a:pt x="62579" y="437388"/>
                    <a:pt x="55341" y="437388"/>
                  </a:cubicBezTo>
                  <a:close/>
                </a:path>
              </a:pathLst>
            </a:custGeom>
            <a:solidFill>
              <a:schemeClr val="accent1"/>
            </a:solidFill>
            <a:ln>
              <a:noFill/>
            </a:ln>
            <a:effectLst>
              <a:outerShdw blurRad="200025" dist="19050" dir="5400000" algn="bl" rotWithShape="0">
                <a:schemeClr val="accent1">
                  <a:alpha val="66666"/>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04" name="Google Shape;604;p22"/>
            <p:cNvSpPr/>
            <p:nvPr/>
          </p:nvSpPr>
          <p:spPr>
            <a:xfrm>
              <a:off x="7350442" y="3539870"/>
              <a:ext cx="240982" cy="701039"/>
            </a:xfrm>
            <a:custGeom>
              <a:avLst/>
              <a:gdLst/>
              <a:ahLst/>
              <a:cxnLst/>
              <a:rect l="l" t="t" r="r" b="b"/>
              <a:pathLst>
                <a:path w="240982" h="701039" extrusionOk="0">
                  <a:moveTo>
                    <a:pt x="227838" y="667893"/>
                  </a:moveTo>
                  <a:lnTo>
                    <a:pt x="227838" y="410146"/>
                  </a:lnTo>
                  <a:lnTo>
                    <a:pt x="160210" y="342519"/>
                  </a:lnTo>
                  <a:lnTo>
                    <a:pt x="160210" y="214503"/>
                  </a:lnTo>
                  <a:cubicBezTo>
                    <a:pt x="169545" y="212693"/>
                    <a:pt x="176689" y="204407"/>
                    <a:pt x="176689" y="194596"/>
                  </a:cubicBezTo>
                  <a:cubicBezTo>
                    <a:pt x="176689" y="183356"/>
                    <a:pt x="167545" y="174308"/>
                    <a:pt x="156400" y="174308"/>
                  </a:cubicBezTo>
                  <a:cubicBezTo>
                    <a:pt x="145161" y="174308"/>
                    <a:pt x="136017" y="183356"/>
                    <a:pt x="136017" y="194596"/>
                  </a:cubicBezTo>
                  <a:cubicBezTo>
                    <a:pt x="136017" y="204597"/>
                    <a:pt x="143446" y="212979"/>
                    <a:pt x="153067" y="214598"/>
                  </a:cubicBezTo>
                  <a:lnTo>
                    <a:pt x="153067" y="345472"/>
                  </a:lnTo>
                  <a:lnTo>
                    <a:pt x="220694" y="413099"/>
                  </a:lnTo>
                  <a:lnTo>
                    <a:pt x="220694" y="493681"/>
                  </a:lnTo>
                  <a:lnTo>
                    <a:pt x="103441" y="376428"/>
                  </a:lnTo>
                  <a:lnTo>
                    <a:pt x="103441" y="216122"/>
                  </a:lnTo>
                  <a:lnTo>
                    <a:pt x="23813" y="136493"/>
                  </a:lnTo>
                  <a:lnTo>
                    <a:pt x="23813" y="40291"/>
                  </a:lnTo>
                  <a:cubicBezTo>
                    <a:pt x="33242" y="38576"/>
                    <a:pt x="40576" y="30290"/>
                    <a:pt x="40576" y="20288"/>
                  </a:cubicBezTo>
                  <a:cubicBezTo>
                    <a:pt x="40576" y="9144"/>
                    <a:pt x="31432" y="0"/>
                    <a:pt x="20288" y="0"/>
                  </a:cubicBezTo>
                  <a:cubicBezTo>
                    <a:pt x="9049" y="0"/>
                    <a:pt x="0" y="9144"/>
                    <a:pt x="0" y="20288"/>
                  </a:cubicBezTo>
                  <a:cubicBezTo>
                    <a:pt x="0" y="30290"/>
                    <a:pt x="7144" y="38576"/>
                    <a:pt x="16669" y="40291"/>
                  </a:cubicBezTo>
                  <a:lnTo>
                    <a:pt x="16669" y="139446"/>
                  </a:lnTo>
                  <a:lnTo>
                    <a:pt x="96298" y="219075"/>
                  </a:lnTo>
                  <a:lnTo>
                    <a:pt x="96298" y="379381"/>
                  </a:lnTo>
                  <a:lnTo>
                    <a:pt x="220694" y="503777"/>
                  </a:lnTo>
                  <a:lnTo>
                    <a:pt x="220694" y="667893"/>
                  </a:lnTo>
                  <a:cubicBezTo>
                    <a:pt x="213169" y="669512"/>
                    <a:pt x="207454" y="676180"/>
                    <a:pt x="207454" y="684276"/>
                  </a:cubicBezTo>
                  <a:cubicBezTo>
                    <a:pt x="207454" y="693515"/>
                    <a:pt x="214979" y="701040"/>
                    <a:pt x="224218" y="701040"/>
                  </a:cubicBezTo>
                  <a:cubicBezTo>
                    <a:pt x="233458" y="701040"/>
                    <a:pt x="240982" y="693515"/>
                    <a:pt x="240982" y="684276"/>
                  </a:cubicBezTo>
                  <a:cubicBezTo>
                    <a:pt x="240887" y="676275"/>
                    <a:pt x="235267" y="669608"/>
                    <a:pt x="227838" y="667893"/>
                  </a:cubicBezTo>
                  <a:close/>
                  <a:moveTo>
                    <a:pt x="143161" y="194596"/>
                  </a:moveTo>
                  <a:cubicBezTo>
                    <a:pt x="143161" y="187357"/>
                    <a:pt x="149066" y="181451"/>
                    <a:pt x="156400" y="181451"/>
                  </a:cubicBezTo>
                  <a:cubicBezTo>
                    <a:pt x="163639" y="181451"/>
                    <a:pt x="169545" y="187357"/>
                    <a:pt x="169545" y="194596"/>
                  </a:cubicBezTo>
                  <a:cubicBezTo>
                    <a:pt x="169545" y="200501"/>
                    <a:pt x="165640" y="205550"/>
                    <a:pt x="160210" y="207074"/>
                  </a:cubicBezTo>
                  <a:cubicBezTo>
                    <a:pt x="158972" y="207550"/>
                    <a:pt x="157734" y="207740"/>
                    <a:pt x="156400" y="207740"/>
                  </a:cubicBezTo>
                  <a:cubicBezTo>
                    <a:pt x="155257" y="207740"/>
                    <a:pt x="154114" y="207550"/>
                    <a:pt x="153067" y="207264"/>
                  </a:cubicBezTo>
                  <a:cubicBezTo>
                    <a:pt x="147352" y="205835"/>
                    <a:pt x="143161" y="200692"/>
                    <a:pt x="143161" y="194596"/>
                  </a:cubicBezTo>
                  <a:close/>
                  <a:moveTo>
                    <a:pt x="7144" y="20288"/>
                  </a:moveTo>
                  <a:cubicBezTo>
                    <a:pt x="7144" y="13049"/>
                    <a:pt x="13049" y="7144"/>
                    <a:pt x="20288" y="7144"/>
                  </a:cubicBezTo>
                  <a:cubicBezTo>
                    <a:pt x="27527" y="7144"/>
                    <a:pt x="33433" y="13049"/>
                    <a:pt x="33433" y="20288"/>
                  </a:cubicBezTo>
                  <a:cubicBezTo>
                    <a:pt x="33433" y="26289"/>
                    <a:pt x="29337" y="31433"/>
                    <a:pt x="23813" y="32861"/>
                  </a:cubicBezTo>
                  <a:cubicBezTo>
                    <a:pt x="22669" y="33242"/>
                    <a:pt x="21526" y="33433"/>
                    <a:pt x="20288" y="33433"/>
                  </a:cubicBezTo>
                  <a:cubicBezTo>
                    <a:pt x="19050" y="33433"/>
                    <a:pt x="17812" y="33242"/>
                    <a:pt x="16669" y="32861"/>
                  </a:cubicBezTo>
                  <a:cubicBezTo>
                    <a:pt x="11144" y="31337"/>
                    <a:pt x="7144" y="26289"/>
                    <a:pt x="7144" y="20288"/>
                  </a:cubicBezTo>
                  <a:close/>
                </a:path>
              </a:pathLst>
            </a:custGeom>
            <a:solidFill>
              <a:schemeClr val="accent1"/>
            </a:solidFill>
            <a:ln>
              <a:noFill/>
            </a:ln>
            <a:effectLst>
              <a:outerShdw blurRad="200025" dist="19050" dir="5400000" algn="bl" rotWithShape="0">
                <a:schemeClr val="accent1">
                  <a:alpha val="66666"/>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05" name="Google Shape;605;p22"/>
            <p:cNvSpPr/>
            <p:nvPr/>
          </p:nvSpPr>
          <p:spPr>
            <a:xfrm>
              <a:off x="7557897" y="2823590"/>
              <a:ext cx="322706" cy="857440"/>
            </a:xfrm>
            <a:custGeom>
              <a:avLst/>
              <a:gdLst/>
              <a:ahLst/>
              <a:cxnLst/>
              <a:rect l="l" t="t" r="r" b="b"/>
              <a:pathLst>
                <a:path w="322706" h="857440" extrusionOk="0">
                  <a:moveTo>
                    <a:pt x="20098" y="824293"/>
                  </a:moveTo>
                  <a:lnTo>
                    <a:pt x="20098" y="561213"/>
                  </a:lnTo>
                  <a:lnTo>
                    <a:pt x="309563" y="271748"/>
                  </a:lnTo>
                  <a:lnTo>
                    <a:pt x="309563" y="33147"/>
                  </a:lnTo>
                  <a:cubicBezTo>
                    <a:pt x="317087" y="31528"/>
                    <a:pt x="322707" y="24860"/>
                    <a:pt x="322707" y="16764"/>
                  </a:cubicBezTo>
                  <a:cubicBezTo>
                    <a:pt x="322707" y="7525"/>
                    <a:pt x="315182" y="0"/>
                    <a:pt x="305943" y="0"/>
                  </a:cubicBezTo>
                  <a:cubicBezTo>
                    <a:pt x="296704" y="0"/>
                    <a:pt x="289179" y="7525"/>
                    <a:pt x="289179" y="16764"/>
                  </a:cubicBezTo>
                  <a:cubicBezTo>
                    <a:pt x="289179" y="24765"/>
                    <a:pt x="294799" y="31432"/>
                    <a:pt x="302323" y="33147"/>
                  </a:cubicBezTo>
                  <a:lnTo>
                    <a:pt x="302323" y="268796"/>
                  </a:lnTo>
                  <a:lnTo>
                    <a:pt x="12859" y="558260"/>
                  </a:lnTo>
                  <a:lnTo>
                    <a:pt x="12859" y="824389"/>
                  </a:lnTo>
                  <a:cubicBezTo>
                    <a:pt x="5524" y="826103"/>
                    <a:pt x="0" y="832771"/>
                    <a:pt x="0" y="840676"/>
                  </a:cubicBezTo>
                  <a:cubicBezTo>
                    <a:pt x="0" y="849916"/>
                    <a:pt x="7525" y="857441"/>
                    <a:pt x="16764" y="857441"/>
                  </a:cubicBezTo>
                  <a:cubicBezTo>
                    <a:pt x="26003" y="857441"/>
                    <a:pt x="33528" y="849916"/>
                    <a:pt x="33528" y="840676"/>
                  </a:cubicBezTo>
                  <a:cubicBezTo>
                    <a:pt x="33528" y="832580"/>
                    <a:pt x="27718" y="825818"/>
                    <a:pt x="20098" y="824293"/>
                  </a:cubicBezTo>
                  <a:close/>
                </a:path>
              </a:pathLst>
            </a:custGeom>
            <a:solidFill>
              <a:schemeClr val="accent1"/>
            </a:solidFill>
            <a:ln>
              <a:noFill/>
            </a:ln>
            <a:effectLst>
              <a:outerShdw blurRad="200025" dist="19050" dir="5400000" algn="bl" rotWithShape="0">
                <a:schemeClr val="accent1">
                  <a:alpha val="66666"/>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606" name="Google Shape;606;p22"/>
          <p:cNvSpPr txBox="1"/>
          <p:nvPr/>
        </p:nvSpPr>
        <p:spPr>
          <a:xfrm>
            <a:off x="805359" y="1390681"/>
            <a:ext cx="7290683" cy="26157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 sz="1100" b="1" u="sng" dirty="0">
                <a:solidFill>
                  <a:schemeClr val="dk1"/>
                </a:solidFill>
                <a:latin typeface="Fira Sans"/>
                <a:ea typeface="Open Sans"/>
                <a:cs typeface="Open Sans"/>
              </a:rPr>
              <a:t>4) Quesque le git vous apporte par rapport à samba dans les partage de fichier?</a:t>
            </a:r>
            <a:endParaRPr sz="1100" b="1" u="sng" dirty="0">
              <a:solidFill>
                <a:schemeClr val="dk1"/>
              </a:solidFill>
              <a:latin typeface="Fira Sans"/>
              <a:ea typeface="Open Sans"/>
              <a:cs typeface="Open Sans"/>
            </a:endParaRPr>
          </a:p>
        </p:txBody>
      </p:sp>
      <p:sp>
        <p:nvSpPr>
          <p:cNvPr id="607" name="Google Shape;607;p22"/>
          <p:cNvSpPr txBox="1"/>
          <p:nvPr/>
        </p:nvSpPr>
        <p:spPr>
          <a:xfrm>
            <a:off x="1711411" y="2217023"/>
            <a:ext cx="6062254" cy="276999"/>
          </a:xfrm>
          <a:prstGeom prst="rect">
            <a:avLst/>
          </a:prstGeom>
          <a:noFill/>
          <a:ln>
            <a:noFill/>
          </a:ln>
        </p:spPr>
        <p:txBody>
          <a:bodyPr spcFirstLastPara="1" wrap="square" lIns="91425" tIns="45700" rIns="91425" bIns="45700" anchor="t" anchorCtr="0">
            <a:spAutoFit/>
          </a:bodyPr>
          <a:lstStyle/>
          <a:p>
            <a:pPr marL="171450" marR="0" lvl="0" indent="-171450" algn="l" rtl="0">
              <a:lnSpc>
                <a:spcPct val="100000"/>
              </a:lnSpc>
              <a:spcBef>
                <a:spcPts val="0"/>
              </a:spcBef>
              <a:spcAft>
                <a:spcPts val="0"/>
              </a:spcAft>
              <a:buClr>
                <a:srgbClr val="000000"/>
              </a:buClr>
              <a:buSzPts val="1200"/>
              <a:buFont typeface="Noto Sans Symbols"/>
              <a:buChar char="❖"/>
            </a:pPr>
            <a:r>
              <a:rPr lang="en" sz="1100" dirty="0">
                <a:solidFill>
                  <a:schemeClr val="dk1"/>
                </a:solidFill>
                <a:latin typeface="Fira Sans"/>
                <a:ea typeface="Open Sans"/>
                <a:cs typeface="Open Sans"/>
                <a:sym typeface="Assistant"/>
              </a:rPr>
              <a:t>Git apporte du versioning à nos scripts et une meilleure organisation</a:t>
            </a:r>
            <a:r>
              <a:rPr lang="en" sz="1200" b="0" i="0" u="none" strike="noStrike" cap="none" dirty="0">
                <a:solidFill>
                  <a:srgbClr val="000000"/>
                </a:solidFill>
                <a:latin typeface="Assistant"/>
                <a:ea typeface="Assistant"/>
                <a:cs typeface="Assistant"/>
                <a:sym typeface="Assistant"/>
              </a:rPr>
              <a:t>.</a:t>
            </a:r>
            <a:endParaRPr sz="1400" b="0" i="0" u="none" strike="noStrike" cap="none" dirty="0">
              <a:solidFill>
                <a:srgbClr val="000000"/>
              </a:solidFill>
              <a:latin typeface="Arial"/>
              <a:ea typeface="Arial"/>
              <a:cs typeface="Arial"/>
              <a:sym typeface="Arial"/>
            </a:endParaRPr>
          </a:p>
        </p:txBody>
      </p:sp>
      <p:pic>
        <p:nvPicPr>
          <p:cNvPr id="608" name="Google Shape;608;p22" descr="Clock, group, management, organise, people, teamwork, time icon - Download  on Iconfinder"/>
          <p:cNvPicPr preferRelativeResize="0"/>
          <p:nvPr/>
        </p:nvPicPr>
        <p:blipFill rotWithShape="1">
          <a:blip r:embed="rId3">
            <a:alphaModFix/>
          </a:blip>
          <a:srcRect/>
          <a:stretch/>
        </p:blipFill>
        <p:spPr>
          <a:xfrm>
            <a:off x="4450701" y="2896333"/>
            <a:ext cx="2163195" cy="216319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12"/>
        <p:cNvGrpSpPr/>
        <p:nvPr/>
      </p:nvGrpSpPr>
      <p:grpSpPr>
        <a:xfrm>
          <a:off x="0" y="0"/>
          <a:ext cx="0" cy="0"/>
          <a:chOff x="0" y="0"/>
          <a:chExt cx="0" cy="0"/>
        </a:xfrm>
      </p:grpSpPr>
      <p:grpSp>
        <p:nvGrpSpPr>
          <p:cNvPr id="613" name="Google Shape;613;p23"/>
          <p:cNvGrpSpPr/>
          <p:nvPr/>
        </p:nvGrpSpPr>
        <p:grpSpPr>
          <a:xfrm>
            <a:off x="4078009" y="2906106"/>
            <a:ext cx="566689" cy="1689268"/>
            <a:chOff x="3390238" y="2908406"/>
            <a:chExt cx="566689" cy="1689268"/>
          </a:xfrm>
        </p:grpSpPr>
        <p:sp>
          <p:nvSpPr>
            <p:cNvPr id="614" name="Google Shape;614;p23"/>
            <p:cNvSpPr/>
            <p:nvPr/>
          </p:nvSpPr>
          <p:spPr>
            <a:xfrm>
              <a:off x="3412389" y="3197732"/>
              <a:ext cx="209077" cy="590653"/>
            </a:xfrm>
            <a:custGeom>
              <a:avLst/>
              <a:gdLst/>
              <a:ahLst/>
              <a:cxnLst/>
              <a:rect l="l" t="t" r="r" b="b"/>
              <a:pathLst>
                <a:path w="10609" h="29971" extrusionOk="0">
                  <a:moveTo>
                    <a:pt x="3435" y="1"/>
                  </a:moveTo>
                  <a:cubicBezTo>
                    <a:pt x="669" y="1"/>
                    <a:pt x="1" y="1946"/>
                    <a:pt x="1" y="10487"/>
                  </a:cubicBezTo>
                  <a:cubicBezTo>
                    <a:pt x="1" y="26323"/>
                    <a:pt x="2098" y="29971"/>
                    <a:pt x="10609" y="29971"/>
                  </a:cubicBezTo>
                  <a:lnTo>
                    <a:pt x="10609" y="25715"/>
                  </a:lnTo>
                  <a:cubicBezTo>
                    <a:pt x="5289" y="25715"/>
                    <a:pt x="6201" y="22402"/>
                    <a:pt x="6201" y="11490"/>
                  </a:cubicBezTo>
                  <a:cubicBezTo>
                    <a:pt x="6201" y="3983"/>
                    <a:pt x="6445" y="1"/>
                    <a:pt x="343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5" name="Google Shape;615;p23"/>
            <p:cNvSpPr/>
            <p:nvPr/>
          </p:nvSpPr>
          <p:spPr>
            <a:xfrm>
              <a:off x="3731079" y="3457713"/>
              <a:ext cx="209077" cy="590653"/>
            </a:xfrm>
            <a:custGeom>
              <a:avLst/>
              <a:gdLst/>
              <a:ahLst/>
              <a:cxnLst/>
              <a:rect l="l" t="t" r="r" b="b"/>
              <a:pathLst>
                <a:path w="10609" h="29971" extrusionOk="0">
                  <a:moveTo>
                    <a:pt x="7174" y="0"/>
                  </a:moveTo>
                  <a:cubicBezTo>
                    <a:pt x="4195" y="0"/>
                    <a:pt x="4408" y="3982"/>
                    <a:pt x="4408" y="11490"/>
                  </a:cubicBezTo>
                  <a:cubicBezTo>
                    <a:pt x="4408" y="22402"/>
                    <a:pt x="5319" y="25685"/>
                    <a:pt x="0" y="25685"/>
                  </a:cubicBezTo>
                  <a:lnTo>
                    <a:pt x="0" y="29970"/>
                  </a:lnTo>
                  <a:cubicBezTo>
                    <a:pt x="8511" y="29970"/>
                    <a:pt x="10608" y="26293"/>
                    <a:pt x="10608" y="10487"/>
                  </a:cubicBezTo>
                  <a:cubicBezTo>
                    <a:pt x="10608" y="1946"/>
                    <a:pt x="9940" y="0"/>
                    <a:pt x="717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6" name="Google Shape;616;p23"/>
            <p:cNvSpPr/>
            <p:nvPr/>
          </p:nvSpPr>
          <p:spPr>
            <a:xfrm>
              <a:off x="3751437" y="3960294"/>
              <a:ext cx="32360" cy="87462"/>
            </a:xfrm>
            <a:custGeom>
              <a:avLst/>
              <a:gdLst/>
              <a:ahLst/>
              <a:cxnLst/>
              <a:rect l="l" t="t" r="r" b="b"/>
              <a:pathLst>
                <a:path w="1642" h="4438" extrusionOk="0">
                  <a:moveTo>
                    <a:pt x="821" y="0"/>
                  </a:moveTo>
                  <a:lnTo>
                    <a:pt x="1" y="152"/>
                  </a:lnTo>
                  <a:lnTo>
                    <a:pt x="213" y="4438"/>
                  </a:lnTo>
                  <a:lnTo>
                    <a:pt x="1642" y="4286"/>
                  </a:lnTo>
                  <a:lnTo>
                    <a:pt x="821"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7" name="Google Shape;617;p23"/>
            <p:cNvSpPr/>
            <p:nvPr/>
          </p:nvSpPr>
          <p:spPr>
            <a:xfrm>
              <a:off x="3596299" y="2932371"/>
              <a:ext cx="165937" cy="1297502"/>
            </a:xfrm>
            <a:custGeom>
              <a:avLst/>
              <a:gdLst/>
              <a:ahLst/>
              <a:cxnLst/>
              <a:rect l="l" t="t" r="r" b="b"/>
              <a:pathLst>
                <a:path w="8420" h="65838" extrusionOk="0">
                  <a:moveTo>
                    <a:pt x="4195" y="0"/>
                  </a:moveTo>
                  <a:cubicBezTo>
                    <a:pt x="0" y="0"/>
                    <a:pt x="304" y="5502"/>
                    <a:pt x="304" y="12250"/>
                  </a:cubicBezTo>
                  <a:lnTo>
                    <a:pt x="304" y="65837"/>
                  </a:lnTo>
                  <a:lnTo>
                    <a:pt x="8085" y="65837"/>
                  </a:lnTo>
                  <a:lnTo>
                    <a:pt x="8085" y="12250"/>
                  </a:lnTo>
                  <a:cubicBezTo>
                    <a:pt x="8085" y="5502"/>
                    <a:pt x="8420" y="0"/>
                    <a:pt x="4195"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8" name="Google Shape;618;p23"/>
            <p:cNvSpPr/>
            <p:nvPr/>
          </p:nvSpPr>
          <p:spPr>
            <a:xfrm>
              <a:off x="3596299" y="2932371"/>
              <a:ext cx="165937" cy="1297502"/>
            </a:xfrm>
            <a:custGeom>
              <a:avLst/>
              <a:gdLst/>
              <a:ahLst/>
              <a:cxnLst/>
              <a:rect l="l" t="t" r="r" b="b"/>
              <a:pathLst>
                <a:path w="8420" h="65838" extrusionOk="0">
                  <a:moveTo>
                    <a:pt x="4195" y="0"/>
                  </a:moveTo>
                  <a:cubicBezTo>
                    <a:pt x="0" y="0"/>
                    <a:pt x="304" y="5502"/>
                    <a:pt x="304" y="12250"/>
                  </a:cubicBezTo>
                  <a:lnTo>
                    <a:pt x="304" y="65837"/>
                  </a:lnTo>
                  <a:lnTo>
                    <a:pt x="8085" y="65837"/>
                  </a:lnTo>
                  <a:lnTo>
                    <a:pt x="8085" y="12250"/>
                  </a:lnTo>
                  <a:cubicBezTo>
                    <a:pt x="8085" y="5502"/>
                    <a:pt x="8420" y="0"/>
                    <a:pt x="419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9" name="Google Shape;619;p23"/>
            <p:cNvSpPr/>
            <p:nvPr/>
          </p:nvSpPr>
          <p:spPr>
            <a:xfrm>
              <a:off x="3634630" y="2928784"/>
              <a:ext cx="38351" cy="1304085"/>
            </a:xfrm>
            <a:custGeom>
              <a:avLst/>
              <a:gdLst/>
              <a:ahLst/>
              <a:cxnLst/>
              <a:rect l="l" t="t" r="r" b="b"/>
              <a:pathLst>
                <a:path w="1946" h="66172" extrusionOk="0">
                  <a:moveTo>
                    <a:pt x="1946" y="0"/>
                  </a:moveTo>
                  <a:cubicBezTo>
                    <a:pt x="1931" y="30"/>
                    <a:pt x="1923" y="53"/>
                    <a:pt x="1915" y="76"/>
                  </a:cubicBezTo>
                  <a:lnTo>
                    <a:pt x="1915" y="76"/>
                  </a:lnTo>
                  <a:lnTo>
                    <a:pt x="1946" y="0"/>
                  </a:lnTo>
                  <a:close/>
                  <a:moveTo>
                    <a:pt x="1915" y="76"/>
                  </a:moveTo>
                  <a:lnTo>
                    <a:pt x="1885" y="152"/>
                  </a:lnTo>
                  <a:cubicBezTo>
                    <a:pt x="1900" y="122"/>
                    <a:pt x="1908" y="99"/>
                    <a:pt x="1915" y="76"/>
                  </a:cubicBezTo>
                  <a:close/>
                  <a:moveTo>
                    <a:pt x="1885" y="152"/>
                  </a:moveTo>
                  <a:lnTo>
                    <a:pt x="1885" y="152"/>
                  </a:lnTo>
                  <a:cubicBezTo>
                    <a:pt x="1824" y="243"/>
                    <a:pt x="1733" y="395"/>
                    <a:pt x="1672" y="608"/>
                  </a:cubicBezTo>
                  <a:cubicBezTo>
                    <a:pt x="1429" y="1216"/>
                    <a:pt x="1247" y="1824"/>
                    <a:pt x="1095" y="2462"/>
                  </a:cubicBezTo>
                  <a:cubicBezTo>
                    <a:pt x="882" y="3465"/>
                    <a:pt x="730" y="4468"/>
                    <a:pt x="669" y="5502"/>
                  </a:cubicBezTo>
                  <a:cubicBezTo>
                    <a:pt x="578" y="6687"/>
                    <a:pt x="548" y="8055"/>
                    <a:pt x="548" y="9544"/>
                  </a:cubicBezTo>
                  <a:cubicBezTo>
                    <a:pt x="456" y="15563"/>
                    <a:pt x="335" y="23861"/>
                    <a:pt x="244" y="33010"/>
                  </a:cubicBezTo>
                  <a:cubicBezTo>
                    <a:pt x="183" y="42159"/>
                    <a:pt x="92" y="50457"/>
                    <a:pt x="31" y="56475"/>
                  </a:cubicBezTo>
                  <a:cubicBezTo>
                    <a:pt x="31" y="59454"/>
                    <a:pt x="0" y="61885"/>
                    <a:pt x="0" y="63588"/>
                  </a:cubicBezTo>
                  <a:lnTo>
                    <a:pt x="0" y="65503"/>
                  </a:lnTo>
                  <a:lnTo>
                    <a:pt x="0" y="66019"/>
                  </a:lnTo>
                  <a:lnTo>
                    <a:pt x="0" y="66171"/>
                  </a:lnTo>
                  <a:cubicBezTo>
                    <a:pt x="0" y="66171"/>
                    <a:pt x="31" y="66141"/>
                    <a:pt x="31" y="66019"/>
                  </a:cubicBezTo>
                  <a:lnTo>
                    <a:pt x="31" y="65503"/>
                  </a:lnTo>
                  <a:cubicBezTo>
                    <a:pt x="31" y="65047"/>
                    <a:pt x="61" y="64408"/>
                    <a:pt x="61" y="63588"/>
                  </a:cubicBezTo>
                  <a:cubicBezTo>
                    <a:pt x="92" y="61885"/>
                    <a:pt x="122" y="59484"/>
                    <a:pt x="183" y="56475"/>
                  </a:cubicBezTo>
                  <a:cubicBezTo>
                    <a:pt x="244" y="50457"/>
                    <a:pt x="365" y="42189"/>
                    <a:pt x="456" y="33010"/>
                  </a:cubicBezTo>
                  <a:cubicBezTo>
                    <a:pt x="548" y="23861"/>
                    <a:pt x="639" y="15563"/>
                    <a:pt x="669" y="9544"/>
                  </a:cubicBezTo>
                  <a:cubicBezTo>
                    <a:pt x="700" y="8055"/>
                    <a:pt x="700" y="6717"/>
                    <a:pt x="791" y="5502"/>
                  </a:cubicBezTo>
                  <a:cubicBezTo>
                    <a:pt x="821" y="4499"/>
                    <a:pt x="943" y="3496"/>
                    <a:pt x="1155" y="2493"/>
                  </a:cubicBezTo>
                  <a:cubicBezTo>
                    <a:pt x="1307" y="1854"/>
                    <a:pt x="1490" y="1246"/>
                    <a:pt x="1703" y="638"/>
                  </a:cubicBezTo>
                  <a:cubicBezTo>
                    <a:pt x="1763" y="426"/>
                    <a:pt x="1855" y="274"/>
                    <a:pt x="1885" y="152"/>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0" name="Google Shape;620;p23"/>
            <p:cNvSpPr/>
            <p:nvPr/>
          </p:nvSpPr>
          <p:spPr>
            <a:xfrm>
              <a:off x="3696335" y="2931168"/>
              <a:ext cx="19786" cy="1300498"/>
            </a:xfrm>
            <a:custGeom>
              <a:avLst/>
              <a:gdLst/>
              <a:ahLst/>
              <a:cxnLst/>
              <a:rect l="l" t="t" r="r" b="b"/>
              <a:pathLst>
                <a:path w="1004" h="65990" extrusionOk="0">
                  <a:moveTo>
                    <a:pt x="0" y="1"/>
                  </a:moveTo>
                  <a:cubicBezTo>
                    <a:pt x="0" y="1"/>
                    <a:pt x="0" y="61"/>
                    <a:pt x="31" y="153"/>
                  </a:cubicBezTo>
                  <a:cubicBezTo>
                    <a:pt x="61" y="274"/>
                    <a:pt x="122" y="426"/>
                    <a:pt x="183" y="639"/>
                  </a:cubicBezTo>
                  <a:cubicBezTo>
                    <a:pt x="335" y="1277"/>
                    <a:pt x="456" y="1885"/>
                    <a:pt x="547" y="2523"/>
                  </a:cubicBezTo>
                  <a:cubicBezTo>
                    <a:pt x="699" y="3527"/>
                    <a:pt x="790" y="4560"/>
                    <a:pt x="821" y="5563"/>
                  </a:cubicBezTo>
                  <a:cubicBezTo>
                    <a:pt x="851" y="6748"/>
                    <a:pt x="821" y="8086"/>
                    <a:pt x="821" y="9606"/>
                  </a:cubicBezTo>
                  <a:cubicBezTo>
                    <a:pt x="760" y="15594"/>
                    <a:pt x="669" y="23831"/>
                    <a:pt x="608" y="32949"/>
                  </a:cubicBezTo>
                  <a:cubicBezTo>
                    <a:pt x="517" y="42068"/>
                    <a:pt x="456" y="50336"/>
                    <a:pt x="426" y="56324"/>
                  </a:cubicBezTo>
                  <a:cubicBezTo>
                    <a:pt x="395" y="59302"/>
                    <a:pt x="395" y="61704"/>
                    <a:pt x="395" y="63375"/>
                  </a:cubicBezTo>
                  <a:lnTo>
                    <a:pt x="395" y="65321"/>
                  </a:lnTo>
                  <a:lnTo>
                    <a:pt x="395" y="65807"/>
                  </a:lnTo>
                  <a:cubicBezTo>
                    <a:pt x="365" y="65868"/>
                    <a:pt x="365" y="65929"/>
                    <a:pt x="395" y="65989"/>
                  </a:cubicBezTo>
                  <a:cubicBezTo>
                    <a:pt x="395" y="65989"/>
                    <a:pt x="456" y="65929"/>
                    <a:pt x="456" y="65807"/>
                  </a:cubicBezTo>
                  <a:lnTo>
                    <a:pt x="456" y="65321"/>
                  </a:lnTo>
                  <a:cubicBezTo>
                    <a:pt x="456" y="64865"/>
                    <a:pt x="487" y="64196"/>
                    <a:pt x="487" y="63375"/>
                  </a:cubicBezTo>
                  <a:cubicBezTo>
                    <a:pt x="517" y="61704"/>
                    <a:pt x="547" y="59272"/>
                    <a:pt x="578" y="56293"/>
                  </a:cubicBezTo>
                  <a:cubicBezTo>
                    <a:pt x="639" y="50305"/>
                    <a:pt x="760" y="42068"/>
                    <a:pt x="821" y="32949"/>
                  </a:cubicBezTo>
                  <a:cubicBezTo>
                    <a:pt x="882" y="23831"/>
                    <a:pt x="942" y="15563"/>
                    <a:pt x="1003" y="9575"/>
                  </a:cubicBezTo>
                  <a:cubicBezTo>
                    <a:pt x="1003" y="8086"/>
                    <a:pt x="1003" y="6748"/>
                    <a:pt x="942" y="5563"/>
                  </a:cubicBezTo>
                  <a:cubicBezTo>
                    <a:pt x="912" y="4530"/>
                    <a:pt x="790" y="3527"/>
                    <a:pt x="639" y="2523"/>
                  </a:cubicBezTo>
                  <a:cubicBezTo>
                    <a:pt x="517" y="1642"/>
                    <a:pt x="274" y="821"/>
                    <a:pt x="0"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1" name="Google Shape;621;p23"/>
            <p:cNvSpPr/>
            <p:nvPr/>
          </p:nvSpPr>
          <p:spPr>
            <a:xfrm>
              <a:off x="3753230" y="3960885"/>
              <a:ext cx="6011" cy="85688"/>
            </a:xfrm>
            <a:custGeom>
              <a:avLst/>
              <a:gdLst/>
              <a:ahLst/>
              <a:cxnLst/>
              <a:rect l="l" t="t" r="r" b="b"/>
              <a:pathLst>
                <a:path w="305" h="4348" extrusionOk="0">
                  <a:moveTo>
                    <a:pt x="92" y="1"/>
                  </a:moveTo>
                  <a:cubicBezTo>
                    <a:pt x="1" y="730"/>
                    <a:pt x="1" y="1460"/>
                    <a:pt x="31" y="2189"/>
                  </a:cubicBezTo>
                  <a:cubicBezTo>
                    <a:pt x="31" y="2919"/>
                    <a:pt x="92" y="3648"/>
                    <a:pt x="214" y="4347"/>
                  </a:cubicBezTo>
                  <a:cubicBezTo>
                    <a:pt x="305" y="3618"/>
                    <a:pt x="305" y="2888"/>
                    <a:pt x="244" y="2189"/>
                  </a:cubicBezTo>
                  <a:cubicBezTo>
                    <a:pt x="244" y="1460"/>
                    <a:pt x="214" y="730"/>
                    <a:pt x="92"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2" name="Google Shape;622;p23"/>
            <p:cNvSpPr/>
            <p:nvPr/>
          </p:nvSpPr>
          <p:spPr>
            <a:xfrm>
              <a:off x="3759221" y="3458305"/>
              <a:ext cx="119822" cy="544538"/>
            </a:xfrm>
            <a:custGeom>
              <a:avLst/>
              <a:gdLst/>
              <a:ahLst/>
              <a:cxnLst/>
              <a:rect l="l" t="t" r="r" b="b"/>
              <a:pathLst>
                <a:path w="6080" h="27631" extrusionOk="0">
                  <a:moveTo>
                    <a:pt x="5958" y="1"/>
                  </a:moveTo>
                  <a:cubicBezTo>
                    <a:pt x="5928" y="122"/>
                    <a:pt x="5928" y="214"/>
                    <a:pt x="5898" y="335"/>
                  </a:cubicBezTo>
                  <a:lnTo>
                    <a:pt x="5898" y="1217"/>
                  </a:lnTo>
                  <a:cubicBezTo>
                    <a:pt x="5898" y="1976"/>
                    <a:pt x="5898" y="3101"/>
                    <a:pt x="5898" y="4439"/>
                  </a:cubicBezTo>
                  <a:lnTo>
                    <a:pt x="5898" y="15138"/>
                  </a:lnTo>
                  <a:cubicBezTo>
                    <a:pt x="5898" y="17205"/>
                    <a:pt x="5898" y="19211"/>
                    <a:pt x="5533" y="20974"/>
                  </a:cubicBezTo>
                  <a:cubicBezTo>
                    <a:pt x="5259" y="22554"/>
                    <a:pt x="4621" y="24013"/>
                    <a:pt x="3618" y="25290"/>
                  </a:cubicBezTo>
                  <a:cubicBezTo>
                    <a:pt x="2949" y="26111"/>
                    <a:pt x="2098" y="26810"/>
                    <a:pt x="1125" y="27266"/>
                  </a:cubicBezTo>
                  <a:cubicBezTo>
                    <a:pt x="761" y="27387"/>
                    <a:pt x="396" y="27509"/>
                    <a:pt x="1" y="27630"/>
                  </a:cubicBezTo>
                  <a:cubicBezTo>
                    <a:pt x="396" y="27570"/>
                    <a:pt x="791" y="27478"/>
                    <a:pt x="1156" y="27326"/>
                  </a:cubicBezTo>
                  <a:cubicBezTo>
                    <a:pt x="2159" y="26901"/>
                    <a:pt x="3040" y="26232"/>
                    <a:pt x="3739" y="25351"/>
                  </a:cubicBezTo>
                  <a:cubicBezTo>
                    <a:pt x="4742" y="24104"/>
                    <a:pt x="5411" y="22585"/>
                    <a:pt x="5715" y="21004"/>
                  </a:cubicBezTo>
                  <a:cubicBezTo>
                    <a:pt x="6080" y="19211"/>
                    <a:pt x="6080" y="17205"/>
                    <a:pt x="6080" y="15138"/>
                  </a:cubicBezTo>
                  <a:cubicBezTo>
                    <a:pt x="6050" y="10974"/>
                    <a:pt x="6019" y="7205"/>
                    <a:pt x="6019" y="4439"/>
                  </a:cubicBezTo>
                  <a:cubicBezTo>
                    <a:pt x="6019" y="3101"/>
                    <a:pt x="5989" y="1976"/>
                    <a:pt x="5989" y="1217"/>
                  </a:cubicBezTo>
                  <a:lnTo>
                    <a:pt x="5958" y="335"/>
                  </a:lnTo>
                  <a:cubicBezTo>
                    <a:pt x="5958" y="214"/>
                    <a:pt x="5958" y="122"/>
                    <a:pt x="5958"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3" name="Google Shape;623;p23"/>
            <p:cNvSpPr/>
            <p:nvPr/>
          </p:nvSpPr>
          <p:spPr>
            <a:xfrm>
              <a:off x="3599886" y="3701515"/>
              <a:ext cx="4809" cy="96468"/>
            </a:xfrm>
            <a:custGeom>
              <a:avLst/>
              <a:gdLst/>
              <a:ahLst/>
              <a:cxnLst/>
              <a:rect l="l" t="t" r="r" b="b"/>
              <a:pathLst>
                <a:path w="244" h="4895" extrusionOk="0">
                  <a:moveTo>
                    <a:pt x="122" y="0"/>
                  </a:moveTo>
                  <a:cubicBezTo>
                    <a:pt x="1" y="1611"/>
                    <a:pt x="1" y="3253"/>
                    <a:pt x="122" y="4894"/>
                  </a:cubicBezTo>
                  <a:cubicBezTo>
                    <a:pt x="244" y="3253"/>
                    <a:pt x="244" y="1611"/>
                    <a:pt x="122"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4" name="Google Shape;624;p23"/>
            <p:cNvSpPr/>
            <p:nvPr/>
          </p:nvSpPr>
          <p:spPr>
            <a:xfrm>
              <a:off x="3465698" y="3197732"/>
              <a:ext cx="130010" cy="546331"/>
            </a:xfrm>
            <a:custGeom>
              <a:avLst/>
              <a:gdLst/>
              <a:ahLst/>
              <a:cxnLst/>
              <a:rect l="l" t="t" r="r" b="b"/>
              <a:pathLst>
                <a:path w="6597" h="27722" extrusionOk="0">
                  <a:moveTo>
                    <a:pt x="518" y="1"/>
                  </a:moveTo>
                  <a:cubicBezTo>
                    <a:pt x="487" y="122"/>
                    <a:pt x="487" y="213"/>
                    <a:pt x="487" y="335"/>
                  </a:cubicBezTo>
                  <a:cubicBezTo>
                    <a:pt x="487" y="548"/>
                    <a:pt x="457" y="852"/>
                    <a:pt x="426" y="1217"/>
                  </a:cubicBezTo>
                  <a:cubicBezTo>
                    <a:pt x="396" y="2007"/>
                    <a:pt x="366" y="3131"/>
                    <a:pt x="274" y="4499"/>
                  </a:cubicBezTo>
                  <a:cubicBezTo>
                    <a:pt x="183" y="7296"/>
                    <a:pt x="1" y="11125"/>
                    <a:pt x="31" y="15381"/>
                  </a:cubicBezTo>
                  <a:cubicBezTo>
                    <a:pt x="92" y="17478"/>
                    <a:pt x="62" y="19545"/>
                    <a:pt x="548" y="21338"/>
                  </a:cubicBezTo>
                  <a:cubicBezTo>
                    <a:pt x="882" y="22949"/>
                    <a:pt x="1612" y="24469"/>
                    <a:pt x="2645" y="25715"/>
                  </a:cubicBezTo>
                  <a:cubicBezTo>
                    <a:pt x="3375" y="26566"/>
                    <a:pt x="4347" y="27205"/>
                    <a:pt x="5381" y="27539"/>
                  </a:cubicBezTo>
                  <a:cubicBezTo>
                    <a:pt x="5776" y="27661"/>
                    <a:pt x="6171" y="27721"/>
                    <a:pt x="6597" y="27721"/>
                  </a:cubicBezTo>
                  <a:cubicBezTo>
                    <a:pt x="6202" y="27661"/>
                    <a:pt x="5806" y="27569"/>
                    <a:pt x="5411" y="27448"/>
                  </a:cubicBezTo>
                  <a:cubicBezTo>
                    <a:pt x="4378" y="27114"/>
                    <a:pt x="3466" y="26475"/>
                    <a:pt x="2767" y="25624"/>
                  </a:cubicBezTo>
                  <a:cubicBezTo>
                    <a:pt x="1733" y="24378"/>
                    <a:pt x="1034" y="22889"/>
                    <a:pt x="700" y="21308"/>
                  </a:cubicBezTo>
                  <a:cubicBezTo>
                    <a:pt x="274" y="19515"/>
                    <a:pt x="274" y="17478"/>
                    <a:pt x="244" y="15381"/>
                  </a:cubicBezTo>
                  <a:cubicBezTo>
                    <a:pt x="183" y="11125"/>
                    <a:pt x="335" y="7296"/>
                    <a:pt x="426" y="4499"/>
                  </a:cubicBezTo>
                  <a:cubicBezTo>
                    <a:pt x="457" y="3131"/>
                    <a:pt x="487" y="2007"/>
                    <a:pt x="518" y="1217"/>
                  </a:cubicBezTo>
                  <a:lnTo>
                    <a:pt x="518" y="335"/>
                  </a:lnTo>
                  <a:cubicBezTo>
                    <a:pt x="518" y="213"/>
                    <a:pt x="518" y="122"/>
                    <a:pt x="518"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5" name="Google Shape;625;p23"/>
            <p:cNvSpPr/>
            <p:nvPr/>
          </p:nvSpPr>
          <p:spPr>
            <a:xfrm>
              <a:off x="3581322" y="3700313"/>
              <a:ext cx="20988" cy="87482"/>
            </a:xfrm>
            <a:custGeom>
              <a:avLst/>
              <a:gdLst/>
              <a:ahLst/>
              <a:cxnLst/>
              <a:rect l="l" t="t" r="r" b="b"/>
              <a:pathLst>
                <a:path w="1065" h="4439" extrusionOk="0">
                  <a:moveTo>
                    <a:pt x="183" y="1"/>
                  </a:moveTo>
                  <a:lnTo>
                    <a:pt x="0" y="4378"/>
                  </a:lnTo>
                  <a:cubicBezTo>
                    <a:pt x="152" y="4408"/>
                    <a:pt x="1064" y="4438"/>
                    <a:pt x="1064" y="4438"/>
                  </a:cubicBezTo>
                  <a:lnTo>
                    <a:pt x="1064" y="153"/>
                  </a:lnTo>
                  <a:lnTo>
                    <a:pt x="183"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6" name="Google Shape;626;p23"/>
            <p:cNvSpPr/>
            <p:nvPr/>
          </p:nvSpPr>
          <p:spPr>
            <a:xfrm>
              <a:off x="3392031" y="3482505"/>
              <a:ext cx="37149" cy="6740"/>
            </a:xfrm>
            <a:custGeom>
              <a:avLst/>
              <a:gdLst/>
              <a:ahLst/>
              <a:cxnLst/>
              <a:rect l="l" t="t" r="r" b="b"/>
              <a:pathLst>
                <a:path w="1885" h="342" extrusionOk="0">
                  <a:moveTo>
                    <a:pt x="1519" y="1"/>
                  </a:moveTo>
                  <a:cubicBezTo>
                    <a:pt x="1310" y="1"/>
                    <a:pt x="1105" y="22"/>
                    <a:pt x="912" y="80"/>
                  </a:cubicBezTo>
                  <a:cubicBezTo>
                    <a:pt x="608" y="80"/>
                    <a:pt x="274" y="171"/>
                    <a:pt x="0" y="323"/>
                  </a:cubicBezTo>
                  <a:cubicBezTo>
                    <a:pt x="111" y="334"/>
                    <a:pt x="227" y="341"/>
                    <a:pt x="343" y="341"/>
                  </a:cubicBezTo>
                  <a:cubicBezTo>
                    <a:pt x="545" y="341"/>
                    <a:pt x="750" y="320"/>
                    <a:pt x="942" y="262"/>
                  </a:cubicBezTo>
                  <a:cubicBezTo>
                    <a:pt x="1277" y="262"/>
                    <a:pt x="1581" y="171"/>
                    <a:pt x="1885" y="19"/>
                  </a:cubicBezTo>
                  <a:cubicBezTo>
                    <a:pt x="1762" y="8"/>
                    <a:pt x="1640" y="1"/>
                    <a:pt x="1519"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7" name="Google Shape;627;p23"/>
            <p:cNvSpPr/>
            <p:nvPr/>
          </p:nvSpPr>
          <p:spPr>
            <a:xfrm>
              <a:off x="3390238" y="3391811"/>
              <a:ext cx="37149" cy="8041"/>
            </a:xfrm>
            <a:custGeom>
              <a:avLst/>
              <a:gdLst/>
              <a:ahLst/>
              <a:cxnLst/>
              <a:rect l="l" t="t" r="r" b="b"/>
              <a:pathLst>
                <a:path w="1885" h="408" extrusionOk="0">
                  <a:moveTo>
                    <a:pt x="312" y="1"/>
                  </a:moveTo>
                  <a:cubicBezTo>
                    <a:pt x="206" y="1"/>
                    <a:pt x="101" y="11"/>
                    <a:pt x="0" y="31"/>
                  </a:cubicBezTo>
                  <a:cubicBezTo>
                    <a:pt x="274" y="183"/>
                    <a:pt x="578" y="274"/>
                    <a:pt x="912" y="305"/>
                  </a:cubicBezTo>
                  <a:cubicBezTo>
                    <a:pt x="1140" y="373"/>
                    <a:pt x="1385" y="407"/>
                    <a:pt x="1634" y="407"/>
                  </a:cubicBezTo>
                  <a:cubicBezTo>
                    <a:pt x="1717" y="407"/>
                    <a:pt x="1801" y="404"/>
                    <a:pt x="1885" y="396"/>
                  </a:cubicBezTo>
                  <a:cubicBezTo>
                    <a:pt x="1581" y="244"/>
                    <a:pt x="1277" y="153"/>
                    <a:pt x="942" y="122"/>
                  </a:cubicBezTo>
                  <a:cubicBezTo>
                    <a:pt x="740" y="41"/>
                    <a:pt x="523" y="1"/>
                    <a:pt x="312"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8" name="Google Shape;628;p23"/>
            <p:cNvSpPr/>
            <p:nvPr/>
          </p:nvSpPr>
          <p:spPr>
            <a:xfrm>
              <a:off x="3393824" y="3266019"/>
              <a:ext cx="34153" cy="22191"/>
            </a:xfrm>
            <a:custGeom>
              <a:avLst/>
              <a:gdLst/>
              <a:ahLst/>
              <a:cxnLst/>
              <a:rect l="l" t="t" r="r" b="b"/>
              <a:pathLst>
                <a:path w="1733" h="1126" extrusionOk="0">
                  <a:moveTo>
                    <a:pt x="0" y="1"/>
                  </a:moveTo>
                  <a:lnTo>
                    <a:pt x="0" y="1"/>
                  </a:lnTo>
                  <a:cubicBezTo>
                    <a:pt x="244" y="214"/>
                    <a:pt x="548" y="426"/>
                    <a:pt x="851" y="578"/>
                  </a:cubicBezTo>
                  <a:cubicBezTo>
                    <a:pt x="1095" y="791"/>
                    <a:pt x="1399" y="973"/>
                    <a:pt x="1703" y="1125"/>
                  </a:cubicBezTo>
                  <a:cubicBezTo>
                    <a:pt x="1733" y="1095"/>
                    <a:pt x="1429" y="730"/>
                    <a:pt x="943" y="426"/>
                  </a:cubicBezTo>
                  <a:cubicBezTo>
                    <a:pt x="669" y="183"/>
                    <a:pt x="335" y="62"/>
                    <a:pt x="0"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9" name="Google Shape;629;p23"/>
            <p:cNvSpPr/>
            <p:nvPr/>
          </p:nvSpPr>
          <p:spPr>
            <a:xfrm>
              <a:off x="3447724" y="3180961"/>
              <a:ext cx="14997" cy="37168"/>
            </a:xfrm>
            <a:custGeom>
              <a:avLst/>
              <a:gdLst/>
              <a:ahLst/>
              <a:cxnLst/>
              <a:rect l="l" t="t" r="r" b="b"/>
              <a:pathLst>
                <a:path w="761" h="1886" extrusionOk="0">
                  <a:moveTo>
                    <a:pt x="1" y="1"/>
                  </a:moveTo>
                  <a:lnTo>
                    <a:pt x="1" y="1"/>
                  </a:lnTo>
                  <a:cubicBezTo>
                    <a:pt x="31" y="335"/>
                    <a:pt x="123" y="669"/>
                    <a:pt x="275" y="973"/>
                  </a:cubicBezTo>
                  <a:cubicBezTo>
                    <a:pt x="396" y="1308"/>
                    <a:pt x="548" y="1612"/>
                    <a:pt x="761" y="1885"/>
                  </a:cubicBezTo>
                  <a:cubicBezTo>
                    <a:pt x="730" y="1520"/>
                    <a:pt x="639" y="1216"/>
                    <a:pt x="487" y="912"/>
                  </a:cubicBezTo>
                  <a:cubicBezTo>
                    <a:pt x="366" y="578"/>
                    <a:pt x="214" y="274"/>
                    <a:pt x="1"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0" name="Google Shape;630;p23"/>
            <p:cNvSpPr/>
            <p:nvPr/>
          </p:nvSpPr>
          <p:spPr>
            <a:xfrm>
              <a:off x="3499851" y="3186361"/>
              <a:ext cx="23984" cy="44933"/>
            </a:xfrm>
            <a:custGeom>
              <a:avLst/>
              <a:gdLst/>
              <a:ahLst/>
              <a:cxnLst/>
              <a:rect l="l" t="t" r="r" b="b"/>
              <a:pathLst>
                <a:path w="1217" h="2280" extrusionOk="0">
                  <a:moveTo>
                    <a:pt x="1216" y="0"/>
                  </a:moveTo>
                  <a:lnTo>
                    <a:pt x="1216" y="0"/>
                  </a:lnTo>
                  <a:cubicBezTo>
                    <a:pt x="912" y="335"/>
                    <a:pt x="700" y="699"/>
                    <a:pt x="517" y="1094"/>
                  </a:cubicBezTo>
                  <a:cubicBezTo>
                    <a:pt x="274" y="1459"/>
                    <a:pt x="92" y="1854"/>
                    <a:pt x="0" y="2280"/>
                  </a:cubicBezTo>
                  <a:cubicBezTo>
                    <a:pt x="274" y="1945"/>
                    <a:pt x="517" y="1581"/>
                    <a:pt x="700" y="1216"/>
                  </a:cubicBezTo>
                  <a:cubicBezTo>
                    <a:pt x="912" y="821"/>
                    <a:pt x="1095" y="426"/>
                    <a:pt x="121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1" name="Google Shape;631;p23"/>
            <p:cNvSpPr/>
            <p:nvPr/>
          </p:nvSpPr>
          <p:spPr>
            <a:xfrm>
              <a:off x="3516031" y="3286396"/>
              <a:ext cx="33562" cy="9598"/>
            </a:xfrm>
            <a:custGeom>
              <a:avLst/>
              <a:gdLst/>
              <a:ahLst/>
              <a:cxnLst/>
              <a:rect l="l" t="t" r="r" b="b"/>
              <a:pathLst>
                <a:path w="1703" h="487" extrusionOk="0">
                  <a:moveTo>
                    <a:pt x="1702" y="0"/>
                  </a:moveTo>
                  <a:cubicBezTo>
                    <a:pt x="1398" y="0"/>
                    <a:pt x="1094" y="31"/>
                    <a:pt x="821" y="152"/>
                  </a:cubicBezTo>
                  <a:cubicBezTo>
                    <a:pt x="517" y="183"/>
                    <a:pt x="243" y="304"/>
                    <a:pt x="0" y="487"/>
                  </a:cubicBezTo>
                  <a:cubicBezTo>
                    <a:pt x="304" y="487"/>
                    <a:pt x="608" y="456"/>
                    <a:pt x="882" y="335"/>
                  </a:cubicBezTo>
                  <a:cubicBezTo>
                    <a:pt x="1155" y="274"/>
                    <a:pt x="1459" y="183"/>
                    <a:pt x="1702"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2" name="Google Shape;632;p23"/>
            <p:cNvSpPr/>
            <p:nvPr/>
          </p:nvSpPr>
          <p:spPr>
            <a:xfrm>
              <a:off x="3487277" y="3373641"/>
              <a:ext cx="20378" cy="20653"/>
            </a:xfrm>
            <a:custGeom>
              <a:avLst/>
              <a:gdLst/>
              <a:ahLst/>
              <a:cxnLst/>
              <a:rect l="l" t="t" r="r" b="b"/>
              <a:pathLst>
                <a:path w="1034" h="1048" extrusionOk="0">
                  <a:moveTo>
                    <a:pt x="80" y="1"/>
                  </a:moveTo>
                  <a:cubicBezTo>
                    <a:pt x="71" y="1"/>
                    <a:pt x="64" y="4"/>
                    <a:pt x="61" y="11"/>
                  </a:cubicBezTo>
                  <a:cubicBezTo>
                    <a:pt x="0" y="41"/>
                    <a:pt x="182" y="315"/>
                    <a:pt x="456" y="589"/>
                  </a:cubicBezTo>
                  <a:cubicBezTo>
                    <a:pt x="684" y="845"/>
                    <a:pt x="911" y="1047"/>
                    <a:pt x="989" y="1047"/>
                  </a:cubicBezTo>
                  <a:cubicBezTo>
                    <a:pt x="995" y="1047"/>
                    <a:pt x="999" y="1046"/>
                    <a:pt x="1003" y="1044"/>
                  </a:cubicBezTo>
                  <a:cubicBezTo>
                    <a:pt x="1034" y="1014"/>
                    <a:pt x="851" y="740"/>
                    <a:pt x="608" y="437"/>
                  </a:cubicBezTo>
                  <a:cubicBezTo>
                    <a:pt x="366" y="195"/>
                    <a:pt x="148" y="1"/>
                    <a:pt x="80"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3" name="Google Shape;633;p23"/>
            <p:cNvSpPr/>
            <p:nvPr/>
          </p:nvSpPr>
          <p:spPr>
            <a:xfrm>
              <a:off x="3513626" y="3476120"/>
              <a:ext cx="28773" cy="25935"/>
            </a:xfrm>
            <a:custGeom>
              <a:avLst/>
              <a:gdLst/>
              <a:ahLst/>
              <a:cxnLst/>
              <a:rect l="l" t="t" r="r" b="b"/>
              <a:pathLst>
                <a:path w="1460" h="1316" extrusionOk="0">
                  <a:moveTo>
                    <a:pt x="48" y="0"/>
                  </a:moveTo>
                  <a:cubicBezTo>
                    <a:pt x="40" y="0"/>
                    <a:pt x="34" y="3"/>
                    <a:pt x="31" y="9"/>
                  </a:cubicBezTo>
                  <a:cubicBezTo>
                    <a:pt x="1" y="39"/>
                    <a:pt x="304" y="343"/>
                    <a:pt x="669" y="738"/>
                  </a:cubicBezTo>
                  <a:cubicBezTo>
                    <a:pt x="882" y="981"/>
                    <a:pt x="1156" y="1164"/>
                    <a:pt x="1429" y="1316"/>
                  </a:cubicBezTo>
                  <a:cubicBezTo>
                    <a:pt x="1460" y="1255"/>
                    <a:pt x="1186" y="951"/>
                    <a:pt x="791" y="586"/>
                  </a:cubicBezTo>
                  <a:cubicBezTo>
                    <a:pt x="460" y="256"/>
                    <a:pt x="130" y="0"/>
                    <a:pt x="48"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4" name="Google Shape;634;p23"/>
            <p:cNvSpPr/>
            <p:nvPr/>
          </p:nvSpPr>
          <p:spPr>
            <a:xfrm>
              <a:off x="3408191" y="3548013"/>
              <a:ext cx="29975" cy="27768"/>
            </a:xfrm>
            <a:custGeom>
              <a:avLst/>
              <a:gdLst/>
              <a:ahLst/>
              <a:cxnLst/>
              <a:rect l="l" t="t" r="r" b="b"/>
              <a:pathLst>
                <a:path w="1521" h="1409" extrusionOk="0">
                  <a:moveTo>
                    <a:pt x="1506" y="0"/>
                  </a:moveTo>
                  <a:cubicBezTo>
                    <a:pt x="1427" y="0"/>
                    <a:pt x="1089" y="285"/>
                    <a:pt x="700" y="646"/>
                  </a:cubicBezTo>
                  <a:cubicBezTo>
                    <a:pt x="426" y="859"/>
                    <a:pt x="183" y="1102"/>
                    <a:pt x="1" y="1406"/>
                  </a:cubicBezTo>
                  <a:cubicBezTo>
                    <a:pt x="4" y="1408"/>
                    <a:pt x="8" y="1409"/>
                    <a:pt x="12" y="1409"/>
                  </a:cubicBezTo>
                  <a:cubicBezTo>
                    <a:pt x="99" y="1409"/>
                    <a:pt x="446" y="1143"/>
                    <a:pt x="822" y="768"/>
                  </a:cubicBezTo>
                  <a:cubicBezTo>
                    <a:pt x="1126" y="555"/>
                    <a:pt x="1338" y="282"/>
                    <a:pt x="1521" y="8"/>
                  </a:cubicBezTo>
                  <a:cubicBezTo>
                    <a:pt x="1518" y="3"/>
                    <a:pt x="1513" y="0"/>
                    <a:pt x="150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5" name="Google Shape;635;p23"/>
            <p:cNvSpPr/>
            <p:nvPr/>
          </p:nvSpPr>
          <p:spPr>
            <a:xfrm>
              <a:off x="3450129" y="3614664"/>
              <a:ext cx="10800" cy="28162"/>
            </a:xfrm>
            <a:custGeom>
              <a:avLst/>
              <a:gdLst/>
              <a:ahLst/>
              <a:cxnLst/>
              <a:rect l="l" t="t" r="r" b="b"/>
              <a:pathLst>
                <a:path w="548" h="1429" extrusionOk="0">
                  <a:moveTo>
                    <a:pt x="517" y="0"/>
                  </a:moveTo>
                  <a:cubicBezTo>
                    <a:pt x="457" y="0"/>
                    <a:pt x="335" y="304"/>
                    <a:pt x="183" y="669"/>
                  </a:cubicBezTo>
                  <a:cubicBezTo>
                    <a:pt x="61" y="1064"/>
                    <a:pt x="1" y="1398"/>
                    <a:pt x="61" y="1429"/>
                  </a:cubicBezTo>
                  <a:cubicBezTo>
                    <a:pt x="122" y="1429"/>
                    <a:pt x="274" y="1125"/>
                    <a:pt x="396" y="730"/>
                  </a:cubicBezTo>
                  <a:cubicBezTo>
                    <a:pt x="487" y="517"/>
                    <a:pt x="548" y="243"/>
                    <a:pt x="517"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6" name="Google Shape;636;p23"/>
            <p:cNvSpPr/>
            <p:nvPr/>
          </p:nvSpPr>
          <p:spPr>
            <a:xfrm>
              <a:off x="3460909" y="3707506"/>
              <a:ext cx="20397" cy="44342"/>
            </a:xfrm>
            <a:custGeom>
              <a:avLst/>
              <a:gdLst/>
              <a:ahLst/>
              <a:cxnLst/>
              <a:rect l="l" t="t" r="r" b="b"/>
              <a:pathLst>
                <a:path w="1035" h="2250" extrusionOk="0">
                  <a:moveTo>
                    <a:pt x="1034" y="0"/>
                  </a:moveTo>
                  <a:lnTo>
                    <a:pt x="1034" y="0"/>
                  </a:lnTo>
                  <a:cubicBezTo>
                    <a:pt x="761" y="335"/>
                    <a:pt x="548" y="699"/>
                    <a:pt x="426" y="1095"/>
                  </a:cubicBezTo>
                  <a:cubicBezTo>
                    <a:pt x="213" y="1459"/>
                    <a:pt x="61" y="1854"/>
                    <a:pt x="1" y="2250"/>
                  </a:cubicBezTo>
                  <a:cubicBezTo>
                    <a:pt x="244" y="1915"/>
                    <a:pt x="457" y="1550"/>
                    <a:pt x="609" y="1186"/>
                  </a:cubicBezTo>
                  <a:cubicBezTo>
                    <a:pt x="791" y="791"/>
                    <a:pt x="943" y="395"/>
                    <a:pt x="1034"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7" name="Google Shape;637;p23"/>
            <p:cNvSpPr/>
            <p:nvPr/>
          </p:nvSpPr>
          <p:spPr>
            <a:xfrm>
              <a:off x="3523204" y="3759613"/>
              <a:ext cx="8415" cy="42548"/>
            </a:xfrm>
            <a:custGeom>
              <a:avLst/>
              <a:gdLst/>
              <a:ahLst/>
              <a:cxnLst/>
              <a:rect l="l" t="t" r="r" b="b"/>
              <a:pathLst>
                <a:path w="427" h="2159" extrusionOk="0">
                  <a:moveTo>
                    <a:pt x="426" y="1"/>
                  </a:moveTo>
                  <a:cubicBezTo>
                    <a:pt x="274" y="335"/>
                    <a:pt x="153" y="669"/>
                    <a:pt x="122" y="1065"/>
                  </a:cubicBezTo>
                  <a:cubicBezTo>
                    <a:pt x="31" y="1399"/>
                    <a:pt x="1" y="1794"/>
                    <a:pt x="31" y="2159"/>
                  </a:cubicBezTo>
                  <a:cubicBezTo>
                    <a:pt x="305" y="1460"/>
                    <a:pt x="426" y="730"/>
                    <a:pt x="426"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8" name="Google Shape;638;p23"/>
            <p:cNvSpPr/>
            <p:nvPr/>
          </p:nvSpPr>
          <p:spPr>
            <a:xfrm>
              <a:off x="3522022" y="3628814"/>
              <a:ext cx="34764" cy="8257"/>
            </a:xfrm>
            <a:custGeom>
              <a:avLst/>
              <a:gdLst/>
              <a:ahLst/>
              <a:cxnLst/>
              <a:rect l="l" t="t" r="r" b="b"/>
              <a:pathLst>
                <a:path w="1764" h="419" extrusionOk="0">
                  <a:moveTo>
                    <a:pt x="228" y="0"/>
                  </a:moveTo>
                  <a:cubicBezTo>
                    <a:pt x="152" y="0"/>
                    <a:pt x="76" y="4"/>
                    <a:pt x="0" y="12"/>
                  </a:cubicBezTo>
                  <a:cubicBezTo>
                    <a:pt x="243" y="163"/>
                    <a:pt x="547" y="255"/>
                    <a:pt x="851" y="315"/>
                  </a:cubicBezTo>
                  <a:cubicBezTo>
                    <a:pt x="1079" y="384"/>
                    <a:pt x="1307" y="418"/>
                    <a:pt x="1535" y="418"/>
                  </a:cubicBezTo>
                  <a:cubicBezTo>
                    <a:pt x="1611" y="418"/>
                    <a:pt x="1687" y="414"/>
                    <a:pt x="1763" y="407"/>
                  </a:cubicBezTo>
                  <a:cubicBezTo>
                    <a:pt x="1520" y="255"/>
                    <a:pt x="1216" y="133"/>
                    <a:pt x="912" y="103"/>
                  </a:cubicBezTo>
                  <a:cubicBezTo>
                    <a:pt x="684" y="34"/>
                    <a:pt x="456" y="0"/>
                    <a:pt x="228"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9" name="Google Shape;639;p23"/>
            <p:cNvSpPr/>
            <p:nvPr/>
          </p:nvSpPr>
          <p:spPr>
            <a:xfrm>
              <a:off x="3519617" y="3566085"/>
              <a:ext cx="29975" cy="6681"/>
            </a:xfrm>
            <a:custGeom>
              <a:avLst/>
              <a:gdLst/>
              <a:ahLst/>
              <a:cxnLst/>
              <a:rect l="l" t="t" r="r" b="b"/>
              <a:pathLst>
                <a:path w="1521" h="339" extrusionOk="0">
                  <a:moveTo>
                    <a:pt x="164" y="0"/>
                  </a:moveTo>
                  <a:cubicBezTo>
                    <a:pt x="80" y="0"/>
                    <a:pt x="31" y="10"/>
                    <a:pt x="31" y="33"/>
                  </a:cubicBezTo>
                  <a:cubicBezTo>
                    <a:pt x="0" y="64"/>
                    <a:pt x="335" y="185"/>
                    <a:pt x="760" y="246"/>
                  </a:cubicBezTo>
                  <a:cubicBezTo>
                    <a:pt x="1016" y="305"/>
                    <a:pt x="1258" y="339"/>
                    <a:pt x="1398" y="339"/>
                  </a:cubicBezTo>
                  <a:cubicBezTo>
                    <a:pt x="1474" y="339"/>
                    <a:pt x="1520" y="328"/>
                    <a:pt x="1520" y="307"/>
                  </a:cubicBezTo>
                  <a:cubicBezTo>
                    <a:pt x="1520" y="246"/>
                    <a:pt x="1186" y="155"/>
                    <a:pt x="791" y="64"/>
                  </a:cubicBezTo>
                  <a:cubicBezTo>
                    <a:pt x="528" y="26"/>
                    <a:pt x="300" y="0"/>
                    <a:pt x="164"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0" name="Google Shape;640;p23"/>
            <p:cNvSpPr/>
            <p:nvPr/>
          </p:nvSpPr>
          <p:spPr>
            <a:xfrm>
              <a:off x="3446542" y="3202521"/>
              <a:ext cx="131193" cy="539650"/>
            </a:xfrm>
            <a:custGeom>
              <a:avLst/>
              <a:gdLst/>
              <a:ahLst/>
              <a:cxnLst/>
              <a:rect l="l" t="t" r="r" b="b"/>
              <a:pathLst>
                <a:path w="6657" h="27383" extrusionOk="0">
                  <a:moveTo>
                    <a:pt x="1490" y="1"/>
                  </a:moveTo>
                  <a:cubicBezTo>
                    <a:pt x="1338" y="1"/>
                    <a:pt x="1186" y="1673"/>
                    <a:pt x="882" y="4347"/>
                  </a:cubicBezTo>
                  <a:cubicBezTo>
                    <a:pt x="730" y="5715"/>
                    <a:pt x="578" y="7326"/>
                    <a:pt x="426" y="9089"/>
                  </a:cubicBezTo>
                  <a:cubicBezTo>
                    <a:pt x="274" y="10882"/>
                    <a:pt x="91" y="12858"/>
                    <a:pt x="61" y="14955"/>
                  </a:cubicBezTo>
                  <a:cubicBezTo>
                    <a:pt x="0" y="16931"/>
                    <a:pt x="183" y="18907"/>
                    <a:pt x="669" y="20852"/>
                  </a:cubicBezTo>
                  <a:cubicBezTo>
                    <a:pt x="882" y="21703"/>
                    <a:pt x="1155" y="22524"/>
                    <a:pt x="1490" y="23314"/>
                  </a:cubicBezTo>
                  <a:cubicBezTo>
                    <a:pt x="1824" y="24013"/>
                    <a:pt x="2219" y="24682"/>
                    <a:pt x="2705" y="25290"/>
                  </a:cubicBezTo>
                  <a:cubicBezTo>
                    <a:pt x="3405" y="26171"/>
                    <a:pt x="4347" y="26840"/>
                    <a:pt x="5441" y="27174"/>
                  </a:cubicBezTo>
                  <a:cubicBezTo>
                    <a:pt x="5912" y="27325"/>
                    <a:pt x="6255" y="27383"/>
                    <a:pt x="6447" y="27383"/>
                  </a:cubicBezTo>
                  <a:cubicBezTo>
                    <a:pt x="6565" y="27383"/>
                    <a:pt x="6626" y="27361"/>
                    <a:pt x="6626" y="27326"/>
                  </a:cubicBezTo>
                  <a:cubicBezTo>
                    <a:pt x="6657" y="27235"/>
                    <a:pt x="6231" y="27144"/>
                    <a:pt x="5563" y="26840"/>
                  </a:cubicBezTo>
                  <a:cubicBezTo>
                    <a:pt x="4651" y="26384"/>
                    <a:pt x="3860" y="25685"/>
                    <a:pt x="3253" y="24864"/>
                  </a:cubicBezTo>
                  <a:cubicBezTo>
                    <a:pt x="2857" y="24287"/>
                    <a:pt x="2523" y="23649"/>
                    <a:pt x="2249" y="23010"/>
                  </a:cubicBezTo>
                  <a:cubicBezTo>
                    <a:pt x="1946" y="22220"/>
                    <a:pt x="1733" y="21430"/>
                    <a:pt x="1550" y="20639"/>
                  </a:cubicBezTo>
                  <a:cubicBezTo>
                    <a:pt x="1155" y="18785"/>
                    <a:pt x="973" y="16870"/>
                    <a:pt x="1064" y="14955"/>
                  </a:cubicBezTo>
                  <a:cubicBezTo>
                    <a:pt x="1094" y="12919"/>
                    <a:pt x="1216" y="10943"/>
                    <a:pt x="1338" y="9150"/>
                  </a:cubicBezTo>
                  <a:cubicBezTo>
                    <a:pt x="1429" y="7387"/>
                    <a:pt x="1550" y="5746"/>
                    <a:pt x="1581" y="4408"/>
                  </a:cubicBezTo>
                  <a:cubicBezTo>
                    <a:pt x="1702" y="1703"/>
                    <a:pt x="1611" y="1"/>
                    <a:pt x="1490"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1" name="Google Shape;641;p23"/>
            <p:cNvSpPr/>
            <p:nvPr/>
          </p:nvSpPr>
          <p:spPr>
            <a:xfrm>
              <a:off x="3800567" y="3840275"/>
              <a:ext cx="33562" cy="4651"/>
            </a:xfrm>
            <a:custGeom>
              <a:avLst/>
              <a:gdLst/>
              <a:ahLst/>
              <a:cxnLst/>
              <a:rect l="l" t="t" r="r" b="b"/>
              <a:pathLst>
                <a:path w="1703" h="236" extrusionOk="0">
                  <a:moveTo>
                    <a:pt x="641" y="0"/>
                  </a:moveTo>
                  <a:cubicBezTo>
                    <a:pt x="418" y="0"/>
                    <a:pt x="209" y="40"/>
                    <a:pt x="0" y="133"/>
                  </a:cubicBezTo>
                  <a:cubicBezTo>
                    <a:pt x="205" y="201"/>
                    <a:pt x="410" y="235"/>
                    <a:pt x="628" y="235"/>
                  </a:cubicBezTo>
                  <a:cubicBezTo>
                    <a:pt x="701" y="235"/>
                    <a:pt x="775" y="232"/>
                    <a:pt x="851" y="224"/>
                  </a:cubicBezTo>
                  <a:cubicBezTo>
                    <a:pt x="920" y="232"/>
                    <a:pt x="990" y="235"/>
                    <a:pt x="1061" y="235"/>
                  </a:cubicBezTo>
                  <a:cubicBezTo>
                    <a:pt x="1275" y="235"/>
                    <a:pt x="1497" y="201"/>
                    <a:pt x="1702" y="133"/>
                  </a:cubicBezTo>
                  <a:cubicBezTo>
                    <a:pt x="1493" y="40"/>
                    <a:pt x="1267" y="0"/>
                    <a:pt x="1049" y="0"/>
                  </a:cubicBezTo>
                  <a:cubicBezTo>
                    <a:pt x="982" y="0"/>
                    <a:pt x="916" y="4"/>
                    <a:pt x="851" y="11"/>
                  </a:cubicBezTo>
                  <a:cubicBezTo>
                    <a:pt x="779" y="4"/>
                    <a:pt x="709" y="0"/>
                    <a:pt x="641"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2" name="Google Shape;642;p23"/>
            <p:cNvSpPr/>
            <p:nvPr/>
          </p:nvSpPr>
          <p:spPr>
            <a:xfrm>
              <a:off x="3801159" y="3753996"/>
              <a:ext cx="31768" cy="7666"/>
            </a:xfrm>
            <a:custGeom>
              <a:avLst/>
              <a:gdLst/>
              <a:ahLst/>
              <a:cxnLst/>
              <a:rect l="l" t="t" r="r" b="b"/>
              <a:pathLst>
                <a:path w="1612" h="389" extrusionOk="0">
                  <a:moveTo>
                    <a:pt x="210" y="1"/>
                  </a:moveTo>
                  <a:cubicBezTo>
                    <a:pt x="139" y="1"/>
                    <a:pt x="69" y="5"/>
                    <a:pt x="0" y="12"/>
                  </a:cubicBezTo>
                  <a:cubicBezTo>
                    <a:pt x="244" y="164"/>
                    <a:pt x="517" y="255"/>
                    <a:pt x="791" y="286"/>
                  </a:cubicBezTo>
                  <a:cubicBezTo>
                    <a:pt x="996" y="354"/>
                    <a:pt x="1201" y="388"/>
                    <a:pt x="1406" y="388"/>
                  </a:cubicBezTo>
                  <a:cubicBezTo>
                    <a:pt x="1475" y="388"/>
                    <a:pt x="1543" y="385"/>
                    <a:pt x="1611" y="377"/>
                  </a:cubicBezTo>
                  <a:cubicBezTo>
                    <a:pt x="1368" y="225"/>
                    <a:pt x="1125" y="134"/>
                    <a:pt x="821" y="103"/>
                  </a:cubicBezTo>
                  <a:cubicBezTo>
                    <a:pt x="639" y="35"/>
                    <a:pt x="422" y="1"/>
                    <a:pt x="210"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3" name="Google Shape;643;p23"/>
            <p:cNvSpPr/>
            <p:nvPr/>
          </p:nvSpPr>
          <p:spPr>
            <a:xfrm>
              <a:off x="3798163" y="3665864"/>
              <a:ext cx="38962" cy="5360"/>
            </a:xfrm>
            <a:custGeom>
              <a:avLst/>
              <a:gdLst/>
              <a:ahLst/>
              <a:cxnLst/>
              <a:rect l="l" t="t" r="r" b="b"/>
              <a:pathLst>
                <a:path w="1977" h="272" extrusionOk="0">
                  <a:moveTo>
                    <a:pt x="502" y="1"/>
                  </a:moveTo>
                  <a:cubicBezTo>
                    <a:pt x="335" y="1"/>
                    <a:pt x="168" y="16"/>
                    <a:pt x="0" y="46"/>
                  </a:cubicBezTo>
                  <a:cubicBezTo>
                    <a:pt x="335" y="168"/>
                    <a:pt x="639" y="229"/>
                    <a:pt x="1004" y="229"/>
                  </a:cubicBezTo>
                  <a:cubicBezTo>
                    <a:pt x="1140" y="256"/>
                    <a:pt x="1283" y="271"/>
                    <a:pt x="1429" y="271"/>
                  </a:cubicBezTo>
                  <a:cubicBezTo>
                    <a:pt x="1608" y="271"/>
                    <a:pt x="1792" y="249"/>
                    <a:pt x="1976" y="198"/>
                  </a:cubicBezTo>
                  <a:cubicBezTo>
                    <a:pt x="1672" y="107"/>
                    <a:pt x="1338" y="46"/>
                    <a:pt x="1004" y="46"/>
                  </a:cubicBezTo>
                  <a:cubicBezTo>
                    <a:pt x="836" y="16"/>
                    <a:pt x="669" y="1"/>
                    <a:pt x="502"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4" name="Google Shape;644;p23"/>
            <p:cNvSpPr/>
            <p:nvPr/>
          </p:nvSpPr>
          <p:spPr>
            <a:xfrm>
              <a:off x="3795168" y="3576313"/>
              <a:ext cx="29364" cy="13204"/>
            </a:xfrm>
            <a:custGeom>
              <a:avLst/>
              <a:gdLst/>
              <a:ahLst/>
              <a:cxnLst/>
              <a:rect l="l" t="t" r="r" b="b"/>
              <a:pathLst>
                <a:path w="1490" h="670" extrusionOk="0">
                  <a:moveTo>
                    <a:pt x="31" y="1"/>
                  </a:moveTo>
                  <a:cubicBezTo>
                    <a:pt x="1" y="31"/>
                    <a:pt x="304" y="244"/>
                    <a:pt x="700" y="426"/>
                  </a:cubicBezTo>
                  <a:cubicBezTo>
                    <a:pt x="943" y="548"/>
                    <a:pt x="1186" y="639"/>
                    <a:pt x="1459" y="669"/>
                  </a:cubicBezTo>
                  <a:cubicBezTo>
                    <a:pt x="1490" y="609"/>
                    <a:pt x="1186" y="426"/>
                    <a:pt x="791" y="244"/>
                  </a:cubicBezTo>
                  <a:cubicBezTo>
                    <a:pt x="548" y="92"/>
                    <a:pt x="274" y="31"/>
                    <a:pt x="31"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5" name="Google Shape;645;p23"/>
            <p:cNvSpPr/>
            <p:nvPr/>
          </p:nvSpPr>
          <p:spPr>
            <a:xfrm>
              <a:off x="3803563" y="3496596"/>
              <a:ext cx="29364" cy="24023"/>
            </a:xfrm>
            <a:custGeom>
              <a:avLst/>
              <a:gdLst/>
              <a:ahLst/>
              <a:cxnLst/>
              <a:rect l="l" t="t" r="r" b="b"/>
              <a:pathLst>
                <a:path w="1490" h="1219" extrusionOk="0">
                  <a:moveTo>
                    <a:pt x="37" y="1"/>
                  </a:moveTo>
                  <a:cubicBezTo>
                    <a:pt x="34" y="1"/>
                    <a:pt x="32" y="2"/>
                    <a:pt x="30" y="3"/>
                  </a:cubicBezTo>
                  <a:cubicBezTo>
                    <a:pt x="0" y="64"/>
                    <a:pt x="243" y="398"/>
                    <a:pt x="638" y="733"/>
                  </a:cubicBezTo>
                  <a:cubicBezTo>
                    <a:pt x="851" y="976"/>
                    <a:pt x="1125" y="1128"/>
                    <a:pt x="1459" y="1219"/>
                  </a:cubicBezTo>
                  <a:cubicBezTo>
                    <a:pt x="1489" y="1189"/>
                    <a:pt x="1155" y="915"/>
                    <a:pt x="760" y="581"/>
                  </a:cubicBezTo>
                  <a:cubicBezTo>
                    <a:pt x="385" y="263"/>
                    <a:pt x="92" y="1"/>
                    <a:pt x="37"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6" name="Google Shape;646;p23"/>
            <p:cNvSpPr/>
            <p:nvPr/>
          </p:nvSpPr>
          <p:spPr>
            <a:xfrm>
              <a:off x="3840692" y="3441534"/>
              <a:ext cx="16200" cy="28812"/>
            </a:xfrm>
            <a:custGeom>
              <a:avLst/>
              <a:gdLst/>
              <a:ahLst/>
              <a:cxnLst/>
              <a:rect l="l" t="t" r="r" b="b"/>
              <a:pathLst>
                <a:path w="822" h="1462" extrusionOk="0">
                  <a:moveTo>
                    <a:pt x="61" y="1"/>
                  </a:moveTo>
                  <a:cubicBezTo>
                    <a:pt x="1" y="1"/>
                    <a:pt x="122" y="365"/>
                    <a:pt x="335" y="761"/>
                  </a:cubicBezTo>
                  <a:cubicBezTo>
                    <a:pt x="510" y="1139"/>
                    <a:pt x="712" y="1462"/>
                    <a:pt x="756" y="1462"/>
                  </a:cubicBezTo>
                  <a:cubicBezTo>
                    <a:pt x="758" y="1462"/>
                    <a:pt x="759" y="1461"/>
                    <a:pt x="760" y="1460"/>
                  </a:cubicBezTo>
                  <a:cubicBezTo>
                    <a:pt x="821" y="1429"/>
                    <a:pt x="700" y="1095"/>
                    <a:pt x="517" y="700"/>
                  </a:cubicBezTo>
                  <a:cubicBezTo>
                    <a:pt x="305" y="274"/>
                    <a:pt x="122" y="1"/>
                    <a:pt x="61"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7" name="Google Shape;647;p23"/>
            <p:cNvSpPr/>
            <p:nvPr/>
          </p:nvSpPr>
          <p:spPr>
            <a:xfrm>
              <a:off x="3905983" y="3452274"/>
              <a:ext cx="18584" cy="26467"/>
            </a:xfrm>
            <a:custGeom>
              <a:avLst/>
              <a:gdLst/>
              <a:ahLst/>
              <a:cxnLst/>
              <a:rect l="l" t="t" r="r" b="b"/>
              <a:pathLst>
                <a:path w="943" h="1343" extrusionOk="0">
                  <a:moveTo>
                    <a:pt x="875" y="0"/>
                  </a:moveTo>
                  <a:cubicBezTo>
                    <a:pt x="821" y="0"/>
                    <a:pt x="565" y="236"/>
                    <a:pt x="335" y="580"/>
                  </a:cubicBezTo>
                  <a:cubicBezTo>
                    <a:pt x="122" y="975"/>
                    <a:pt x="1" y="1340"/>
                    <a:pt x="61" y="1340"/>
                  </a:cubicBezTo>
                  <a:cubicBezTo>
                    <a:pt x="63" y="1342"/>
                    <a:pt x="65" y="1342"/>
                    <a:pt x="67" y="1342"/>
                  </a:cubicBezTo>
                  <a:cubicBezTo>
                    <a:pt x="109" y="1342"/>
                    <a:pt x="286" y="1050"/>
                    <a:pt x="517" y="702"/>
                  </a:cubicBezTo>
                  <a:cubicBezTo>
                    <a:pt x="761" y="337"/>
                    <a:pt x="943" y="33"/>
                    <a:pt x="882" y="3"/>
                  </a:cubicBezTo>
                  <a:cubicBezTo>
                    <a:pt x="880" y="1"/>
                    <a:pt x="878" y="0"/>
                    <a:pt x="875"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8" name="Google Shape;648;p23"/>
            <p:cNvSpPr/>
            <p:nvPr/>
          </p:nvSpPr>
          <p:spPr>
            <a:xfrm>
              <a:off x="3918576" y="3541175"/>
              <a:ext cx="36557" cy="5400"/>
            </a:xfrm>
            <a:custGeom>
              <a:avLst/>
              <a:gdLst/>
              <a:ahLst/>
              <a:cxnLst/>
              <a:rect l="l" t="t" r="r" b="b"/>
              <a:pathLst>
                <a:path w="1855" h="274" extrusionOk="0">
                  <a:moveTo>
                    <a:pt x="1474" y="1"/>
                  </a:moveTo>
                  <a:cubicBezTo>
                    <a:pt x="1293" y="1"/>
                    <a:pt x="1108" y="16"/>
                    <a:pt x="912" y="51"/>
                  </a:cubicBezTo>
                  <a:cubicBezTo>
                    <a:pt x="608" y="51"/>
                    <a:pt x="304" y="82"/>
                    <a:pt x="0" y="173"/>
                  </a:cubicBezTo>
                  <a:cubicBezTo>
                    <a:pt x="178" y="244"/>
                    <a:pt x="367" y="273"/>
                    <a:pt x="553" y="273"/>
                  </a:cubicBezTo>
                  <a:cubicBezTo>
                    <a:pt x="685" y="273"/>
                    <a:pt x="816" y="259"/>
                    <a:pt x="942" y="234"/>
                  </a:cubicBezTo>
                  <a:cubicBezTo>
                    <a:pt x="982" y="237"/>
                    <a:pt x="1021" y="239"/>
                    <a:pt x="1061" y="239"/>
                  </a:cubicBezTo>
                  <a:cubicBezTo>
                    <a:pt x="1332" y="239"/>
                    <a:pt x="1616" y="153"/>
                    <a:pt x="1854" y="21"/>
                  </a:cubicBezTo>
                  <a:cubicBezTo>
                    <a:pt x="1728" y="8"/>
                    <a:pt x="1602" y="1"/>
                    <a:pt x="1474"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9" name="Google Shape;649;p23"/>
            <p:cNvSpPr/>
            <p:nvPr/>
          </p:nvSpPr>
          <p:spPr>
            <a:xfrm>
              <a:off x="3920961" y="3606268"/>
              <a:ext cx="33562" cy="17993"/>
            </a:xfrm>
            <a:custGeom>
              <a:avLst/>
              <a:gdLst/>
              <a:ahLst/>
              <a:cxnLst/>
              <a:rect l="l" t="t" r="r" b="b"/>
              <a:pathLst>
                <a:path w="1703" h="913" extrusionOk="0">
                  <a:moveTo>
                    <a:pt x="1703" y="0"/>
                  </a:moveTo>
                  <a:lnTo>
                    <a:pt x="1703" y="0"/>
                  </a:lnTo>
                  <a:cubicBezTo>
                    <a:pt x="1368" y="61"/>
                    <a:pt x="1064" y="183"/>
                    <a:pt x="821" y="365"/>
                  </a:cubicBezTo>
                  <a:cubicBezTo>
                    <a:pt x="365" y="639"/>
                    <a:pt x="1" y="852"/>
                    <a:pt x="31" y="912"/>
                  </a:cubicBezTo>
                  <a:cubicBezTo>
                    <a:pt x="335" y="852"/>
                    <a:pt x="639" y="730"/>
                    <a:pt x="912" y="548"/>
                  </a:cubicBezTo>
                  <a:cubicBezTo>
                    <a:pt x="1186" y="396"/>
                    <a:pt x="1460" y="213"/>
                    <a:pt x="1703"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0" name="Google Shape;650;p23"/>
            <p:cNvSpPr/>
            <p:nvPr/>
          </p:nvSpPr>
          <p:spPr>
            <a:xfrm>
              <a:off x="3928745" y="3698756"/>
              <a:ext cx="28182" cy="13263"/>
            </a:xfrm>
            <a:custGeom>
              <a:avLst/>
              <a:gdLst/>
              <a:ahLst/>
              <a:cxnLst/>
              <a:rect l="l" t="t" r="r" b="b"/>
              <a:pathLst>
                <a:path w="1430" h="673" extrusionOk="0">
                  <a:moveTo>
                    <a:pt x="84" y="0"/>
                  </a:moveTo>
                  <a:cubicBezTo>
                    <a:pt x="56" y="0"/>
                    <a:pt x="37" y="6"/>
                    <a:pt x="31" y="19"/>
                  </a:cubicBezTo>
                  <a:cubicBezTo>
                    <a:pt x="1" y="49"/>
                    <a:pt x="274" y="232"/>
                    <a:pt x="669" y="414"/>
                  </a:cubicBezTo>
                  <a:cubicBezTo>
                    <a:pt x="970" y="564"/>
                    <a:pt x="1249" y="673"/>
                    <a:pt x="1356" y="673"/>
                  </a:cubicBezTo>
                  <a:cubicBezTo>
                    <a:pt x="1379" y="673"/>
                    <a:pt x="1394" y="668"/>
                    <a:pt x="1399" y="657"/>
                  </a:cubicBezTo>
                  <a:cubicBezTo>
                    <a:pt x="1429" y="627"/>
                    <a:pt x="1125" y="414"/>
                    <a:pt x="761" y="232"/>
                  </a:cubicBezTo>
                  <a:cubicBezTo>
                    <a:pt x="448" y="87"/>
                    <a:pt x="192" y="0"/>
                    <a:pt x="84"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1" name="Google Shape;651;p23"/>
            <p:cNvSpPr/>
            <p:nvPr/>
          </p:nvSpPr>
          <p:spPr>
            <a:xfrm>
              <a:off x="3925158" y="3769683"/>
              <a:ext cx="25777" cy="12435"/>
            </a:xfrm>
            <a:custGeom>
              <a:avLst/>
              <a:gdLst/>
              <a:ahLst/>
              <a:cxnLst/>
              <a:rect l="l" t="t" r="r" b="b"/>
              <a:pathLst>
                <a:path w="1308" h="631" extrusionOk="0">
                  <a:moveTo>
                    <a:pt x="1252" y="1"/>
                  </a:moveTo>
                  <a:cubicBezTo>
                    <a:pt x="1168" y="1"/>
                    <a:pt x="899" y="87"/>
                    <a:pt x="608" y="219"/>
                  </a:cubicBezTo>
                  <a:cubicBezTo>
                    <a:pt x="244" y="402"/>
                    <a:pt x="0" y="554"/>
                    <a:pt x="0" y="614"/>
                  </a:cubicBezTo>
                  <a:cubicBezTo>
                    <a:pt x="6" y="625"/>
                    <a:pt x="20" y="630"/>
                    <a:pt x="42" y="630"/>
                  </a:cubicBezTo>
                  <a:cubicBezTo>
                    <a:pt x="142" y="630"/>
                    <a:pt x="400" y="526"/>
                    <a:pt x="699" y="402"/>
                  </a:cubicBezTo>
                  <a:cubicBezTo>
                    <a:pt x="1034" y="250"/>
                    <a:pt x="1307" y="67"/>
                    <a:pt x="1277" y="6"/>
                  </a:cubicBezTo>
                  <a:cubicBezTo>
                    <a:pt x="1273" y="3"/>
                    <a:pt x="1265" y="1"/>
                    <a:pt x="1252"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2" name="Google Shape;652;p23"/>
            <p:cNvSpPr/>
            <p:nvPr/>
          </p:nvSpPr>
          <p:spPr>
            <a:xfrm>
              <a:off x="3913767" y="3871571"/>
              <a:ext cx="21599" cy="21698"/>
            </a:xfrm>
            <a:custGeom>
              <a:avLst/>
              <a:gdLst/>
              <a:ahLst/>
              <a:cxnLst/>
              <a:rect l="l" t="t" r="r" b="b"/>
              <a:pathLst>
                <a:path w="1096" h="1101" extrusionOk="0">
                  <a:moveTo>
                    <a:pt x="45" y="1"/>
                  </a:moveTo>
                  <a:cubicBezTo>
                    <a:pt x="40" y="1"/>
                    <a:pt x="35" y="2"/>
                    <a:pt x="31" y="4"/>
                  </a:cubicBezTo>
                  <a:cubicBezTo>
                    <a:pt x="1" y="34"/>
                    <a:pt x="183" y="308"/>
                    <a:pt x="487" y="612"/>
                  </a:cubicBezTo>
                  <a:cubicBezTo>
                    <a:pt x="743" y="896"/>
                    <a:pt x="973" y="1101"/>
                    <a:pt x="1051" y="1101"/>
                  </a:cubicBezTo>
                  <a:cubicBezTo>
                    <a:pt x="1056" y="1101"/>
                    <a:pt x="1061" y="1100"/>
                    <a:pt x="1065" y="1098"/>
                  </a:cubicBezTo>
                  <a:cubicBezTo>
                    <a:pt x="1095" y="1068"/>
                    <a:pt x="882" y="794"/>
                    <a:pt x="609" y="490"/>
                  </a:cubicBezTo>
                  <a:cubicBezTo>
                    <a:pt x="353" y="205"/>
                    <a:pt x="123" y="1"/>
                    <a:pt x="45"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3" name="Google Shape;653;p23"/>
            <p:cNvSpPr/>
            <p:nvPr/>
          </p:nvSpPr>
          <p:spPr>
            <a:xfrm>
              <a:off x="3885014" y="3962087"/>
              <a:ext cx="10800" cy="38351"/>
            </a:xfrm>
            <a:custGeom>
              <a:avLst/>
              <a:gdLst/>
              <a:ahLst/>
              <a:cxnLst/>
              <a:rect l="l" t="t" r="r" b="b"/>
              <a:pathLst>
                <a:path w="548" h="1946" extrusionOk="0">
                  <a:moveTo>
                    <a:pt x="1" y="0"/>
                  </a:moveTo>
                  <a:lnTo>
                    <a:pt x="1" y="0"/>
                  </a:lnTo>
                  <a:cubicBezTo>
                    <a:pt x="31" y="335"/>
                    <a:pt x="122" y="669"/>
                    <a:pt x="244" y="973"/>
                  </a:cubicBezTo>
                  <a:cubicBezTo>
                    <a:pt x="274" y="1307"/>
                    <a:pt x="366" y="1642"/>
                    <a:pt x="487" y="1946"/>
                  </a:cubicBezTo>
                  <a:cubicBezTo>
                    <a:pt x="548" y="1611"/>
                    <a:pt x="548" y="1247"/>
                    <a:pt x="426" y="912"/>
                  </a:cubicBezTo>
                  <a:cubicBezTo>
                    <a:pt x="366" y="578"/>
                    <a:pt x="214" y="244"/>
                    <a:pt x="1"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4" name="Google Shape;654;p23"/>
            <p:cNvSpPr/>
            <p:nvPr/>
          </p:nvSpPr>
          <p:spPr>
            <a:xfrm>
              <a:off x="3820334" y="4019003"/>
              <a:ext cx="6011" cy="37149"/>
            </a:xfrm>
            <a:custGeom>
              <a:avLst/>
              <a:gdLst/>
              <a:ahLst/>
              <a:cxnLst/>
              <a:rect l="l" t="t" r="r" b="b"/>
              <a:pathLst>
                <a:path w="305" h="1885" extrusionOk="0">
                  <a:moveTo>
                    <a:pt x="243" y="0"/>
                  </a:moveTo>
                  <a:cubicBezTo>
                    <a:pt x="61" y="608"/>
                    <a:pt x="0" y="1246"/>
                    <a:pt x="91" y="1885"/>
                  </a:cubicBezTo>
                  <a:cubicBezTo>
                    <a:pt x="213" y="1581"/>
                    <a:pt x="274" y="1277"/>
                    <a:pt x="274" y="942"/>
                  </a:cubicBezTo>
                  <a:cubicBezTo>
                    <a:pt x="304" y="638"/>
                    <a:pt x="304" y="304"/>
                    <a:pt x="243"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5" name="Google Shape;655;p23"/>
            <p:cNvSpPr/>
            <p:nvPr/>
          </p:nvSpPr>
          <p:spPr>
            <a:xfrm>
              <a:off x="3788585" y="3912306"/>
              <a:ext cx="29955" cy="18643"/>
            </a:xfrm>
            <a:custGeom>
              <a:avLst/>
              <a:gdLst/>
              <a:ahLst/>
              <a:cxnLst/>
              <a:rect l="l" t="t" r="r" b="b"/>
              <a:pathLst>
                <a:path w="1520" h="946" extrusionOk="0">
                  <a:moveTo>
                    <a:pt x="43" y="0"/>
                  </a:moveTo>
                  <a:cubicBezTo>
                    <a:pt x="37" y="0"/>
                    <a:pt x="33" y="1"/>
                    <a:pt x="31" y="4"/>
                  </a:cubicBezTo>
                  <a:cubicBezTo>
                    <a:pt x="0" y="64"/>
                    <a:pt x="304" y="308"/>
                    <a:pt x="699" y="581"/>
                  </a:cubicBezTo>
                  <a:cubicBezTo>
                    <a:pt x="942" y="764"/>
                    <a:pt x="1216" y="885"/>
                    <a:pt x="1490" y="946"/>
                  </a:cubicBezTo>
                  <a:cubicBezTo>
                    <a:pt x="1520" y="915"/>
                    <a:pt x="1216" y="642"/>
                    <a:pt x="821" y="399"/>
                  </a:cubicBezTo>
                  <a:cubicBezTo>
                    <a:pt x="455" y="173"/>
                    <a:pt x="115" y="0"/>
                    <a:pt x="43"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6" name="Google Shape;656;p23"/>
            <p:cNvSpPr/>
            <p:nvPr/>
          </p:nvSpPr>
          <p:spPr>
            <a:xfrm>
              <a:off x="3889212" y="3719409"/>
              <a:ext cx="22191" cy="18131"/>
            </a:xfrm>
            <a:custGeom>
              <a:avLst/>
              <a:gdLst/>
              <a:ahLst/>
              <a:cxnLst/>
              <a:rect l="l" t="t" r="r" b="b"/>
              <a:pathLst>
                <a:path w="1126" h="920" extrusionOk="0">
                  <a:moveTo>
                    <a:pt x="44" y="0"/>
                  </a:moveTo>
                  <a:cubicBezTo>
                    <a:pt x="38" y="0"/>
                    <a:pt x="34" y="2"/>
                    <a:pt x="31" y="4"/>
                  </a:cubicBezTo>
                  <a:cubicBezTo>
                    <a:pt x="1" y="35"/>
                    <a:pt x="183" y="278"/>
                    <a:pt x="487" y="521"/>
                  </a:cubicBezTo>
                  <a:cubicBezTo>
                    <a:pt x="765" y="771"/>
                    <a:pt x="993" y="920"/>
                    <a:pt x="1076" y="920"/>
                  </a:cubicBezTo>
                  <a:cubicBezTo>
                    <a:pt x="1083" y="920"/>
                    <a:pt x="1090" y="919"/>
                    <a:pt x="1095" y="916"/>
                  </a:cubicBezTo>
                  <a:cubicBezTo>
                    <a:pt x="1125" y="886"/>
                    <a:pt x="912" y="643"/>
                    <a:pt x="609" y="399"/>
                  </a:cubicBezTo>
                  <a:cubicBezTo>
                    <a:pt x="358" y="149"/>
                    <a:pt x="108" y="0"/>
                    <a:pt x="44"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7" name="Google Shape;657;p23"/>
            <p:cNvSpPr/>
            <p:nvPr/>
          </p:nvSpPr>
          <p:spPr>
            <a:xfrm>
              <a:off x="3834110" y="3605480"/>
              <a:ext cx="25777" cy="23629"/>
            </a:xfrm>
            <a:custGeom>
              <a:avLst/>
              <a:gdLst/>
              <a:ahLst/>
              <a:cxnLst/>
              <a:rect l="l" t="t" r="r" b="b"/>
              <a:pathLst>
                <a:path w="1308" h="1199" extrusionOk="0">
                  <a:moveTo>
                    <a:pt x="1251" y="1"/>
                  </a:moveTo>
                  <a:cubicBezTo>
                    <a:pt x="1158" y="1"/>
                    <a:pt x="905" y="227"/>
                    <a:pt x="578" y="527"/>
                  </a:cubicBezTo>
                  <a:cubicBezTo>
                    <a:pt x="243" y="861"/>
                    <a:pt x="0" y="1165"/>
                    <a:pt x="61" y="1196"/>
                  </a:cubicBezTo>
                  <a:cubicBezTo>
                    <a:pt x="63" y="1197"/>
                    <a:pt x="66" y="1198"/>
                    <a:pt x="70" y="1198"/>
                  </a:cubicBezTo>
                  <a:cubicBezTo>
                    <a:pt x="130" y="1198"/>
                    <a:pt x="417" y="992"/>
                    <a:pt x="730" y="679"/>
                  </a:cubicBezTo>
                  <a:cubicBezTo>
                    <a:pt x="1064" y="344"/>
                    <a:pt x="1307" y="40"/>
                    <a:pt x="1277" y="10"/>
                  </a:cubicBezTo>
                  <a:cubicBezTo>
                    <a:pt x="1271" y="4"/>
                    <a:pt x="1262" y="1"/>
                    <a:pt x="1251"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8" name="Google Shape;658;p23"/>
            <p:cNvSpPr/>
            <p:nvPr/>
          </p:nvSpPr>
          <p:spPr>
            <a:xfrm>
              <a:off x="3892207" y="3501720"/>
              <a:ext cx="23984" cy="13224"/>
            </a:xfrm>
            <a:custGeom>
              <a:avLst/>
              <a:gdLst/>
              <a:ahLst/>
              <a:cxnLst/>
              <a:rect l="l" t="t" r="r" b="b"/>
              <a:pathLst>
                <a:path w="1217" h="671" extrusionOk="0">
                  <a:moveTo>
                    <a:pt x="1148" y="1"/>
                  </a:moveTo>
                  <a:cubicBezTo>
                    <a:pt x="1057" y="1"/>
                    <a:pt x="823" y="110"/>
                    <a:pt x="548" y="260"/>
                  </a:cubicBezTo>
                  <a:cubicBezTo>
                    <a:pt x="244" y="442"/>
                    <a:pt x="1" y="625"/>
                    <a:pt x="31" y="655"/>
                  </a:cubicBezTo>
                  <a:cubicBezTo>
                    <a:pt x="36" y="666"/>
                    <a:pt x="50" y="671"/>
                    <a:pt x="70" y="671"/>
                  </a:cubicBezTo>
                  <a:cubicBezTo>
                    <a:pt x="162" y="671"/>
                    <a:pt x="395" y="567"/>
                    <a:pt x="669" y="442"/>
                  </a:cubicBezTo>
                  <a:cubicBezTo>
                    <a:pt x="973" y="260"/>
                    <a:pt x="1216" y="77"/>
                    <a:pt x="1186" y="17"/>
                  </a:cubicBezTo>
                  <a:cubicBezTo>
                    <a:pt x="1181" y="6"/>
                    <a:pt x="1168" y="1"/>
                    <a:pt x="1148"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9" name="Google Shape;659;p23"/>
            <p:cNvSpPr/>
            <p:nvPr/>
          </p:nvSpPr>
          <p:spPr>
            <a:xfrm>
              <a:off x="3846092" y="3960235"/>
              <a:ext cx="11391" cy="22230"/>
            </a:xfrm>
            <a:custGeom>
              <a:avLst/>
              <a:gdLst/>
              <a:ahLst/>
              <a:cxnLst/>
              <a:rect l="l" t="t" r="r" b="b"/>
              <a:pathLst>
                <a:path w="578" h="1128" extrusionOk="0">
                  <a:moveTo>
                    <a:pt x="42" y="1"/>
                  </a:moveTo>
                  <a:cubicBezTo>
                    <a:pt x="38" y="1"/>
                    <a:pt x="34" y="2"/>
                    <a:pt x="31" y="3"/>
                  </a:cubicBezTo>
                  <a:cubicBezTo>
                    <a:pt x="0" y="3"/>
                    <a:pt x="61" y="277"/>
                    <a:pt x="183" y="611"/>
                  </a:cubicBezTo>
                  <a:cubicBezTo>
                    <a:pt x="334" y="915"/>
                    <a:pt x="486" y="1128"/>
                    <a:pt x="517" y="1128"/>
                  </a:cubicBezTo>
                  <a:cubicBezTo>
                    <a:pt x="578" y="1097"/>
                    <a:pt x="517" y="824"/>
                    <a:pt x="365" y="520"/>
                  </a:cubicBezTo>
                  <a:cubicBezTo>
                    <a:pt x="250" y="233"/>
                    <a:pt x="108" y="1"/>
                    <a:pt x="42"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0" name="Google Shape;660;p23"/>
            <p:cNvSpPr/>
            <p:nvPr/>
          </p:nvSpPr>
          <p:spPr>
            <a:xfrm>
              <a:off x="3578917" y="3280050"/>
              <a:ext cx="41346" cy="5183"/>
            </a:xfrm>
            <a:custGeom>
              <a:avLst/>
              <a:gdLst/>
              <a:ahLst/>
              <a:cxnLst/>
              <a:rect l="l" t="t" r="r" b="b"/>
              <a:pathLst>
                <a:path w="2098" h="263" extrusionOk="0">
                  <a:moveTo>
                    <a:pt x="665" y="0"/>
                  </a:moveTo>
                  <a:cubicBezTo>
                    <a:pt x="437" y="0"/>
                    <a:pt x="213" y="21"/>
                    <a:pt x="1" y="79"/>
                  </a:cubicBezTo>
                  <a:cubicBezTo>
                    <a:pt x="335" y="201"/>
                    <a:pt x="669" y="231"/>
                    <a:pt x="1034" y="231"/>
                  </a:cubicBezTo>
                  <a:cubicBezTo>
                    <a:pt x="1163" y="253"/>
                    <a:pt x="1293" y="263"/>
                    <a:pt x="1420" y="263"/>
                  </a:cubicBezTo>
                  <a:cubicBezTo>
                    <a:pt x="1653" y="263"/>
                    <a:pt x="1882" y="229"/>
                    <a:pt x="2098" y="170"/>
                  </a:cubicBezTo>
                  <a:cubicBezTo>
                    <a:pt x="1764" y="79"/>
                    <a:pt x="1399" y="18"/>
                    <a:pt x="1065" y="18"/>
                  </a:cubicBezTo>
                  <a:cubicBezTo>
                    <a:pt x="931" y="7"/>
                    <a:pt x="797" y="0"/>
                    <a:pt x="665"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1" name="Google Shape;661;p23"/>
            <p:cNvSpPr/>
            <p:nvPr/>
          </p:nvSpPr>
          <p:spPr>
            <a:xfrm>
              <a:off x="3576533" y="3148010"/>
              <a:ext cx="37149" cy="15608"/>
            </a:xfrm>
            <a:custGeom>
              <a:avLst/>
              <a:gdLst/>
              <a:ahLst/>
              <a:cxnLst/>
              <a:rect l="l" t="t" r="r" b="b"/>
              <a:pathLst>
                <a:path w="1885" h="792" extrusionOk="0">
                  <a:moveTo>
                    <a:pt x="0" y="1"/>
                  </a:moveTo>
                  <a:cubicBezTo>
                    <a:pt x="274" y="214"/>
                    <a:pt x="578" y="366"/>
                    <a:pt x="912" y="487"/>
                  </a:cubicBezTo>
                  <a:cubicBezTo>
                    <a:pt x="1216" y="639"/>
                    <a:pt x="1550" y="730"/>
                    <a:pt x="1885" y="791"/>
                  </a:cubicBezTo>
                  <a:cubicBezTo>
                    <a:pt x="1611" y="548"/>
                    <a:pt x="1307" y="396"/>
                    <a:pt x="973" y="305"/>
                  </a:cubicBezTo>
                  <a:cubicBezTo>
                    <a:pt x="669" y="122"/>
                    <a:pt x="334" y="31"/>
                    <a:pt x="0"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2" name="Google Shape;662;p23"/>
            <p:cNvSpPr/>
            <p:nvPr/>
          </p:nvSpPr>
          <p:spPr>
            <a:xfrm>
              <a:off x="3587313" y="2994035"/>
              <a:ext cx="37760" cy="19905"/>
            </a:xfrm>
            <a:custGeom>
              <a:avLst/>
              <a:gdLst/>
              <a:ahLst/>
              <a:cxnLst/>
              <a:rect l="l" t="t" r="r" b="b"/>
              <a:pathLst>
                <a:path w="1916" h="1010" extrusionOk="0">
                  <a:moveTo>
                    <a:pt x="11" y="0"/>
                  </a:moveTo>
                  <a:cubicBezTo>
                    <a:pt x="7" y="0"/>
                    <a:pt x="3" y="1"/>
                    <a:pt x="0" y="2"/>
                  </a:cubicBezTo>
                  <a:cubicBezTo>
                    <a:pt x="213" y="337"/>
                    <a:pt x="487" y="580"/>
                    <a:pt x="851" y="732"/>
                  </a:cubicBezTo>
                  <a:cubicBezTo>
                    <a:pt x="1124" y="895"/>
                    <a:pt x="1445" y="1010"/>
                    <a:pt x="1794" y="1010"/>
                  </a:cubicBezTo>
                  <a:cubicBezTo>
                    <a:pt x="1834" y="1010"/>
                    <a:pt x="1874" y="1008"/>
                    <a:pt x="1915" y="1005"/>
                  </a:cubicBezTo>
                  <a:cubicBezTo>
                    <a:pt x="1915" y="944"/>
                    <a:pt x="1459" y="823"/>
                    <a:pt x="942" y="549"/>
                  </a:cubicBezTo>
                  <a:cubicBezTo>
                    <a:pt x="450" y="289"/>
                    <a:pt x="95" y="0"/>
                    <a:pt x="11"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3" name="Google Shape;663;p23"/>
            <p:cNvSpPr/>
            <p:nvPr/>
          </p:nvSpPr>
          <p:spPr>
            <a:xfrm>
              <a:off x="3633428" y="2908406"/>
              <a:ext cx="19195" cy="35966"/>
            </a:xfrm>
            <a:custGeom>
              <a:avLst/>
              <a:gdLst/>
              <a:ahLst/>
              <a:cxnLst/>
              <a:rect l="l" t="t" r="r" b="b"/>
              <a:pathLst>
                <a:path w="974" h="1825" extrusionOk="0">
                  <a:moveTo>
                    <a:pt x="1" y="1"/>
                  </a:moveTo>
                  <a:lnTo>
                    <a:pt x="1" y="1"/>
                  </a:lnTo>
                  <a:cubicBezTo>
                    <a:pt x="61" y="335"/>
                    <a:pt x="183" y="669"/>
                    <a:pt x="396" y="943"/>
                  </a:cubicBezTo>
                  <a:cubicBezTo>
                    <a:pt x="517" y="1277"/>
                    <a:pt x="730" y="1551"/>
                    <a:pt x="973" y="1824"/>
                  </a:cubicBezTo>
                  <a:cubicBezTo>
                    <a:pt x="882" y="1460"/>
                    <a:pt x="761" y="1156"/>
                    <a:pt x="578" y="882"/>
                  </a:cubicBezTo>
                  <a:cubicBezTo>
                    <a:pt x="426" y="548"/>
                    <a:pt x="244" y="244"/>
                    <a:pt x="1"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4" name="Google Shape;664;p23"/>
            <p:cNvSpPr/>
            <p:nvPr/>
          </p:nvSpPr>
          <p:spPr>
            <a:xfrm>
              <a:off x="3720890" y="2923345"/>
              <a:ext cx="26980" cy="33049"/>
            </a:xfrm>
            <a:custGeom>
              <a:avLst/>
              <a:gdLst/>
              <a:ahLst/>
              <a:cxnLst/>
              <a:rect l="l" t="t" r="r" b="b"/>
              <a:pathLst>
                <a:path w="1369" h="1677" extrusionOk="0">
                  <a:moveTo>
                    <a:pt x="1359" y="1"/>
                  </a:moveTo>
                  <a:cubicBezTo>
                    <a:pt x="1279" y="1"/>
                    <a:pt x="958" y="326"/>
                    <a:pt x="608" y="762"/>
                  </a:cubicBezTo>
                  <a:cubicBezTo>
                    <a:pt x="335" y="1036"/>
                    <a:pt x="152" y="1340"/>
                    <a:pt x="0" y="1674"/>
                  </a:cubicBezTo>
                  <a:cubicBezTo>
                    <a:pt x="2" y="1675"/>
                    <a:pt x="3" y="1676"/>
                    <a:pt x="5" y="1676"/>
                  </a:cubicBezTo>
                  <a:cubicBezTo>
                    <a:pt x="57" y="1676"/>
                    <a:pt x="381" y="1323"/>
                    <a:pt x="760" y="914"/>
                  </a:cubicBezTo>
                  <a:cubicBezTo>
                    <a:pt x="1003" y="641"/>
                    <a:pt x="1216" y="337"/>
                    <a:pt x="1368" y="3"/>
                  </a:cubicBezTo>
                  <a:cubicBezTo>
                    <a:pt x="1366" y="1"/>
                    <a:pt x="1363" y="1"/>
                    <a:pt x="1359"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5" name="Google Shape;665;p23"/>
            <p:cNvSpPr/>
            <p:nvPr/>
          </p:nvSpPr>
          <p:spPr>
            <a:xfrm>
              <a:off x="3740657" y="3027006"/>
              <a:ext cx="31768" cy="21599"/>
            </a:xfrm>
            <a:custGeom>
              <a:avLst/>
              <a:gdLst/>
              <a:ahLst/>
              <a:cxnLst/>
              <a:rect l="l" t="t" r="r" b="b"/>
              <a:pathLst>
                <a:path w="1612" h="1096" extrusionOk="0">
                  <a:moveTo>
                    <a:pt x="1581" y="1"/>
                  </a:moveTo>
                  <a:lnTo>
                    <a:pt x="1581" y="1"/>
                  </a:lnTo>
                  <a:cubicBezTo>
                    <a:pt x="1277" y="92"/>
                    <a:pt x="1004" y="244"/>
                    <a:pt x="760" y="457"/>
                  </a:cubicBezTo>
                  <a:cubicBezTo>
                    <a:pt x="304" y="761"/>
                    <a:pt x="0" y="1065"/>
                    <a:pt x="31" y="1095"/>
                  </a:cubicBezTo>
                  <a:cubicBezTo>
                    <a:pt x="335" y="1004"/>
                    <a:pt x="608" y="852"/>
                    <a:pt x="852" y="639"/>
                  </a:cubicBezTo>
                  <a:cubicBezTo>
                    <a:pt x="1277" y="305"/>
                    <a:pt x="1611" y="31"/>
                    <a:pt x="1581"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6" name="Google Shape;666;p23"/>
            <p:cNvSpPr/>
            <p:nvPr/>
          </p:nvSpPr>
          <p:spPr>
            <a:xfrm>
              <a:off x="3750235" y="3169964"/>
              <a:ext cx="32971" cy="8770"/>
            </a:xfrm>
            <a:custGeom>
              <a:avLst/>
              <a:gdLst/>
              <a:ahLst/>
              <a:cxnLst/>
              <a:rect l="l" t="t" r="r" b="b"/>
              <a:pathLst>
                <a:path w="1673" h="445" extrusionOk="0">
                  <a:moveTo>
                    <a:pt x="1458" y="1"/>
                  </a:moveTo>
                  <a:cubicBezTo>
                    <a:pt x="1227" y="1"/>
                    <a:pt x="1000" y="40"/>
                    <a:pt x="791" y="133"/>
                  </a:cubicBezTo>
                  <a:cubicBezTo>
                    <a:pt x="518" y="163"/>
                    <a:pt x="244" y="285"/>
                    <a:pt x="1" y="437"/>
                  </a:cubicBezTo>
                  <a:cubicBezTo>
                    <a:pt x="49" y="442"/>
                    <a:pt x="99" y="445"/>
                    <a:pt x="149" y="445"/>
                  </a:cubicBezTo>
                  <a:cubicBezTo>
                    <a:pt x="381" y="445"/>
                    <a:pt x="627" y="390"/>
                    <a:pt x="852" y="315"/>
                  </a:cubicBezTo>
                  <a:cubicBezTo>
                    <a:pt x="1156" y="255"/>
                    <a:pt x="1429" y="163"/>
                    <a:pt x="1673" y="11"/>
                  </a:cubicBezTo>
                  <a:cubicBezTo>
                    <a:pt x="1601" y="4"/>
                    <a:pt x="1529" y="1"/>
                    <a:pt x="1458"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7" name="Google Shape;667;p23"/>
            <p:cNvSpPr/>
            <p:nvPr/>
          </p:nvSpPr>
          <p:spPr>
            <a:xfrm>
              <a:off x="3737070" y="3287539"/>
              <a:ext cx="39553" cy="4907"/>
            </a:xfrm>
            <a:custGeom>
              <a:avLst/>
              <a:gdLst/>
              <a:ahLst/>
              <a:cxnLst/>
              <a:rect l="l" t="t" r="r" b="b"/>
              <a:pathLst>
                <a:path w="2007" h="249" extrusionOk="0">
                  <a:moveTo>
                    <a:pt x="620" y="0"/>
                  </a:moveTo>
                  <a:cubicBezTo>
                    <a:pt x="413" y="0"/>
                    <a:pt x="207" y="26"/>
                    <a:pt x="0" y="64"/>
                  </a:cubicBezTo>
                  <a:cubicBezTo>
                    <a:pt x="252" y="165"/>
                    <a:pt x="525" y="224"/>
                    <a:pt x="818" y="224"/>
                  </a:cubicBezTo>
                  <a:cubicBezTo>
                    <a:pt x="879" y="224"/>
                    <a:pt x="941" y="221"/>
                    <a:pt x="1003" y="216"/>
                  </a:cubicBezTo>
                  <a:cubicBezTo>
                    <a:pt x="1131" y="239"/>
                    <a:pt x="1259" y="249"/>
                    <a:pt x="1386" y="249"/>
                  </a:cubicBezTo>
                  <a:cubicBezTo>
                    <a:pt x="1593" y="249"/>
                    <a:pt x="1800" y="223"/>
                    <a:pt x="2006" y="185"/>
                  </a:cubicBezTo>
                  <a:cubicBezTo>
                    <a:pt x="1729" y="85"/>
                    <a:pt x="1452" y="26"/>
                    <a:pt x="1175" y="26"/>
                  </a:cubicBezTo>
                  <a:cubicBezTo>
                    <a:pt x="1118" y="26"/>
                    <a:pt x="1061" y="28"/>
                    <a:pt x="1003" y="33"/>
                  </a:cubicBezTo>
                  <a:cubicBezTo>
                    <a:pt x="875" y="10"/>
                    <a:pt x="748" y="0"/>
                    <a:pt x="620"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8" name="Google Shape;668;p23"/>
            <p:cNvSpPr/>
            <p:nvPr/>
          </p:nvSpPr>
          <p:spPr>
            <a:xfrm>
              <a:off x="3738863" y="3413982"/>
              <a:ext cx="39553" cy="21580"/>
            </a:xfrm>
            <a:custGeom>
              <a:avLst/>
              <a:gdLst/>
              <a:ahLst/>
              <a:cxnLst/>
              <a:rect l="l" t="t" r="r" b="b"/>
              <a:pathLst>
                <a:path w="2007" h="1095" extrusionOk="0">
                  <a:moveTo>
                    <a:pt x="2006" y="0"/>
                  </a:moveTo>
                  <a:cubicBezTo>
                    <a:pt x="1642" y="92"/>
                    <a:pt x="1277" y="244"/>
                    <a:pt x="973" y="456"/>
                  </a:cubicBezTo>
                  <a:cubicBezTo>
                    <a:pt x="608" y="608"/>
                    <a:pt x="304" y="852"/>
                    <a:pt x="0" y="1095"/>
                  </a:cubicBezTo>
                  <a:cubicBezTo>
                    <a:pt x="395" y="1004"/>
                    <a:pt x="730" y="852"/>
                    <a:pt x="1064" y="639"/>
                  </a:cubicBezTo>
                  <a:cubicBezTo>
                    <a:pt x="1429" y="487"/>
                    <a:pt x="1733" y="244"/>
                    <a:pt x="200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9" name="Google Shape;669;p23"/>
            <p:cNvSpPr/>
            <p:nvPr/>
          </p:nvSpPr>
          <p:spPr>
            <a:xfrm>
              <a:off x="3567546" y="3464690"/>
              <a:ext cx="41938" cy="8829"/>
            </a:xfrm>
            <a:custGeom>
              <a:avLst/>
              <a:gdLst/>
              <a:ahLst/>
              <a:cxnLst/>
              <a:rect l="l" t="t" r="r" b="b"/>
              <a:pathLst>
                <a:path w="2128" h="448" extrusionOk="0">
                  <a:moveTo>
                    <a:pt x="258" y="0"/>
                  </a:moveTo>
                  <a:cubicBezTo>
                    <a:pt x="172" y="0"/>
                    <a:pt x="86" y="4"/>
                    <a:pt x="0" y="11"/>
                  </a:cubicBezTo>
                  <a:cubicBezTo>
                    <a:pt x="334" y="163"/>
                    <a:pt x="669" y="285"/>
                    <a:pt x="1034" y="315"/>
                  </a:cubicBezTo>
                  <a:cubicBezTo>
                    <a:pt x="1312" y="408"/>
                    <a:pt x="1591" y="448"/>
                    <a:pt x="1870" y="448"/>
                  </a:cubicBezTo>
                  <a:cubicBezTo>
                    <a:pt x="1956" y="448"/>
                    <a:pt x="2042" y="444"/>
                    <a:pt x="2128" y="437"/>
                  </a:cubicBezTo>
                  <a:cubicBezTo>
                    <a:pt x="1793" y="285"/>
                    <a:pt x="1429" y="163"/>
                    <a:pt x="1094" y="133"/>
                  </a:cubicBezTo>
                  <a:cubicBezTo>
                    <a:pt x="816" y="40"/>
                    <a:pt x="537" y="0"/>
                    <a:pt x="258"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0" name="Google Shape;670;p23"/>
            <p:cNvSpPr/>
            <p:nvPr/>
          </p:nvSpPr>
          <p:spPr>
            <a:xfrm>
              <a:off x="3578917" y="3580511"/>
              <a:ext cx="34764" cy="28773"/>
            </a:xfrm>
            <a:custGeom>
              <a:avLst/>
              <a:gdLst/>
              <a:ahLst/>
              <a:cxnLst/>
              <a:rect l="l" t="t" r="r" b="b"/>
              <a:pathLst>
                <a:path w="1764" h="1460" extrusionOk="0">
                  <a:moveTo>
                    <a:pt x="1764" y="0"/>
                  </a:moveTo>
                  <a:lnTo>
                    <a:pt x="1764" y="0"/>
                  </a:lnTo>
                  <a:cubicBezTo>
                    <a:pt x="1399" y="152"/>
                    <a:pt x="1095" y="365"/>
                    <a:pt x="821" y="639"/>
                  </a:cubicBezTo>
                  <a:cubicBezTo>
                    <a:pt x="487" y="882"/>
                    <a:pt x="213" y="1155"/>
                    <a:pt x="1" y="1459"/>
                  </a:cubicBezTo>
                  <a:cubicBezTo>
                    <a:pt x="335" y="1277"/>
                    <a:pt x="669" y="1064"/>
                    <a:pt x="943" y="791"/>
                  </a:cubicBezTo>
                  <a:cubicBezTo>
                    <a:pt x="1247" y="578"/>
                    <a:pt x="1520" y="304"/>
                    <a:pt x="1764"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1" name="Google Shape;671;p23"/>
            <p:cNvSpPr/>
            <p:nvPr/>
          </p:nvSpPr>
          <p:spPr>
            <a:xfrm>
              <a:off x="3576533" y="3866841"/>
              <a:ext cx="39553" cy="32971"/>
            </a:xfrm>
            <a:custGeom>
              <a:avLst/>
              <a:gdLst/>
              <a:ahLst/>
              <a:cxnLst/>
              <a:rect l="l" t="t" r="r" b="b"/>
              <a:pathLst>
                <a:path w="2007" h="1673" extrusionOk="0">
                  <a:moveTo>
                    <a:pt x="0" y="1"/>
                  </a:moveTo>
                  <a:lnTo>
                    <a:pt x="0" y="1"/>
                  </a:lnTo>
                  <a:cubicBezTo>
                    <a:pt x="243" y="335"/>
                    <a:pt x="578" y="639"/>
                    <a:pt x="942" y="912"/>
                  </a:cubicBezTo>
                  <a:cubicBezTo>
                    <a:pt x="1246" y="1216"/>
                    <a:pt x="1611" y="1460"/>
                    <a:pt x="2006" y="1672"/>
                  </a:cubicBezTo>
                  <a:cubicBezTo>
                    <a:pt x="1733" y="1308"/>
                    <a:pt x="1429" y="1004"/>
                    <a:pt x="1064" y="760"/>
                  </a:cubicBezTo>
                  <a:cubicBezTo>
                    <a:pt x="730" y="456"/>
                    <a:pt x="395" y="183"/>
                    <a:pt x="0"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2" name="Google Shape;672;p23"/>
            <p:cNvSpPr/>
            <p:nvPr/>
          </p:nvSpPr>
          <p:spPr>
            <a:xfrm>
              <a:off x="3582524" y="3989579"/>
              <a:ext cx="29955" cy="24043"/>
            </a:xfrm>
            <a:custGeom>
              <a:avLst/>
              <a:gdLst/>
              <a:ahLst/>
              <a:cxnLst/>
              <a:rect l="l" t="t" r="r" b="b"/>
              <a:pathLst>
                <a:path w="1520" h="1220" extrusionOk="0">
                  <a:moveTo>
                    <a:pt x="1475" y="1"/>
                  </a:moveTo>
                  <a:cubicBezTo>
                    <a:pt x="1386" y="1"/>
                    <a:pt x="1069" y="209"/>
                    <a:pt x="699" y="551"/>
                  </a:cubicBezTo>
                  <a:cubicBezTo>
                    <a:pt x="304" y="885"/>
                    <a:pt x="0" y="1189"/>
                    <a:pt x="30" y="1219"/>
                  </a:cubicBezTo>
                  <a:cubicBezTo>
                    <a:pt x="334" y="1098"/>
                    <a:pt x="578" y="916"/>
                    <a:pt x="821" y="703"/>
                  </a:cubicBezTo>
                  <a:cubicBezTo>
                    <a:pt x="1216" y="338"/>
                    <a:pt x="1520" y="34"/>
                    <a:pt x="1489" y="4"/>
                  </a:cubicBezTo>
                  <a:cubicBezTo>
                    <a:pt x="1486" y="2"/>
                    <a:pt x="1481" y="1"/>
                    <a:pt x="1475"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3" name="Google Shape;673;p23"/>
            <p:cNvSpPr/>
            <p:nvPr/>
          </p:nvSpPr>
          <p:spPr>
            <a:xfrm>
              <a:off x="3734666" y="3789568"/>
              <a:ext cx="35355" cy="26369"/>
            </a:xfrm>
            <a:custGeom>
              <a:avLst/>
              <a:gdLst/>
              <a:ahLst/>
              <a:cxnLst/>
              <a:rect l="l" t="t" r="r" b="b"/>
              <a:pathLst>
                <a:path w="1794" h="1338" extrusionOk="0">
                  <a:moveTo>
                    <a:pt x="1794" y="1"/>
                  </a:moveTo>
                  <a:lnTo>
                    <a:pt x="1794" y="1"/>
                  </a:lnTo>
                  <a:cubicBezTo>
                    <a:pt x="1429" y="122"/>
                    <a:pt x="1095" y="335"/>
                    <a:pt x="821" y="578"/>
                  </a:cubicBezTo>
                  <a:cubicBezTo>
                    <a:pt x="517" y="791"/>
                    <a:pt x="213" y="1034"/>
                    <a:pt x="1" y="1338"/>
                  </a:cubicBezTo>
                  <a:cubicBezTo>
                    <a:pt x="335" y="1186"/>
                    <a:pt x="669" y="1004"/>
                    <a:pt x="943" y="760"/>
                  </a:cubicBezTo>
                  <a:cubicBezTo>
                    <a:pt x="1277" y="548"/>
                    <a:pt x="1551" y="274"/>
                    <a:pt x="1794"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4" name="Google Shape;674;p23"/>
            <p:cNvSpPr/>
            <p:nvPr/>
          </p:nvSpPr>
          <p:spPr>
            <a:xfrm>
              <a:off x="3732261" y="3635574"/>
              <a:ext cx="39573" cy="16081"/>
            </a:xfrm>
            <a:custGeom>
              <a:avLst/>
              <a:gdLst/>
              <a:ahLst/>
              <a:cxnLst/>
              <a:rect l="l" t="t" r="r" b="b"/>
              <a:pathLst>
                <a:path w="2008" h="816" extrusionOk="0">
                  <a:moveTo>
                    <a:pt x="1998" y="0"/>
                  </a:moveTo>
                  <a:cubicBezTo>
                    <a:pt x="1931" y="0"/>
                    <a:pt x="1550" y="230"/>
                    <a:pt x="1034" y="459"/>
                  </a:cubicBezTo>
                  <a:cubicBezTo>
                    <a:pt x="670" y="550"/>
                    <a:pt x="335" y="641"/>
                    <a:pt x="1" y="793"/>
                  </a:cubicBezTo>
                  <a:cubicBezTo>
                    <a:pt x="100" y="808"/>
                    <a:pt x="197" y="816"/>
                    <a:pt x="292" y="816"/>
                  </a:cubicBezTo>
                  <a:cubicBezTo>
                    <a:pt x="577" y="816"/>
                    <a:pt x="844" y="748"/>
                    <a:pt x="1095" y="611"/>
                  </a:cubicBezTo>
                  <a:cubicBezTo>
                    <a:pt x="1460" y="520"/>
                    <a:pt x="1794" y="307"/>
                    <a:pt x="2007" y="3"/>
                  </a:cubicBezTo>
                  <a:cubicBezTo>
                    <a:pt x="2005" y="1"/>
                    <a:pt x="2002" y="0"/>
                    <a:pt x="1998"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5" name="Google Shape;675;p23"/>
            <p:cNvSpPr/>
            <p:nvPr/>
          </p:nvSpPr>
          <p:spPr>
            <a:xfrm>
              <a:off x="3741248" y="3510431"/>
              <a:ext cx="32971" cy="13184"/>
            </a:xfrm>
            <a:custGeom>
              <a:avLst/>
              <a:gdLst/>
              <a:ahLst/>
              <a:cxnLst/>
              <a:rect l="l" t="t" r="r" b="b"/>
              <a:pathLst>
                <a:path w="1673" h="669" extrusionOk="0">
                  <a:moveTo>
                    <a:pt x="1" y="0"/>
                  </a:moveTo>
                  <a:cubicBezTo>
                    <a:pt x="244" y="183"/>
                    <a:pt x="518" y="335"/>
                    <a:pt x="791" y="426"/>
                  </a:cubicBezTo>
                  <a:cubicBezTo>
                    <a:pt x="1065" y="578"/>
                    <a:pt x="1369" y="638"/>
                    <a:pt x="1673" y="669"/>
                  </a:cubicBezTo>
                  <a:cubicBezTo>
                    <a:pt x="1429" y="456"/>
                    <a:pt x="1156" y="335"/>
                    <a:pt x="882" y="243"/>
                  </a:cubicBezTo>
                  <a:cubicBezTo>
                    <a:pt x="609" y="91"/>
                    <a:pt x="305" y="0"/>
                    <a:pt x="1"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6" name="Google Shape;676;p23"/>
            <p:cNvSpPr/>
            <p:nvPr/>
          </p:nvSpPr>
          <p:spPr>
            <a:xfrm>
              <a:off x="3741248" y="4092669"/>
              <a:ext cx="41366" cy="19195"/>
            </a:xfrm>
            <a:custGeom>
              <a:avLst/>
              <a:gdLst/>
              <a:ahLst/>
              <a:cxnLst/>
              <a:rect l="l" t="t" r="r" b="b"/>
              <a:pathLst>
                <a:path w="2099" h="974" extrusionOk="0">
                  <a:moveTo>
                    <a:pt x="2098" y="1"/>
                  </a:moveTo>
                  <a:cubicBezTo>
                    <a:pt x="1733" y="61"/>
                    <a:pt x="1338" y="183"/>
                    <a:pt x="1004" y="396"/>
                  </a:cubicBezTo>
                  <a:cubicBezTo>
                    <a:pt x="639" y="548"/>
                    <a:pt x="305" y="730"/>
                    <a:pt x="1" y="973"/>
                  </a:cubicBezTo>
                  <a:cubicBezTo>
                    <a:pt x="366" y="913"/>
                    <a:pt x="761" y="761"/>
                    <a:pt x="1095" y="578"/>
                  </a:cubicBezTo>
                  <a:cubicBezTo>
                    <a:pt x="1460" y="426"/>
                    <a:pt x="1794" y="244"/>
                    <a:pt x="2098"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7" name="Google Shape;677;p23"/>
            <p:cNvSpPr/>
            <p:nvPr/>
          </p:nvSpPr>
          <p:spPr>
            <a:xfrm>
              <a:off x="3572335" y="3345696"/>
              <a:ext cx="39553" cy="34764"/>
            </a:xfrm>
            <a:custGeom>
              <a:avLst/>
              <a:gdLst/>
              <a:ahLst/>
              <a:cxnLst/>
              <a:rect l="l" t="t" r="r" b="b"/>
              <a:pathLst>
                <a:path w="2007" h="1764" extrusionOk="0">
                  <a:moveTo>
                    <a:pt x="0" y="0"/>
                  </a:moveTo>
                  <a:lnTo>
                    <a:pt x="0" y="0"/>
                  </a:lnTo>
                  <a:cubicBezTo>
                    <a:pt x="243" y="365"/>
                    <a:pt x="578" y="669"/>
                    <a:pt x="943" y="973"/>
                  </a:cubicBezTo>
                  <a:cubicBezTo>
                    <a:pt x="1247" y="1277"/>
                    <a:pt x="1611" y="1551"/>
                    <a:pt x="2006" y="1763"/>
                  </a:cubicBezTo>
                  <a:cubicBezTo>
                    <a:pt x="1733" y="1399"/>
                    <a:pt x="1429" y="1095"/>
                    <a:pt x="1064" y="821"/>
                  </a:cubicBezTo>
                  <a:cubicBezTo>
                    <a:pt x="760" y="487"/>
                    <a:pt x="395" y="213"/>
                    <a:pt x="0"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8" name="Google Shape;678;p23"/>
            <p:cNvSpPr/>
            <p:nvPr/>
          </p:nvSpPr>
          <p:spPr>
            <a:xfrm>
              <a:off x="3750235" y="3323525"/>
              <a:ext cx="37168" cy="23984"/>
            </a:xfrm>
            <a:custGeom>
              <a:avLst/>
              <a:gdLst/>
              <a:ahLst/>
              <a:cxnLst/>
              <a:rect l="l" t="t" r="r" b="b"/>
              <a:pathLst>
                <a:path w="1886" h="1217" extrusionOk="0">
                  <a:moveTo>
                    <a:pt x="1885" y="1"/>
                  </a:moveTo>
                  <a:cubicBezTo>
                    <a:pt x="1521" y="122"/>
                    <a:pt x="1186" y="305"/>
                    <a:pt x="882" y="548"/>
                  </a:cubicBezTo>
                  <a:cubicBezTo>
                    <a:pt x="548" y="700"/>
                    <a:pt x="244" y="943"/>
                    <a:pt x="1" y="1217"/>
                  </a:cubicBezTo>
                  <a:cubicBezTo>
                    <a:pt x="335" y="1125"/>
                    <a:pt x="700" y="943"/>
                    <a:pt x="1004" y="700"/>
                  </a:cubicBezTo>
                  <a:cubicBezTo>
                    <a:pt x="1338" y="517"/>
                    <a:pt x="1642" y="274"/>
                    <a:pt x="1885"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9" name="Google Shape;679;p23"/>
            <p:cNvSpPr/>
            <p:nvPr/>
          </p:nvSpPr>
          <p:spPr>
            <a:xfrm>
              <a:off x="3576533" y="3078837"/>
              <a:ext cx="30566" cy="6011"/>
            </a:xfrm>
            <a:custGeom>
              <a:avLst/>
              <a:gdLst/>
              <a:ahLst/>
              <a:cxnLst/>
              <a:rect l="l" t="t" r="r" b="b"/>
              <a:pathLst>
                <a:path w="1551" h="305" extrusionOk="0">
                  <a:moveTo>
                    <a:pt x="407" y="0"/>
                  </a:moveTo>
                  <a:cubicBezTo>
                    <a:pt x="274" y="0"/>
                    <a:pt x="137" y="15"/>
                    <a:pt x="0" y="46"/>
                  </a:cubicBezTo>
                  <a:cubicBezTo>
                    <a:pt x="0" y="107"/>
                    <a:pt x="334" y="198"/>
                    <a:pt x="760" y="259"/>
                  </a:cubicBezTo>
                  <a:cubicBezTo>
                    <a:pt x="897" y="289"/>
                    <a:pt x="1034" y="304"/>
                    <a:pt x="1167" y="304"/>
                  </a:cubicBezTo>
                  <a:cubicBezTo>
                    <a:pt x="1299" y="304"/>
                    <a:pt x="1429" y="289"/>
                    <a:pt x="1550" y="259"/>
                  </a:cubicBezTo>
                  <a:cubicBezTo>
                    <a:pt x="1550" y="228"/>
                    <a:pt x="1216" y="137"/>
                    <a:pt x="790" y="46"/>
                  </a:cubicBezTo>
                  <a:cubicBezTo>
                    <a:pt x="669" y="15"/>
                    <a:pt x="540" y="0"/>
                    <a:pt x="407"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0" name="Google Shape;680;p23"/>
            <p:cNvSpPr/>
            <p:nvPr/>
          </p:nvSpPr>
          <p:spPr>
            <a:xfrm>
              <a:off x="3743061" y="3092908"/>
              <a:ext cx="31768" cy="11391"/>
            </a:xfrm>
            <a:custGeom>
              <a:avLst/>
              <a:gdLst/>
              <a:ahLst/>
              <a:cxnLst/>
              <a:rect l="l" t="t" r="r" b="b"/>
              <a:pathLst>
                <a:path w="1612" h="578" extrusionOk="0">
                  <a:moveTo>
                    <a:pt x="1581" y="0"/>
                  </a:moveTo>
                  <a:cubicBezTo>
                    <a:pt x="1307" y="0"/>
                    <a:pt x="1034" y="61"/>
                    <a:pt x="760" y="183"/>
                  </a:cubicBezTo>
                  <a:cubicBezTo>
                    <a:pt x="486" y="244"/>
                    <a:pt x="213" y="396"/>
                    <a:pt x="0" y="578"/>
                  </a:cubicBezTo>
                  <a:cubicBezTo>
                    <a:pt x="274" y="578"/>
                    <a:pt x="578" y="517"/>
                    <a:pt x="821" y="396"/>
                  </a:cubicBezTo>
                  <a:cubicBezTo>
                    <a:pt x="1277" y="213"/>
                    <a:pt x="1611" y="61"/>
                    <a:pt x="1581"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1" name="Google Shape;681;p23"/>
            <p:cNvSpPr/>
            <p:nvPr/>
          </p:nvSpPr>
          <p:spPr>
            <a:xfrm>
              <a:off x="3659797" y="3354643"/>
              <a:ext cx="26960" cy="32537"/>
            </a:xfrm>
            <a:custGeom>
              <a:avLst/>
              <a:gdLst/>
              <a:ahLst/>
              <a:cxnLst/>
              <a:rect l="l" t="t" r="r" b="b"/>
              <a:pathLst>
                <a:path w="1368" h="1651" extrusionOk="0">
                  <a:moveTo>
                    <a:pt x="1359" y="0"/>
                  </a:moveTo>
                  <a:cubicBezTo>
                    <a:pt x="1279" y="0"/>
                    <a:pt x="957" y="326"/>
                    <a:pt x="608" y="762"/>
                  </a:cubicBezTo>
                  <a:cubicBezTo>
                    <a:pt x="334" y="1005"/>
                    <a:pt x="152" y="1309"/>
                    <a:pt x="0" y="1644"/>
                  </a:cubicBezTo>
                  <a:cubicBezTo>
                    <a:pt x="5" y="1648"/>
                    <a:pt x="11" y="1651"/>
                    <a:pt x="19" y="1651"/>
                  </a:cubicBezTo>
                  <a:cubicBezTo>
                    <a:pt x="114" y="1651"/>
                    <a:pt x="424" y="1332"/>
                    <a:pt x="760" y="884"/>
                  </a:cubicBezTo>
                  <a:cubicBezTo>
                    <a:pt x="1003" y="641"/>
                    <a:pt x="1216" y="337"/>
                    <a:pt x="1368" y="2"/>
                  </a:cubicBezTo>
                  <a:cubicBezTo>
                    <a:pt x="1365" y="1"/>
                    <a:pt x="1362" y="0"/>
                    <a:pt x="1359"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2" name="Google Shape;682;p23"/>
            <p:cNvSpPr/>
            <p:nvPr/>
          </p:nvSpPr>
          <p:spPr>
            <a:xfrm>
              <a:off x="3666379" y="3211508"/>
              <a:ext cx="20988" cy="28832"/>
            </a:xfrm>
            <a:custGeom>
              <a:avLst/>
              <a:gdLst/>
              <a:ahLst/>
              <a:cxnLst/>
              <a:rect l="l" t="t" r="r" b="b"/>
              <a:pathLst>
                <a:path w="1065" h="1463" extrusionOk="0">
                  <a:moveTo>
                    <a:pt x="0" y="1"/>
                  </a:moveTo>
                  <a:cubicBezTo>
                    <a:pt x="0" y="305"/>
                    <a:pt x="122" y="609"/>
                    <a:pt x="335" y="852"/>
                  </a:cubicBezTo>
                  <a:cubicBezTo>
                    <a:pt x="620" y="1251"/>
                    <a:pt x="931" y="1463"/>
                    <a:pt x="994" y="1463"/>
                  </a:cubicBezTo>
                  <a:cubicBezTo>
                    <a:pt x="998" y="1463"/>
                    <a:pt x="1002" y="1462"/>
                    <a:pt x="1003" y="1460"/>
                  </a:cubicBezTo>
                  <a:cubicBezTo>
                    <a:pt x="1064" y="1399"/>
                    <a:pt x="760" y="1156"/>
                    <a:pt x="487" y="761"/>
                  </a:cubicBezTo>
                  <a:cubicBezTo>
                    <a:pt x="213" y="335"/>
                    <a:pt x="61" y="1"/>
                    <a:pt x="0"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3" name="Google Shape;683;p23"/>
            <p:cNvSpPr/>
            <p:nvPr/>
          </p:nvSpPr>
          <p:spPr>
            <a:xfrm>
              <a:off x="3662181" y="3077280"/>
              <a:ext cx="22782" cy="30625"/>
            </a:xfrm>
            <a:custGeom>
              <a:avLst/>
              <a:gdLst/>
              <a:ahLst/>
              <a:cxnLst/>
              <a:rect l="l" t="t" r="r" b="b"/>
              <a:pathLst>
                <a:path w="1156" h="1554" extrusionOk="0">
                  <a:moveTo>
                    <a:pt x="1117" y="1"/>
                  </a:moveTo>
                  <a:cubicBezTo>
                    <a:pt x="1051" y="1"/>
                    <a:pt x="681" y="241"/>
                    <a:pt x="365" y="672"/>
                  </a:cubicBezTo>
                  <a:cubicBezTo>
                    <a:pt x="153" y="915"/>
                    <a:pt x="31" y="1219"/>
                    <a:pt x="1" y="1553"/>
                  </a:cubicBezTo>
                  <a:cubicBezTo>
                    <a:pt x="213" y="1310"/>
                    <a:pt x="365" y="1067"/>
                    <a:pt x="548" y="763"/>
                  </a:cubicBezTo>
                  <a:cubicBezTo>
                    <a:pt x="852" y="368"/>
                    <a:pt x="1156" y="64"/>
                    <a:pt x="1125" y="3"/>
                  </a:cubicBezTo>
                  <a:cubicBezTo>
                    <a:pt x="1124" y="1"/>
                    <a:pt x="1121" y="1"/>
                    <a:pt x="1117"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4" name="Google Shape;684;p23"/>
            <p:cNvSpPr/>
            <p:nvPr/>
          </p:nvSpPr>
          <p:spPr>
            <a:xfrm>
              <a:off x="3670577" y="3488260"/>
              <a:ext cx="11391" cy="31177"/>
            </a:xfrm>
            <a:custGeom>
              <a:avLst/>
              <a:gdLst/>
              <a:ahLst/>
              <a:cxnLst/>
              <a:rect l="l" t="t" r="r" b="b"/>
              <a:pathLst>
                <a:path w="578" h="1582" extrusionOk="0">
                  <a:moveTo>
                    <a:pt x="578" y="1"/>
                  </a:moveTo>
                  <a:cubicBezTo>
                    <a:pt x="517" y="1"/>
                    <a:pt x="365" y="335"/>
                    <a:pt x="213" y="760"/>
                  </a:cubicBezTo>
                  <a:cubicBezTo>
                    <a:pt x="91" y="1004"/>
                    <a:pt x="0" y="1277"/>
                    <a:pt x="31" y="1581"/>
                  </a:cubicBezTo>
                  <a:cubicBezTo>
                    <a:pt x="61" y="1581"/>
                    <a:pt x="243" y="1247"/>
                    <a:pt x="395" y="821"/>
                  </a:cubicBezTo>
                  <a:cubicBezTo>
                    <a:pt x="517" y="548"/>
                    <a:pt x="578" y="274"/>
                    <a:pt x="578"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5" name="Google Shape;685;p23"/>
            <p:cNvSpPr/>
            <p:nvPr/>
          </p:nvSpPr>
          <p:spPr>
            <a:xfrm>
              <a:off x="3622057" y="3704510"/>
              <a:ext cx="23964" cy="50333"/>
            </a:xfrm>
            <a:custGeom>
              <a:avLst/>
              <a:gdLst/>
              <a:ahLst/>
              <a:cxnLst/>
              <a:rect l="l" t="t" r="r" b="b"/>
              <a:pathLst>
                <a:path w="1216" h="2554" extrusionOk="0">
                  <a:moveTo>
                    <a:pt x="0" y="0"/>
                  </a:moveTo>
                  <a:cubicBezTo>
                    <a:pt x="91" y="456"/>
                    <a:pt x="274" y="882"/>
                    <a:pt x="517" y="1307"/>
                  </a:cubicBezTo>
                  <a:cubicBezTo>
                    <a:pt x="699" y="1763"/>
                    <a:pt x="942" y="2158"/>
                    <a:pt x="1216" y="2554"/>
                  </a:cubicBezTo>
                  <a:cubicBezTo>
                    <a:pt x="1125" y="2067"/>
                    <a:pt x="942" y="1642"/>
                    <a:pt x="699" y="1216"/>
                  </a:cubicBezTo>
                  <a:cubicBezTo>
                    <a:pt x="517" y="791"/>
                    <a:pt x="274" y="365"/>
                    <a:pt x="0"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6" name="Google Shape;686;p23"/>
            <p:cNvSpPr/>
            <p:nvPr/>
          </p:nvSpPr>
          <p:spPr>
            <a:xfrm>
              <a:off x="3661590" y="3791361"/>
              <a:ext cx="28773" cy="55142"/>
            </a:xfrm>
            <a:custGeom>
              <a:avLst/>
              <a:gdLst/>
              <a:ahLst/>
              <a:cxnLst/>
              <a:rect l="l" t="t" r="r" b="b"/>
              <a:pathLst>
                <a:path w="1460" h="2798" extrusionOk="0">
                  <a:moveTo>
                    <a:pt x="1459" y="1"/>
                  </a:moveTo>
                  <a:cubicBezTo>
                    <a:pt x="1454" y="18"/>
                    <a:pt x="1449" y="36"/>
                    <a:pt x="1444" y="53"/>
                  </a:cubicBezTo>
                  <a:lnTo>
                    <a:pt x="1444" y="53"/>
                  </a:lnTo>
                  <a:cubicBezTo>
                    <a:pt x="1449" y="46"/>
                    <a:pt x="1454" y="38"/>
                    <a:pt x="1459" y="31"/>
                  </a:cubicBezTo>
                  <a:lnTo>
                    <a:pt x="1459" y="1"/>
                  </a:lnTo>
                  <a:close/>
                  <a:moveTo>
                    <a:pt x="1444" y="53"/>
                  </a:moveTo>
                  <a:cubicBezTo>
                    <a:pt x="843" y="898"/>
                    <a:pt x="362" y="1833"/>
                    <a:pt x="0" y="2797"/>
                  </a:cubicBezTo>
                  <a:cubicBezTo>
                    <a:pt x="335" y="2372"/>
                    <a:pt x="608" y="1916"/>
                    <a:pt x="821" y="1460"/>
                  </a:cubicBezTo>
                  <a:cubicBezTo>
                    <a:pt x="1085" y="1019"/>
                    <a:pt x="1293" y="550"/>
                    <a:pt x="1444" y="5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7" name="Google Shape;687;p23"/>
            <p:cNvSpPr/>
            <p:nvPr/>
          </p:nvSpPr>
          <p:spPr>
            <a:xfrm>
              <a:off x="3663975" y="3994427"/>
              <a:ext cx="23984" cy="47948"/>
            </a:xfrm>
            <a:custGeom>
              <a:avLst/>
              <a:gdLst/>
              <a:ahLst/>
              <a:cxnLst/>
              <a:rect l="l" t="t" r="r" b="b"/>
              <a:pathLst>
                <a:path w="1217" h="2433" extrusionOk="0">
                  <a:moveTo>
                    <a:pt x="1" y="1"/>
                  </a:moveTo>
                  <a:cubicBezTo>
                    <a:pt x="92" y="426"/>
                    <a:pt x="274" y="852"/>
                    <a:pt x="518" y="1247"/>
                  </a:cubicBezTo>
                  <a:cubicBezTo>
                    <a:pt x="700" y="1673"/>
                    <a:pt x="943" y="2068"/>
                    <a:pt x="1217" y="2432"/>
                  </a:cubicBezTo>
                  <a:cubicBezTo>
                    <a:pt x="1095" y="1977"/>
                    <a:pt x="943" y="1551"/>
                    <a:pt x="700" y="1156"/>
                  </a:cubicBezTo>
                  <a:cubicBezTo>
                    <a:pt x="518" y="730"/>
                    <a:pt x="274" y="335"/>
                    <a:pt x="1"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8" name="Google Shape;688;p23"/>
            <p:cNvSpPr/>
            <p:nvPr/>
          </p:nvSpPr>
          <p:spPr>
            <a:xfrm>
              <a:off x="3651401" y="4118999"/>
              <a:ext cx="21580" cy="33030"/>
            </a:xfrm>
            <a:custGeom>
              <a:avLst/>
              <a:gdLst/>
              <a:ahLst/>
              <a:cxnLst/>
              <a:rect l="l" t="t" r="r" b="b"/>
              <a:pathLst>
                <a:path w="1095" h="1676" extrusionOk="0">
                  <a:moveTo>
                    <a:pt x="1090" y="0"/>
                  </a:moveTo>
                  <a:cubicBezTo>
                    <a:pt x="1041" y="0"/>
                    <a:pt x="749" y="354"/>
                    <a:pt x="456" y="792"/>
                  </a:cubicBezTo>
                  <a:cubicBezTo>
                    <a:pt x="244" y="1066"/>
                    <a:pt x="92" y="1370"/>
                    <a:pt x="1" y="1674"/>
                  </a:cubicBezTo>
                  <a:cubicBezTo>
                    <a:pt x="2" y="1675"/>
                    <a:pt x="4" y="1676"/>
                    <a:pt x="6" y="1676"/>
                  </a:cubicBezTo>
                  <a:cubicBezTo>
                    <a:pt x="57" y="1676"/>
                    <a:pt x="348" y="1351"/>
                    <a:pt x="639" y="914"/>
                  </a:cubicBezTo>
                  <a:cubicBezTo>
                    <a:pt x="852" y="640"/>
                    <a:pt x="1004" y="336"/>
                    <a:pt x="1095" y="2"/>
                  </a:cubicBezTo>
                  <a:cubicBezTo>
                    <a:pt x="1094" y="1"/>
                    <a:pt x="1092" y="0"/>
                    <a:pt x="1090"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9" name="Google Shape;689;p23"/>
            <p:cNvSpPr/>
            <p:nvPr/>
          </p:nvSpPr>
          <p:spPr>
            <a:xfrm>
              <a:off x="3698128" y="2955724"/>
              <a:ext cx="19786" cy="1270543"/>
            </a:xfrm>
            <a:custGeom>
              <a:avLst/>
              <a:gdLst/>
              <a:ahLst/>
              <a:cxnLst/>
              <a:rect l="l" t="t" r="r" b="b"/>
              <a:pathLst>
                <a:path w="1004" h="64470" extrusionOk="0">
                  <a:moveTo>
                    <a:pt x="517" y="1"/>
                  </a:moveTo>
                  <a:cubicBezTo>
                    <a:pt x="244" y="1"/>
                    <a:pt x="0" y="14408"/>
                    <a:pt x="0" y="32220"/>
                  </a:cubicBezTo>
                  <a:cubicBezTo>
                    <a:pt x="0" y="50032"/>
                    <a:pt x="244" y="64470"/>
                    <a:pt x="517" y="64470"/>
                  </a:cubicBezTo>
                  <a:cubicBezTo>
                    <a:pt x="791" y="64470"/>
                    <a:pt x="1003" y="50032"/>
                    <a:pt x="1003" y="32220"/>
                  </a:cubicBezTo>
                  <a:cubicBezTo>
                    <a:pt x="1003" y="14439"/>
                    <a:pt x="791" y="1"/>
                    <a:pt x="517"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0" name="Google Shape;690;p23"/>
            <p:cNvSpPr/>
            <p:nvPr/>
          </p:nvSpPr>
          <p:spPr>
            <a:xfrm>
              <a:off x="3771814" y="3468493"/>
              <a:ext cx="124000" cy="532674"/>
            </a:xfrm>
            <a:custGeom>
              <a:avLst/>
              <a:gdLst/>
              <a:ahLst/>
              <a:cxnLst/>
              <a:rect l="l" t="t" r="r" b="b"/>
              <a:pathLst>
                <a:path w="6292" h="27029" extrusionOk="0">
                  <a:moveTo>
                    <a:pt x="5714" y="0"/>
                  </a:moveTo>
                  <a:cubicBezTo>
                    <a:pt x="5593" y="0"/>
                    <a:pt x="5441" y="1642"/>
                    <a:pt x="5350" y="4286"/>
                  </a:cubicBezTo>
                  <a:cubicBezTo>
                    <a:pt x="5259" y="6961"/>
                    <a:pt x="5137" y="10639"/>
                    <a:pt x="5228" y="14712"/>
                  </a:cubicBezTo>
                  <a:cubicBezTo>
                    <a:pt x="5289" y="16596"/>
                    <a:pt x="5137" y="18481"/>
                    <a:pt x="4833" y="20335"/>
                  </a:cubicBezTo>
                  <a:cubicBezTo>
                    <a:pt x="4681" y="21125"/>
                    <a:pt x="4468" y="21885"/>
                    <a:pt x="4164" y="22615"/>
                  </a:cubicBezTo>
                  <a:cubicBezTo>
                    <a:pt x="3860" y="23284"/>
                    <a:pt x="3556" y="23922"/>
                    <a:pt x="3222" y="24560"/>
                  </a:cubicBezTo>
                  <a:cubicBezTo>
                    <a:pt x="2948" y="25046"/>
                    <a:pt x="2614" y="25472"/>
                    <a:pt x="2189" y="25837"/>
                  </a:cubicBezTo>
                  <a:cubicBezTo>
                    <a:pt x="1824" y="26110"/>
                    <a:pt x="1459" y="26323"/>
                    <a:pt x="1064" y="26505"/>
                  </a:cubicBezTo>
                  <a:cubicBezTo>
                    <a:pt x="395" y="26809"/>
                    <a:pt x="0" y="26931"/>
                    <a:pt x="30" y="26992"/>
                  </a:cubicBezTo>
                  <a:cubicBezTo>
                    <a:pt x="30" y="27014"/>
                    <a:pt x="83" y="27028"/>
                    <a:pt x="188" y="27028"/>
                  </a:cubicBezTo>
                  <a:cubicBezTo>
                    <a:pt x="369" y="27028"/>
                    <a:pt x="704" y="26986"/>
                    <a:pt x="1186" y="26870"/>
                  </a:cubicBezTo>
                  <a:cubicBezTo>
                    <a:pt x="1672" y="26749"/>
                    <a:pt x="2097" y="26566"/>
                    <a:pt x="2493" y="26293"/>
                  </a:cubicBezTo>
                  <a:cubicBezTo>
                    <a:pt x="3040" y="25928"/>
                    <a:pt x="3465" y="25472"/>
                    <a:pt x="3830" y="24925"/>
                  </a:cubicBezTo>
                  <a:cubicBezTo>
                    <a:pt x="4225" y="24287"/>
                    <a:pt x="4590" y="23648"/>
                    <a:pt x="4894" y="22980"/>
                  </a:cubicBezTo>
                  <a:cubicBezTo>
                    <a:pt x="5259" y="22189"/>
                    <a:pt x="5562" y="21369"/>
                    <a:pt x="5745" y="20518"/>
                  </a:cubicBezTo>
                  <a:cubicBezTo>
                    <a:pt x="6140" y="18603"/>
                    <a:pt x="6292" y="16657"/>
                    <a:pt x="6231" y="14712"/>
                  </a:cubicBezTo>
                  <a:cubicBezTo>
                    <a:pt x="6170" y="10639"/>
                    <a:pt x="6170" y="6961"/>
                    <a:pt x="6110" y="4317"/>
                  </a:cubicBezTo>
                  <a:cubicBezTo>
                    <a:pt x="6018" y="1642"/>
                    <a:pt x="5836" y="0"/>
                    <a:pt x="5714"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1" name="Google Shape;691;p23"/>
            <p:cNvSpPr/>
            <p:nvPr/>
          </p:nvSpPr>
          <p:spPr>
            <a:xfrm>
              <a:off x="3456120" y="4228060"/>
              <a:ext cx="440305" cy="60522"/>
            </a:xfrm>
            <a:custGeom>
              <a:avLst/>
              <a:gdLst/>
              <a:ahLst/>
              <a:cxnLst/>
              <a:rect l="l" t="t" r="r" b="b"/>
              <a:pathLst>
                <a:path w="22342" h="3071" extrusionOk="0">
                  <a:moveTo>
                    <a:pt x="1" y="0"/>
                  </a:moveTo>
                  <a:lnTo>
                    <a:pt x="1" y="3070"/>
                  </a:lnTo>
                  <a:lnTo>
                    <a:pt x="22341" y="3070"/>
                  </a:lnTo>
                  <a:lnTo>
                    <a:pt x="22341"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2" name="Google Shape;692;p23"/>
            <p:cNvSpPr/>
            <p:nvPr/>
          </p:nvSpPr>
          <p:spPr>
            <a:xfrm>
              <a:off x="3496855" y="4268776"/>
              <a:ext cx="359425" cy="312127"/>
            </a:xfrm>
            <a:custGeom>
              <a:avLst/>
              <a:gdLst/>
              <a:ahLst/>
              <a:cxnLst/>
              <a:rect l="l" t="t" r="r" b="b"/>
              <a:pathLst>
                <a:path w="18238" h="15838" extrusionOk="0">
                  <a:moveTo>
                    <a:pt x="0" y="1"/>
                  </a:moveTo>
                  <a:lnTo>
                    <a:pt x="3222" y="15837"/>
                  </a:lnTo>
                  <a:lnTo>
                    <a:pt x="15107" y="15837"/>
                  </a:lnTo>
                  <a:lnTo>
                    <a:pt x="18238" y="1004"/>
                  </a:lnTo>
                  <a:lnTo>
                    <a:pt x="0"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3" name="Google Shape;693;p23"/>
            <p:cNvSpPr/>
            <p:nvPr/>
          </p:nvSpPr>
          <p:spPr>
            <a:xfrm>
              <a:off x="3496855" y="4551519"/>
              <a:ext cx="359425" cy="46155"/>
            </a:xfrm>
            <a:custGeom>
              <a:avLst/>
              <a:gdLst/>
              <a:ahLst/>
              <a:cxnLst/>
              <a:rect l="l" t="t" r="r" b="b"/>
              <a:pathLst>
                <a:path w="18238" h="2342" extrusionOk="0">
                  <a:moveTo>
                    <a:pt x="0" y="1"/>
                  </a:moveTo>
                  <a:lnTo>
                    <a:pt x="1733" y="2341"/>
                  </a:lnTo>
                  <a:lnTo>
                    <a:pt x="16171" y="2341"/>
                  </a:lnTo>
                  <a:lnTo>
                    <a:pt x="18238"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4" name="Google Shape;694;p23"/>
            <p:cNvSpPr/>
            <p:nvPr/>
          </p:nvSpPr>
          <p:spPr>
            <a:xfrm>
              <a:off x="3455529" y="4286749"/>
              <a:ext cx="441487" cy="3015"/>
            </a:xfrm>
            <a:custGeom>
              <a:avLst/>
              <a:gdLst/>
              <a:ahLst/>
              <a:cxnLst/>
              <a:rect l="l" t="t" r="r" b="b"/>
              <a:pathLst>
                <a:path w="22402" h="153" extrusionOk="0">
                  <a:moveTo>
                    <a:pt x="11216" y="1"/>
                  </a:moveTo>
                  <a:cubicBezTo>
                    <a:pt x="5015" y="1"/>
                    <a:pt x="0" y="31"/>
                    <a:pt x="0" y="92"/>
                  </a:cubicBezTo>
                  <a:cubicBezTo>
                    <a:pt x="0" y="122"/>
                    <a:pt x="5015" y="153"/>
                    <a:pt x="11216" y="153"/>
                  </a:cubicBezTo>
                  <a:cubicBezTo>
                    <a:pt x="17386" y="153"/>
                    <a:pt x="22402" y="122"/>
                    <a:pt x="22402" y="92"/>
                  </a:cubicBezTo>
                  <a:cubicBezTo>
                    <a:pt x="22402" y="31"/>
                    <a:pt x="17386" y="1"/>
                    <a:pt x="11216"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95" name="Google Shape;695;p23"/>
          <p:cNvGrpSpPr/>
          <p:nvPr/>
        </p:nvGrpSpPr>
        <p:grpSpPr>
          <a:xfrm>
            <a:off x="4572169" y="1275285"/>
            <a:ext cx="2314136" cy="3320080"/>
            <a:chOff x="4684312" y="1393317"/>
            <a:chExt cx="2231783" cy="3201929"/>
          </a:xfrm>
        </p:grpSpPr>
        <p:sp>
          <p:nvSpPr>
            <p:cNvPr id="696" name="Google Shape;696;p23"/>
            <p:cNvSpPr/>
            <p:nvPr/>
          </p:nvSpPr>
          <p:spPr>
            <a:xfrm flipH="1">
              <a:off x="4684312" y="1393317"/>
              <a:ext cx="2231783" cy="3201929"/>
            </a:xfrm>
            <a:custGeom>
              <a:avLst/>
              <a:gdLst/>
              <a:ahLst/>
              <a:cxnLst/>
              <a:rect l="l" t="t" r="r" b="b"/>
              <a:pathLst>
                <a:path w="113346" h="162617" extrusionOk="0">
                  <a:moveTo>
                    <a:pt x="4407" y="0"/>
                  </a:moveTo>
                  <a:cubicBezTo>
                    <a:pt x="1976" y="0"/>
                    <a:pt x="0" y="1945"/>
                    <a:pt x="0" y="4377"/>
                  </a:cubicBezTo>
                  <a:lnTo>
                    <a:pt x="0" y="158239"/>
                  </a:lnTo>
                  <a:cubicBezTo>
                    <a:pt x="0" y="160671"/>
                    <a:pt x="1976" y="162616"/>
                    <a:pt x="4407" y="162616"/>
                  </a:cubicBezTo>
                  <a:lnTo>
                    <a:pt x="108938" y="162616"/>
                  </a:lnTo>
                  <a:cubicBezTo>
                    <a:pt x="111370" y="162616"/>
                    <a:pt x="113346" y="160671"/>
                    <a:pt x="113346" y="158239"/>
                  </a:cubicBezTo>
                  <a:lnTo>
                    <a:pt x="113346" y="4377"/>
                  </a:lnTo>
                  <a:cubicBezTo>
                    <a:pt x="113346" y="1945"/>
                    <a:pt x="111370" y="0"/>
                    <a:pt x="1089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7" name="Google Shape;697;p23"/>
            <p:cNvSpPr/>
            <p:nvPr/>
          </p:nvSpPr>
          <p:spPr>
            <a:xfrm flipH="1">
              <a:off x="5714316" y="4349239"/>
              <a:ext cx="200503" cy="171244"/>
            </a:xfrm>
            <a:custGeom>
              <a:avLst/>
              <a:gdLst/>
              <a:ahLst/>
              <a:cxnLst/>
              <a:rect l="l" t="t" r="r" b="b"/>
              <a:pathLst>
                <a:path w="10183" h="8697" extrusionOk="0">
                  <a:moveTo>
                    <a:pt x="5891" y="1"/>
                  </a:moveTo>
                  <a:cubicBezTo>
                    <a:pt x="5873" y="1"/>
                    <a:pt x="5854" y="1"/>
                    <a:pt x="5836" y="1"/>
                  </a:cubicBezTo>
                  <a:cubicBezTo>
                    <a:pt x="1945" y="1"/>
                    <a:pt x="0" y="4651"/>
                    <a:pt x="2736" y="7417"/>
                  </a:cubicBezTo>
                  <a:cubicBezTo>
                    <a:pt x="3619" y="8301"/>
                    <a:pt x="4706" y="8696"/>
                    <a:pt x="5773" y="8696"/>
                  </a:cubicBezTo>
                  <a:cubicBezTo>
                    <a:pt x="8010" y="8696"/>
                    <a:pt x="10162" y="6961"/>
                    <a:pt x="10183" y="4347"/>
                  </a:cubicBezTo>
                  <a:cubicBezTo>
                    <a:pt x="10183" y="1964"/>
                    <a:pt x="8267" y="1"/>
                    <a:pt x="5891"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8" name="Google Shape;698;p23"/>
            <p:cNvSpPr/>
            <p:nvPr/>
          </p:nvSpPr>
          <p:spPr>
            <a:xfrm flipH="1">
              <a:off x="5464135" y="1485486"/>
              <a:ext cx="672138" cy="35324"/>
            </a:xfrm>
            <a:custGeom>
              <a:avLst/>
              <a:gdLst/>
              <a:ahLst/>
              <a:cxnLst/>
              <a:rect l="l" t="t" r="r" b="b"/>
              <a:pathLst>
                <a:path w="34136" h="1794" extrusionOk="0">
                  <a:moveTo>
                    <a:pt x="457" y="0"/>
                  </a:moveTo>
                  <a:cubicBezTo>
                    <a:pt x="213" y="0"/>
                    <a:pt x="1" y="213"/>
                    <a:pt x="1" y="456"/>
                  </a:cubicBezTo>
                  <a:lnTo>
                    <a:pt x="1" y="1337"/>
                  </a:lnTo>
                  <a:cubicBezTo>
                    <a:pt x="1" y="1581"/>
                    <a:pt x="213" y="1793"/>
                    <a:pt x="457" y="1793"/>
                  </a:cubicBezTo>
                  <a:lnTo>
                    <a:pt x="33679" y="1793"/>
                  </a:lnTo>
                  <a:cubicBezTo>
                    <a:pt x="33922" y="1793"/>
                    <a:pt x="34135" y="1581"/>
                    <a:pt x="34135" y="1337"/>
                  </a:cubicBezTo>
                  <a:lnTo>
                    <a:pt x="34135" y="456"/>
                  </a:lnTo>
                  <a:cubicBezTo>
                    <a:pt x="34135" y="213"/>
                    <a:pt x="33922" y="0"/>
                    <a:pt x="33679"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699" name="Google Shape;699;p23"/>
          <p:cNvPicPr preferRelativeResize="0"/>
          <p:nvPr/>
        </p:nvPicPr>
        <p:blipFill rotWithShape="1">
          <a:blip r:embed="rId3">
            <a:alphaModFix/>
          </a:blip>
          <a:srcRect l="10910" r="10909"/>
          <a:stretch/>
        </p:blipFill>
        <p:spPr>
          <a:xfrm>
            <a:off x="4645337" y="1512350"/>
            <a:ext cx="2167799" cy="2772851"/>
          </a:xfrm>
          <a:prstGeom prst="rect">
            <a:avLst/>
          </a:prstGeom>
          <a:noFill/>
          <a:ln>
            <a:noFill/>
          </a:ln>
        </p:spPr>
      </p:pic>
      <p:sp>
        <p:nvSpPr>
          <p:cNvPr id="700" name="Google Shape;700;p23"/>
          <p:cNvSpPr txBox="1">
            <a:spLocks noGrp="1"/>
          </p:cNvSpPr>
          <p:nvPr>
            <p:ph type="title"/>
          </p:nvPr>
        </p:nvSpPr>
        <p:spPr>
          <a:xfrm>
            <a:off x="832427" y="2037210"/>
            <a:ext cx="2549700" cy="11085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4200"/>
              <a:buNone/>
            </a:pPr>
            <a:r>
              <a:rPr lang="en" b="1" dirty="0"/>
              <a:t>Git pour les DEVOPS</a:t>
            </a:r>
            <a:endParaRPr b="1" dirty="0"/>
          </a:p>
        </p:txBody>
      </p:sp>
      <p:cxnSp>
        <p:nvCxnSpPr>
          <p:cNvPr id="701" name="Google Shape;701;p23"/>
          <p:cNvCxnSpPr/>
          <p:nvPr/>
        </p:nvCxnSpPr>
        <p:spPr>
          <a:xfrm>
            <a:off x="832650" y="4599365"/>
            <a:ext cx="7478700" cy="0"/>
          </a:xfrm>
          <a:prstGeom prst="straightConnector1">
            <a:avLst/>
          </a:prstGeom>
          <a:noFill/>
          <a:ln w="9525" cap="rnd" cmpd="sng">
            <a:solidFill>
              <a:schemeClr val="dk1"/>
            </a:solidFill>
            <a:prstDash val="solid"/>
            <a:round/>
            <a:headEnd type="none" w="sm" len="sm"/>
            <a:tailEnd type="none" w="sm" len="sm"/>
          </a:ln>
        </p:spPr>
      </p:cxnSp>
      <p:grpSp>
        <p:nvGrpSpPr>
          <p:cNvPr id="702" name="Google Shape;702;p23"/>
          <p:cNvGrpSpPr/>
          <p:nvPr/>
        </p:nvGrpSpPr>
        <p:grpSpPr>
          <a:xfrm>
            <a:off x="6786505" y="1175805"/>
            <a:ext cx="963808" cy="3426752"/>
            <a:chOff x="6786505" y="1175805"/>
            <a:chExt cx="963808" cy="3426752"/>
          </a:xfrm>
        </p:grpSpPr>
        <p:grpSp>
          <p:nvGrpSpPr>
            <p:cNvPr id="703" name="Google Shape;703;p23"/>
            <p:cNvGrpSpPr/>
            <p:nvPr/>
          </p:nvGrpSpPr>
          <p:grpSpPr>
            <a:xfrm>
              <a:off x="6786505" y="1175805"/>
              <a:ext cx="963808" cy="3426752"/>
              <a:chOff x="6786505" y="1175805"/>
              <a:chExt cx="963808" cy="3426752"/>
            </a:xfrm>
          </p:grpSpPr>
          <p:sp>
            <p:nvSpPr>
              <p:cNvPr id="704" name="Google Shape;704;p23"/>
              <p:cNvSpPr/>
              <p:nvPr/>
            </p:nvSpPr>
            <p:spPr>
              <a:xfrm flipH="1">
                <a:off x="7113189" y="4246297"/>
                <a:ext cx="438900" cy="356260"/>
              </a:xfrm>
              <a:custGeom>
                <a:avLst/>
                <a:gdLst/>
                <a:ahLst/>
                <a:cxnLst/>
                <a:rect l="l" t="t" r="r" b="b"/>
                <a:pathLst>
                  <a:path w="18238" h="14804" extrusionOk="0">
                    <a:moveTo>
                      <a:pt x="8025" y="0"/>
                    </a:moveTo>
                    <a:lnTo>
                      <a:pt x="0" y="517"/>
                    </a:lnTo>
                    <a:lnTo>
                      <a:pt x="426" y="14803"/>
                    </a:lnTo>
                    <a:lnTo>
                      <a:pt x="18238" y="14499"/>
                    </a:lnTo>
                    <a:cubicBezTo>
                      <a:pt x="18116" y="12797"/>
                      <a:pt x="8116" y="9605"/>
                      <a:pt x="8116" y="9605"/>
                    </a:cubicBezTo>
                    <a:lnTo>
                      <a:pt x="8025" y="0"/>
                    </a:lnTo>
                    <a:close/>
                  </a:path>
                </a:pathLst>
              </a:custGeom>
              <a:solidFill>
                <a:srgbClr val="FF725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5" name="Google Shape;705;p23"/>
              <p:cNvSpPr/>
              <p:nvPr/>
            </p:nvSpPr>
            <p:spPr>
              <a:xfrm flipH="1">
                <a:off x="7113189" y="4246297"/>
                <a:ext cx="438900" cy="356260"/>
              </a:xfrm>
              <a:custGeom>
                <a:avLst/>
                <a:gdLst/>
                <a:ahLst/>
                <a:cxnLst/>
                <a:rect l="l" t="t" r="r" b="b"/>
                <a:pathLst>
                  <a:path w="18238" h="14804" extrusionOk="0">
                    <a:moveTo>
                      <a:pt x="8025" y="0"/>
                    </a:moveTo>
                    <a:lnTo>
                      <a:pt x="0" y="517"/>
                    </a:lnTo>
                    <a:lnTo>
                      <a:pt x="426" y="14803"/>
                    </a:lnTo>
                    <a:lnTo>
                      <a:pt x="18238" y="14499"/>
                    </a:lnTo>
                    <a:cubicBezTo>
                      <a:pt x="18116" y="12797"/>
                      <a:pt x="8116" y="9605"/>
                      <a:pt x="8116" y="9605"/>
                    </a:cubicBezTo>
                    <a:lnTo>
                      <a:pt x="8025"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6" name="Google Shape;706;p23"/>
              <p:cNvSpPr/>
              <p:nvPr/>
            </p:nvSpPr>
            <p:spPr>
              <a:xfrm flipH="1">
                <a:off x="7347992" y="4338154"/>
                <a:ext cx="66588" cy="35448"/>
              </a:xfrm>
              <a:custGeom>
                <a:avLst/>
                <a:gdLst/>
                <a:ahLst/>
                <a:cxnLst/>
                <a:rect l="l" t="t" r="r" b="b"/>
                <a:pathLst>
                  <a:path w="2767" h="1473" extrusionOk="0">
                    <a:moveTo>
                      <a:pt x="547" y="299"/>
                    </a:moveTo>
                    <a:cubicBezTo>
                      <a:pt x="601" y="299"/>
                      <a:pt x="663" y="306"/>
                      <a:pt x="730" y="317"/>
                    </a:cubicBezTo>
                    <a:cubicBezTo>
                      <a:pt x="1217" y="439"/>
                      <a:pt x="1672" y="621"/>
                      <a:pt x="2068" y="925"/>
                    </a:cubicBezTo>
                    <a:cubicBezTo>
                      <a:pt x="2318" y="1104"/>
                      <a:pt x="2495" y="1262"/>
                      <a:pt x="2604" y="1361"/>
                    </a:cubicBezTo>
                    <a:lnTo>
                      <a:pt x="2604" y="1361"/>
                    </a:lnTo>
                    <a:cubicBezTo>
                      <a:pt x="2376" y="1297"/>
                      <a:pt x="2136" y="1248"/>
                      <a:pt x="1916" y="1199"/>
                    </a:cubicBezTo>
                    <a:cubicBezTo>
                      <a:pt x="1612" y="1108"/>
                      <a:pt x="1308" y="1016"/>
                      <a:pt x="1034" y="895"/>
                    </a:cubicBezTo>
                    <a:cubicBezTo>
                      <a:pt x="882" y="804"/>
                      <a:pt x="730" y="712"/>
                      <a:pt x="578" y="621"/>
                    </a:cubicBezTo>
                    <a:cubicBezTo>
                      <a:pt x="487" y="591"/>
                      <a:pt x="426" y="530"/>
                      <a:pt x="365" y="469"/>
                    </a:cubicBezTo>
                    <a:cubicBezTo>
                      <a:pt x="335" y="408"/>
                      <a:pt x="335" y="439"/>
                      <a:pt x="365" y="378"/>
                    </a:cubicBezTo>
                    <a:cubicBezTo>
                      <a:pt x="385" y="320"/>
                      <a:pt x="453" y="299"/>
                      <a:pt x="547" y="299"/>
                    </a:cubicBezTo>
                    <a:close/>
                    <a:moveTo>
                      <a:pt x="563" y="1"/>
                    </a:moveTo>
                    <a:cubicBezTo>
                      <a:pt x="528" y="1"/>
                      <a:pt x="492" y="4"/>
                      <a:pt x="457" y="13"/>
                    </a:cubicBezTo>
                    <a:cubicBezTo>
                      <a:pt x="305" y="13"/>
                      <a:pt x="183" y="74"/>
                      <a:pt x="92" y="196"/>
                    </a:cubicBezTo>
                    <a:cubicBezTo>
                      <a:pt x="1" y="348"/>
                      <a:pt x="31" y="530"/>
                      <a:pt x="153" y="682"/>
                    </a:cubicBezTo>
                    <a:cubicBezTo>
                      <a:pt x="213" y="743"/>
                      <a:pt x="305" y="804"/>
                      <a:pt x="426" y="864"/>
                    </a:cubicBezTo>
                    <a:cubicBezTo>
                      <a:pt x="578" y="956"/>
                      <a:pt x="761" y="1047"/>
                      <a:pt x="943" y="1138"/>
                    </a:cubicBezTo>
                    <a:cubicBezTo>
                      <a:pt x="1217" y="1259"/>
                      <a:pt x="1551" y="1351"/>
                      <a:pt x="1855" y="1411"/>
                    </a:cubicBezTo>
                    <a:cubicBezTo>
                      <a:pt x="2007" y="1442"/>
                      <a:pt x="2159" y="1457"/>
                      <a:pt x="2311" y="1457"/>
                    </a:cubicBezTo>
                    <a:cubicBezTo>
                      <a:pt x="2433" y="1457"/>
                      <a:pt x="2555" y="1447"/>
                      <a:pt x="2677" y="1428"/>
                    </a:cubicBezTo>
                    <a:lnTo>
                      <a:pt x="2677" y="1428"/>
                    </a:lnTo>
                    <a:cubicBezTo>
                      <a:pt x="2709" y="1456"/>
                      <a:pt x="2729" y="1472"/>
                      <a:pt x="2736" y="1472"/>
                    </a:cubicBezTo>
                    <a:cubicBezTo>
                      <a:pt x="2743" y="1466"/>
                      <a:pt x="2741" y="1447"/>
                      <a:pt x="2730" y="1418"/>
                    </a:cubicBezTo>
                    <a:lnTo>
                      <a:pt x="2730" y="1418"/>
                    </a:lnTo>
                    <a:cubicBezTo>
                      <a:pt x="2743" y="1416"/>
                      <a:pt x="2755" y="1414"/>
                      <a:pt x="2767" y="1411"/>
                    </a:cubicBezTo>
                    <a:cubicBezTo>
                      <a:pt x="2752" y="1406"/>
                      <a:pt x="2737" y="1402"/>
                      <a:pt x="2722" y="1397"/>
                    </a:cubicBezTo>
                    <a:lnTo>
                      <a:pt x="2722" y="1397"/>
                    </a:lnTo>
                    <a:cubicBezTo>
                      <a:pt x="2670" y="1278"/>
                      <a:pt x="2505" y="1036"/>
                      <a:pt x="2189" y="743"/>
                    </a:cubicBezTo>
                    <a:cubicBezTo>
                      <a:pt x="1946" y="530"/>
                      <a:pt x="1672" y="348"/>
                      <a:pt x="1369" y="226"/>
                    </a:cubicBezTo>
                    <a:cubicBezTo>
                      <a:pt x="1186" y="135"/>
                      <a:pt x="1004" y="74"/>
                      <a:pt x="791" y="44"/>
                    </a:cubicBezTo>
                    <a:cubicBezTo>
                      <a:pt x="727" y="22"/>
                      <a:pt x="647" y="1"/>
                      <a:pt x="563"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7" name="Google Shape;707;p23"/>
              <p:cNvSpPr/>
              <p:nvPr/>
            </p:nvSpPr>
            <p:spPr>
              <a:xfrm flipH="1">
                <a:off x="7120505" y="1234813"/>
                <a:ext cx="307239" cy="618064"/>
              </a:xfrm>
              <a:custGeom>
                <a:avLst/>
                <a:gdLst/>
                <a:ahLst/>
                <a:cxnLst/>
                <a:rect l="l" t="t" r="r" b="b"/>
                <a:pathLst>
                  <a:path w="12767" h="25683" extrusionOk="0">
                    <a:moveTo>
                      <a:pt x="5806" y="1"/>
                    </a:moveTo>
                    <a:cubicBezTo>
                      <a:pt x="2098" y="62"/>
                      <a:pt x="92" y="3253"/>
                      <a:pt x="274" y="6961"/>
                    </a:cubicBezTo>
                    <a:lnTo>
                      <a:pt x="1" y="22798"/>
                    </a:lnTo>
                    <a:cubicBezTo>
                      <a:pt x="2440" y="24400"/>
                      <a:pt x="4804" y="25683"/>
                      <a:pt x="6901" y="25683"/>
                    </a:cubicBezTo>
                    <a:cubicBezTo>
                      <a:pt x="7469" y="25683"/>
                      <a:pt x="8017" y="25588"/>
                      <a:pt x="8542" y="25381"/>
                    </a:cubicBezTo>
                    <a:lnTo>
                      <a:pt x="8907" y="18785"/>
                    </a:lnTo>
                    <a:cubicBezTo>
                      <a:pt x="8907" y="18785"/>
                      <a:pt x="12493" y="18390"/>
                      <a:pt x="12676" y="14834"/>
                    </a:cubicBezTo>
                    <a:cubicBezTo>
                      <a:pt x="12767" y="13071"/>
                      <a:pt x="12645" y="9515"/>
                      <a:pt x="12524" y="6354"/>
                    </a:cubicBezTo>
                    <a:cubicBezTo>
                      <a:pt x="12372" y="2888"/>
                      <a:pt x="9606" y="122"/>
                      <a:pt x="6141" y="1"/>
                    </a:cubicBezTo>
                    <a:close/>
                  </a:path>
                </a:pathLst>
              </a:custGeom>
              <a:solidFill>
                <a:srgbClr val="FFBE9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8" name="Google Shape;708;p23"/>
              <p:cNvSpPr/>
              <p:nvPr/>
            </p:nvSpPr>
            <p:spPr>
              <a:xfrm flipH="1">
                <a:off x="7212674" y="1650297"/>
                <a:ext cx="110459" cy="58767"/>
              </a:xfrm>
              <a:custGeom>
                <a:avLst/>
                <a:gdLst/>
                <a:ahLst/>
                <a:cxnLst/>
                <a:rect l="l" t="t" r="r" b="b"/>
                <a:pathLst>
                  <a:path w="4590" h="2442" extrusionOk="0">
                    <a:moveTo>
                      <a:pt x="0" y="1"/>
                    </a:moveTo>
                    <a:cubicBezTo>
                      <a:pt x="0" y="1"/>
                      <a:pt x="880" y="2441"/>
                      <a:pt x="4175" y="2441"/>
                    </a:cubicBezTo>
                    <a:cubicBezTo>
                      <a:pt x="4290" y="2441"/>
                      <a:pt x="4408" y="2438"/>
                      <a:pt x="4529" y="2432"/>
                    </a:cubicBezTo>
                    <a:lnTo>
                      <a:pt x="4590" y="1490"/>
                    </a:lnTo>
                    <a:cubicBezTo>
                      <a:pt x="2918" y="1460"/>
                      <a:pt x="1338" y="943"/>
                      <a:pt x="0" y="1"/>
                    </a:cubicBezTo>
                    <a:close/>
                  </a:path>
                </a:pathLst>
              </a:custGeom>
              <a:solidFill>
                <a:srgbClr val="EB996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9" name="Google Shape;709;p23"/>
              <p:cNvSpPr/>
              <p:nvPr/>
            </p:nvSpPr>
            <p:spPr>
              <a:xfrm flipH="1">
                <a:off x="7151958" y="1439559"/>
                <a:ext cx="24161" cy="22838"/>
              </a:xfrm>
              <a:custGeom>
                <a:avLst/>
                <a:gdLst/>
                <a:ahLst/>
                <a:cxnLst/>
                <a:rect l="l" t="t" r="r" b="b"/>
                <a:pathLst>
                  <a:path w="1004" h="949" extrusionOk="0">
                    <a:moveTo>
                      <a:pt x="539" y="1"/>
                    </a:moveTo>
                    <a:cubicBezTo>
                      <a:pt x="522" y="1"/>
                      <a:pt x="505" y="2"/>
                      <a:pt x="487" y="4"/>
                    </a:cubicBezTo>
                    <a:cubicBezTo>
                      <a:pt x="213" y="4"/>
                      <a:pt x="1" y="216"/>
                      <a:pt x="1" y="490"/>
                    </a:cubicBezTo>
                    <a:cubicBezTo>
                      <a:pt x="1" y="746"/>
                      <a:pt x="187" y="949"/>
                      <a:pt x="435" y="949"/>
                    </a:cubicBezTo>
                    <a:cubicBezTo>
                      <a:pt x="452" y="949"/>
                      <a:pt x="470" y="948"/>
                      <a:pt x="487" y="946"/>
                    </a:cubicBezTo>
                    <a:cubicBezTo>
                      <a:pt x="761" y="946"/>
                      <a:pt x="1004" y="733"/>
                      <a:pt x="1004" y="460"/>
                    </a:cubicBezTo>
                    <a:cubicBezTo>
                      <a:pt x="1004" y="203"/>
                      <a:pt x="791" y="1"/>
                      <a:pt x="539"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0" name="Google Shape;710;p23"/>
              <p:cNvSpPr/>
              <p:nvPr/>
            </p:nvSpPr>
            <p:spPr>
              <a:xfrm flipH="1">
                <a:off x="7146110" y="1414025"/>
                <a:ext cx="49743" cy="14126"/>
              </a:xfrm>
              <a:custGeom>
                <a:avLst/>
                <a:gdLst/>
                <a:ahLst/>
                <a:cxnLst/>
                <a:rect l="l" t="t" r="r" b="b"/>
                <a:pathLst>
                  <a:path w="2067" h="587" extrusionOk="0">
                    <a:moveTo>
                      <a:pt x="1094" y="1"/>
                    </a:moveTo>
                    <a:cubicBezTo>
                      <a:pt x="790" y="1"/>
                      <a:pt x="517" y="62"/>
                      <a:pt x="274" y="214"/>
                    </a:cubicBezTo>
                    <a:cubicBezTo>
                      <a:pt x="91" y="335"/>
                      <a:pt x="0" y="426"/>
                      <a:pt x="30" y="487"/>
                    </a:cubicBezTo>
                    <a:cubicBezTo>
                      <a:pt x="39" y="500"/>
                      <a:pt x="55" y="506"/>
                      <a:pt x="79" y="506"/>
                    </a:cubicBezTo>
                    <a:cubicBezTo>
                      <a:pt x="208" y="506"/>
                      <a:pt x="549" y="333"/>
                      <a:pt x="978" y="333"/>
                    </a:cubicBezTo>
                    <a:cubicBezTo>
                      <a:pt x="1006" y="333"/>
                      <a:pt x="1035" y="333"/>
                      <a:pt x="1064" y="335"/>
                    </a:cubicBezTo>
                    <a:cubicBezTo>
                      <a:pt x="1561" y="335"/>
                      <a:pt x="1908" y="586"/>
                      <a:pt x="2012" y="586"/>
                    </a:cubicBezTo>
                    <a:cubicBezTo>
                      <a:pt x="2023" y="586"/>
                      <a:pt x="2031" y="584"/>
                      <a:pt x="2037" y="578"/>
                    </a:cubicBezTo>
                    <a:cubicBezTo>
                      <a:pt x="2067" y="548"/>
                      <a:pt x="2037" y="426"/>
                      <a:pt x="1854" y="305"/>
                    </a:cubicBezTo>
                    <a:cubicBezTo>
                      <a:pt x="1641" y="122"/>
                      <a:pt x="1368" y="31"/>
                      <a:pt x="109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1" name="Google Shape;711;p23"/>
              <p:cNvSpPr/>
              <p:nvPr/>
            </p:nvSpPr>
            <p:spPr>
              <a:xfrm flipH="1">
                <a:off x="7274834" y="1439559"/>
                <a:ext cx="24161" cy="22838"/>
              </a:xfrm>
              <a:custGeom>
                <a:avLst/>
                <a:gdLst/>
                <a:ahLst/>
                <a:cxnLst/>
                <a:rect l="l" t="t" r="r" b="b"/>
                <a:pathLst>
                  <a:path w="1004" h="949" extrusionOk="0">
                    <a:moveTo>
                      <a:pt x="564" y="1"/>
                    </a:moveTo>
                    <a:cubicBezTo>
                      <a:pt x="548" y="1"/>
                      <a:pt x="533" y="2"/>
                      <a:pt x="517" y="4"/>
                    </a:cubicBezTo>
                    <a:cubicBezTo>
                      <a:pt x="243" y="4"/>
                      <a:pt x="0" y="216"/>
                      <a:pt x="0" y="490"/>
                    </a:cubicBezTo>
                    <a:cubicBezTo>
                      <a:pt x="0" y="746"/>
                      <a:pt x="213" y="949"/>
                      <a:pt x="465" y="949"/>
                    </a:cubicBezTo>
                    <a:cubicBezTo>
                      <a:pt x="482" y="949"/>
                      <a:pt x="499" y="948"/>
                      <a:pt x="517" y="946"/>
                    </a:cubicBezTo>
                    <a:cubicBezTo>
                      <a:pt x="791" y="946"/>
                      <a:pt x="1003" y="733"/>
                      <a:pt x="1003" y="460"/>
                    </a:cubicBezTo>
                    <a:cubicBezTo>
                      <a:pt x="1003" y="203"/>
                      <a:pt x="790" y="1"/>
                      <a:pt x="56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2" name="Google Shape;712;p23"/>
              <p:cNvSpPr/>
              <p:nvPr/>
            </p:nvSpPr>
            <p:spPr>
              <a:xfrm flipH="1">
                <a:off x="7274834" y="1411691"/>
                <a:ext cx="50513" cy="14271"/>
              </a:xfrm>
              <a:custGeom>
                <a:avLst/>
                <a:gdLst/>
                <a:ahLst/>
                <a:cxnLst/>
                <a:rect l="l" t="t" r="r" b="b"/>
                <a:pathLst>
                  <a:path w="2099" h="593" extrusionOk="0">
                    <a:moveTo>
                      <a:pt x="979" y="1"/>
                    </a:moveTo>
                    <a:cubicBezTo>
                      <a:pt x="721" y="1"/>
                      <a:pt x="486" y="87"/>
                      <a:pt x="275" y="219"/>
                    </a:cubicBezTo>
                    <a:cubicBezTo>
                      <a:pt x="92" y="341"/>
                      <a:pt x="1" y="432"/>
                      <a:pt x="62" y="493"/>
                    </a:cubicBezTo>
                    <a:cubicBezTo>
                      <a:pt x="69" y="500"/>
                      <a:pt x="79" y="503"/>
                      <a:pt x="94" y="503"/>
                    </a:cubicBezTo>
                    <a:cubicBezTo>
                      <a:pt x="212" y="503"/>
                      <a:pt x="578" y="311"/>
                      <a:pt x="1065" y="311"/>
                    </a:cubicBezTo>
                    <a:cubicBezTo>
                      <a:pt x="1562" y="338"/>
                      <a:pt x="1909" y="592"/>
                      <a:pt x="2014" y="592"/>
                    </a:cubicBezTo>
                    <a:cubicBezTo>
                      <a:pt x="2024" y="592"/>
                      <a:pt x="2032" y="590"/>
                      <a:pt x="2037" y="584"/>
                    </a:cubicBezTo>
                    <a:cubicBezTo>
                      <a:pt x="2098" y="554"/>
                      <a:pt x="2037" y="432"/>
                      <a:pt x="1855" y="280"/>
                    </a:cubicBezTo>
                    <a:cubicBezTo>
                      <a:pt x="1642" y="98"/>
                      <a:pt x="1369" y="7"/>
                      <a:pt x="1095" y="7"/>
                    </a:cubicBezTo>
                    <a:cubicBezTo>
                      <a:pt x="1056" y="3"/>
                      <a:pt x="1017" y="1"/>
                      <a:pt x="979"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3" name="Google Shape;713;p23"/>
              <p:cNvSpPr/>
              <p:nvPr/>
            </p:nvSpPr>
            <p:spPr>
              <a:xfrm flipH="1">
                <a:off x="7198043" y="1414747"/>
                <a:ext cx="37325" cy="110964"/>
              </a:xfrm>
              <a:custGeom>
                <a:avLst/>
                <a:gdLst/>
                <a:ahLst/>
                <a:cxnLst/>
                <a:rect l="l" t="t" r="r" b="b"/>
                <a:pathLst>
                  <a:path w="1551" h="4611" extrusionOk="0">
                    <a:moveTo>
                      <a:pt x="64" y="1"/>
                    </a:moveTo>
                    <a:cubicBezTo>
                      <a:pt x="63" y="1"/>
                      <a:pt x="62" y="1"/>
                      <a:pt x="61" y="1"/>
                    </a:cubicBezTo>
                    <a:cubicBezTo>
                      <a:pt x="1" y="32"/>
                      <a:pt x="365" y="1278"/>
                      <a:pt x="882" y="2798"/>
                    </a:cubicBezTo>
                    <a:cubicBezTo>
                      <a:pt x="1004" y="3193"/>
                      <a:pt x="1125" y="3557"/>
                      <a:pt x="1247" y="3892"/>
                    </a:cubicBezTo>
                    <a:cubicBezTo>
                      <a:pt x="1308" y="4013"/>
                      <a:pt x="1338" y="4165"/>
                      <a:pt x="1338" y="4317"/>
                    </a:cubicBezTo>
                    <a:cubicBezTo>
                      <a:pt x="1308" y="4409"/>
                      <a:pt x="1186" y="4439"/>
                      <a:pt x="1034" y="4439"/>
                    </a:cubicBezTo>
                    <a:cubicBezTo>
                      <a:pt x="730" y="4439"/>
                      <a:pt x="426" y="4469"/>
                      <a:pt x="153" y="4560"/>
                    </a:cubicBezTo>
                    <a:cubicBezTo>
                      <a:pt x="313" y="4596"/>
                      <a:pt x="484" y="4611"/>
                      <a:pt x="659" y="4611"/>
                    </a:cubicBezTo>
                    <a:cubicBezTo>
                      <a:pt x="782" y="4611"/>
                      <a:pt x="908" y="4603"/>
                      <a:pt x="1034" y="4591"/>
                    </a:cubicBezTo>
                    <a:cubicBezTo>
                      <a:pt x="1125" y="4591"/>
                      <a:pt x="1186" y="4591"/>
                      <a:pt x="1277" y="4560"/>
                    </a:cubicBezTo>
                    <a:cubicBezTo>
                      <a:pt x="1368" y="4530"/>
                      <a:pt x="1460" y="4469"/>
                      <a:pt x="1520" y="4378"/>
                    </a:cubicBezTo>
                    <a:cubicBezTo>
                      <a:pt x="1551" y="4196"/>
                      <a:pt x="1551" y="3983"/>
                      <a:pt x="1460" y="3831"/>
                    </a:cubicBezTo>
                    <a:lnTo>
                      <a:pt x="1095" y="2737"/>
                    </a:lnTo>
                    <a:cubicBezTo>
                      <a:pt x="584" y="1235"/>
                      <a:pt x="133" y="1"/>
                      <a:pt x="6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4" name="Google Shape;714;p23"/>
              <p:cNvSpPr/>
              <p:nvPr/>
            </p:nvSpPr>
            <p:spPr>
              <a:xfrm flipH="1">
                <a:off x="7416746" y="1461723"/>
                <a:ext cx="59056" cy="89570"/>
              </a:xfrm>
              <a:custGeom>
                <a:avLst/>
                <a:gdLst/>
                <a:ahLst/>
                <a:cxnLst/>
                <a:rect l="l" t="t" r="r" b="b"/>
                <a:pathLst>
                  <a:path w="2454" h="3722" extrusionOk="0">
                    <a:moveTo>
                      <a:pt x="1569" y="0"/>
                    </a:moveTo>
                    <a:cubicBezTo>
                      <a:pt x="873" y="0"/>
                      <a:pt x="22" y="300"/>
                      <a:pt x="22" y="1757"/>
                    </a:cubicBezTo>
                    <a:cubicBezTo>
                      <a:pt x="1" y="3429"/>
                      <a:pt x="1157" y="3722"/>
                      <a:pt x="1883" y="3722"/>
                    </a:cubicBezTo>
                    <a:cubicBezTo>
                      <a:pt x="2213" y="3722"/>
                      <a:pt x="2454" y="3661"/>
                      <a:pt x="2454" y="3642"/>
                    </a:cubicBezTo>
                    <a:cubicBezTo>
                      <a:pt x="2454" y="3551"/>
                      <a:pt x="2454" y="146"/>
                      <a:pt x="2454" y="146"/>
                    </a:cubicBezTo>
                    <a:cubicBezTo>
                      <a:pt x="2429" y="134"/>
                      <a:pt x="2034" y="0"/>
                      <a:pt x="1569" y="0"/>
                    </a:cubicBezTo>
                    <a:close/>
                  </a:path>
                </a:pathLst>
              </a:custGeom>
              <a:solidFill>
                <a:srgbClr val="FFBE9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5" name="Google Shape;715;p23"/>
              <p:cNvSpPr/>
              <p:nvPr/>
            </p:nvSpPr>
            <p:spPr>
              <a:xfrm flipH="1">
                <a:off x="7434290" y="1480590"/>
                <a:ext cx="27097" cy="51259"/>
              </a:xfrm>
              <a:custGeom>
                <a:avLst/>
                <a:gdLst/>
                <a:ahLst/>
                <a:cxnLst/>
                <a:rect l="l" t="t" r="r" b="b"/>
                <a:pathLst>
                  <a:path w="1126" h="2130" extrusionOk="0">
                    <a:moveTo>
                      <a:pt x="639" y="1"/>
                    </a:moveTo>
                    <a:cubicBezTo>
                      <a:pt x="426" y="31"/>
                      <a:pt x="244" y="183"/>
                      <a:pt x="183" y="365"/>
                    </a:cubicBezTo>
                    <a:cubicBezTo>
                      <a:pt x="92" y="578"/>
                      <a:pt x="31" y="821"/>
                      <a:pt x="31" y="1065"/>
                    </a:cubicBezTo>
                    <a:cubicBezTo>
                      <a:pt x="0" y="1490"/>
                      <a:pt x="244" y="1916"/>
                      <a:pt x="639" y="2098"/>
                    </a:cubicBezTo>
                    <a:cubicBezTo>
                      <a:pt x="693" y="2120"/>
                      <a:pt x="743" y="2130"/>
                      <a:pt x="790" y="2130"/>
                    </a:cubicBezTo>
                    <a:cubicBezTo>
                      <a:pt x="877" y="2130"/>
                      <a:pt x="955" y="2096"/>
                      <a:pt x="1034" y="2037"/>
                    </a:cubicBezTo>
                    <a:cubicBezTo>
                      <a:pt x="1125" y="1976"/>
                      <a:pt x="1125" y="1946"/>
                      <a:pt x="1125" y="1916"/>
                    </a:cubicBezTo>
                    <a:lnTo>
                      <a:pt x="1125" y="1916"/>
                    </a:lnTo>
                    <a:cubicBezTo>
                      <a:pt x="1125" y="1916"/>
                      <a:pt x="1064" y="1946"/>
                      <a:pt x="1003" y="1976"/>
                    </a:cubicBezTo>
                    <a:cubicBezTo>
                      <a:pt x="958" y="2007"/>
                      <a:pt x="905" y="2022"/>
                      <a:pt x="848" y="2022"/>
                    </a:cubicBezTo>
                    <a:cubicBezTo>
                      <a:pt x="791" y="2022"/>
                      <a:pt x="730" y="2007"/>
                      <a:pt x="669" y="1976"/>
                    </a:cubicBezTo>
                    <a:cubicBezTo>
                      <a:pt x="365" y="1794"/>
                      <a:pt x="183" y="1429"/>
                      <a:pt x="213" y="1034"/>
                    </a:cubicBezTo>
                    <a:cubicBezTo>
                      <a:pt x="213" y="821"/>
                      <a:pt x="244" y="639"/>
                      <a:pt x="335" y="426"/>
                    </a:cubicBezTo>
                    <a:cubicBezTo>
                      <a:pt x="365" y="274"/>
                      <a:pt x="487" y="153"/>
                      <a:pt x="639" y="122"/>
                    </a:cubicBezTo>
                    <a:cubicBezTo>
                      <a:pt x="667" y="115"/>
                      <a:pt x="694" y="111"/>
                      <a:pt x="719" y="111"/>
                    </a:cubicBezTo>
                    <a:cubicBezTo>
                      <a:pt x="800" y="111"/>
                      <a:pt x="859" y="151"/>
                      <a:pt x="882" y="244"/>
                    </a:cubicBezTo>
                    <a:cubicBezTo>
                      <a:pt x="943" y="305"/>
                      <a:pt x="912" y="365"/>
                      <a:pt x="943" y="365"/>
                    </a:cubicBezTo>
                    <a:cubicBezTo>
                      <a:pt x="943" y="365"/>
                      <a:pt x="973" y="305"/>
                      <a:pt x="973" y="214"/>
                    </a:cubicBezTo>
                    <a:cubicBezTo>
                      <a:pt x="943" y="153"/>
                      <a:pt x="912" y="92"/>
                      <a:pt x="882" y="62"/>
                    </a:cubicBezTo>
                    <a:cubicBezTo>
                      <a:pt x="791" y="1"/>
                      <a:pt x="699" y="1"/>
                      <a:pt x="639" y="1"/>
                    </a:cubicBezTo>
                    <a:close/>
                  </a:path>
                </a:pathLst>
              </a:custGeom>
              <a:solidFill>
                <a:srgbClr val="EB996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6" name="Google Shape;716;p23"/>
              <p:cNvSpPr/>
              <p:nvPr/>
            </p:nvSpPr>
            <p:spPr>
              <a:xfrm flipH="1">
                <a:off x="7320197" y="1476643"/>
                <a:ext cx="3682" cy="3249"/>
              </a:xfrm>
              <a:custGeom>
                <a:avLst/>
                <a:gdLst/>
                <a:ahLst/>
                <a:cxnLst/>
                <a:rect l="l" t="t" r="r" b="b"/>
                <a:pathLst>
                  <a:path w="153" h="135" extrusionOk="0">
                    <a:moveTo>
                      <a:pt x="87" y="0"/>
                    </a:moveTo>
                    <a:cubicBezTo>
                      <a:pt x="79" y="0"/>
                      <a:pt x="70" y="4"/>
                      <a:pt x="62" y="13"/>
                    </a:cubicBezTo>
                    <a:cubicBezTo>
                      <a:pt x="31" y="13"/>
                      <a:pt x="1" y="43"/>
                      <a:pt x="1" y="74"/>
                    </a:cubicBezTo>
                    <a:cubicBezTo>
                      <a:pt x="31" y="104"/>
                      <a:pt x="62" y="134"/>
                      <a:pt x="92" y="134"/>
                    </a:cubicBezTo>
                    <a:cubicBezTo>
                      <a:pt x="122" y="134"/>
                      <a:pt x="153" y="74"/>
                      <a:pt x="122" y="43"/>
                    </a:cubicBezTo>
                    <a:cubicBezTo>
                      <a:pt x="122" y="22"/>
                      <a:pt x="107" y="0"/>
                      <a:pt x="87" y="0"/>
                    </a:cubicBezTo>
                    <a:close/>
                  </a:path>
                </a:pathLst>
              </a:custGeom>
              <a:solidFill>
                <a:srgbClr val="EB996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7" name="Google Shape;717;p23"/>
              <p:cNvSpPr/>
              <p:nvPr/>
            </p:nvSpPr>
            <p:spPr>
              <a:xfrm flipH="1">
                <a:off x="7295314" y="1471084"/>
                <a:ext cx="2960" cy="3682"/>
              </a:xfrm>
              <a:custGeom>
                <a:avLst/>
                <a:gdLst/>
                <a:ahLst/>
                <a:cxnLst/>
                <a:rect l="l" t="t" r="r" b="b"/>
                <a:pathLst>
                  <a:path w="123" h="153" extrusionOk="0">
                    <a:moveTo>
                      <a:pt x="61" y="1"/>
                    </a:moveTo>
                    <a:cubicBezTo>
                      <a:pt x="1" y="31"/>
                      <a:pt x="1" y="61"/>
                      <a:pt x="1" y="92"/>
                    </a:cubicBezTo>
                    <a:cubicBezTo>
                      <a:pt x="1" y="153"/>
                      <a:pt x="31" y="153"/>
                      <a:pt x="61" y="153"/>
                    </a:cubicBezTo>
                    <a:cubicBezTo>
                      <a:pt x="122" y="153"/>
                      <a:pt x="122" y="122"/>
                      <a:pt x="122" y="92"/>
                    </a:cubicBezTo>
                    <a:cubicBezTo>
                      <a:pt x="122" y="31"/>
                      <a:pt x="92" y="1"/>
                      <a:pt x="61" y="1"/>
                    </a:cubicBezTo>
                    <a:close/>
                  </a:path>
                </a:pathLst>
              </a:custGeom>
              <a:solidFill>
                <a:srgbClr val="EB996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8" name="Google Shape;718;p23"/>
              <p:cNvSpPr/>
              <p:nvPr/>
            </p:nvSpPr>
            <p:spPr>
              <a:xfrm flipH="1">
                <a:off x="7278492" y="1470362"/>
                <a:ext cx="2960" cy="5126"/>
              </a:xfrm>
              <a:custGeom>
                <a:avLst/>
                <a:gdLst/>
                <a:ahLst/>
                <a:cxnLst/>
                <a:rect l="l" t="t" r="r" b="b"/>
                <a:pathLst>
                  <a:path w="123" h="213" extrusionOk="0">
                    <a:moveTo>
                      <a:pt x="62" y="0"/>
                    </a:moveTo>
                    <a:cubicBezTo>
                      <a:pt x="31" y="0"/>
                      <a:pt x="1" y="61"/>
                      <a:pt x="1" y="122"/>
                    </a:cubicBezTo>
                    <a:cubicBezTo>
                      <a:pt x="31" y="152"/>
                      <a:pt x="62" y="213"/>
                      <a:pt x="92" y="213"/>
                    </a:cubicBezTo>
                    <a:cubicBezTo>
                      <a:pt x="122" y="213"/>
                      <a:pt x="122" y="152"/>
                      <a:pt x="122" y="91"/>
                    </a:cubicBezTo>
                    <a:cubicBezTo>
                      <a:pt x="122" y="31"/>
                      <a:pt x="92" y="0"/>
                      <a:pt x="62" y="0"/>
                    </a:cubicBezTo>
                    <a:close/>
                  </a:path>
                </a:pathLst>
              </a:custGeom>
              <a:solidFill>
                <a:srgbClr val="EB996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9" name="Google Shape;719;p23"/>
              <p:cNvSpPr/>
              <p:nvPr/>
            </p:nvSpPr>
            <p:spPr>
              <a:xfrm flipH="1">
                <a:off x="7308477" y="1493753"/>
                <a:ext cx="2960" cy="2238"/>
              </a:xfrm>
              <a:custGeom>
                <a:avLst/>
                <a:gdLst/>
                <a:ahLst/>
                <a:cxnLst/>
                <a:rect l="l" t="t" r="r" b="b"/>
                <a:pathLst>
                  <a:path w="123" h="93" extrusionOk="0">
                    <a:moveTo>
                      <a:pt x="61" y="1"/>
                    </a:moveTo>
                    <a:cubicBezTo>
                      <a:pt x="31" y="1"/>
                      <a:pt x="0" y="31"/>
                      <a:pt x="0" y="62"/>
                    </a:cubicBezTo>
                    <a:cubicBezTo>
                      <a:pt x="0" y="62"/>
                      <a:pt x="31" y="92"/>
                      <a:pt x="61" y="92"/>
                    </a:cubicBezTo>
                    <a:cubicBezTo>
                      <a:pt x="92" y="92"/>
                      <a:pt x="122" y="92"/>
                      <a:pt x="122" y="62"/>
                    </a:cubicBezTo>
                    <a:cubicBezTo>
                      <a:pt x="122" y="31"/>
                      <a:pt x="92" y="1"/>
                      <a:pt x="61" y="1"/>
                    </a:cubicBezTo>
                    <a:close/>
                  </a:path>
                </a:pathLst>
              </a:custGeom>
              <a:solidFill>
                <a:srgbClr val="EB996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0" name="Google Shape;720;p23"/>
              <p:cNvSpPr/>
              <p:nvPr/>
            </p:nvSpPr>
            <p:spPr>
              <a:xfrm flipH="1">
                <a:off x="7285086" y="1487905"/>
                <a:ext cx="3682" cy="3682"/>
              </a:xfrm>
              <a:custGeom>
                <a:avLst/>
                <a:gdLst/>
                <a:ahLst/>
                <a:cxnLst/>
                <a:rect l="l" t="t" r="r" b="b"/>
                <a:pathLst>
                  <a:path w="153" h="153" extrusionOk="0">
                    <a:moveTo>
                      <a:pt x="62" y="1"/>
                    </a:moveTo>
                    <a:cubicBezTo>
                      <a:pt x="31" y="31"/>
                      <a:pt x="1" y="61"/>
                      <a:pt x="31" y="92"/>
                    </a:cubicBezTo>
                    <a:cubicBezTo>
                      <a:pt x="31" y="122"/>
                      <a:pt x="31" y="153"/>
                      <a:pt x="92" y="153"/>
                    </a:cubicBezTo>
                    <a:cubicBezTo>
                      <a:pt x="122" y="153"/>
                      <a:pt x="153" y="122"/>
                      <a:pt x="153" y="61"/>
                    </a:cubicBezTo>
                    <a:cubicBezTo>
                      <a:pt x="153" y="31"/>
                      <a:pt x="122" y="1"/>
                      <a:pt x="62" y="1"/>
                    </a:cubicBezTo>
                    <a:close/>
                  </a:path>
                </a:pathLst>
              </a:custGeom>
              <a:solidFill>
                <a:srgbClr val="EB996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1" name="Google Shape;721;p23"/>
              <p:cNvSpPr/>
              <p:nvPr/>
            </p:nvSpPr>
            <p:spPr>
              <a:xfrm flipH="1">
                <a:off x="7164376" y="1478400"/>
                <a:ext cx="3682" cy="3682"/>
              </a:xfrm>
              <a:custGeom>
                <a:avLst/>
                <a:gdLst/>
                <a:ahLst/>
                <a:cxnLst/>
                <a:rect l="l" t="t" r="r" b="b"/>
                <a:pathLst>
                  <a:path w="153" h="153" extrusionOk="0">
                    <a:moveTo>
                      <a:pt x="61" y="1"/>
                    </a:moveTo>
                    <a:cubicBezTo>
                      <a:pt x="0" y="1"/>
                      <a:pt x="0" y="31"/>
                      <a:pt x="0" y="92"/>
                    </a:cubicBezTo>
                    <a:cubicBezTo>
                      <a:pt x="0" y="122"/>
                      <a:pt x="30" y="153"/>
                      <a:pt x="61" y="153"/>
                    </a:cubicBezTo>
                    <a:cubicBezTo>
                      <a:pt x="152" y="122"/>
                      <a:pt x="122" y="1"/>
                      <a:pt x="61" y="1"/>
                    </a:cubicBezTo>
                    <a:close/>
                  </a:path>
                </a:pathLst>
              </a:custGeom>
              <a:solidFill>
                <a:srgbClr val="EB996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2" name="Google Shape;722;p23"/>
              <p:cNvSpPr/>
              <p:nvPr/>
            </p:nvSpPr>
            <p:spPr>
              <a:xfrm flipH="1">
                <a:off x="7147554" y="1476932"/>
                <a:ext cx="2960" cy="3682"/>
              </a:xfrm>
              <a:custGeom>
                <a:avLst/>
                <a:gdLst/>
                <a:ahLst/>
                <a:cxnLst/>
                <a:rect l="l" t="t" r="r" b="b"/>
                <a:pathLst>
                  <a:path w="123" h="153" extrusionOk="0">
                    <a:moveTo>
                      <a:pt x="61" y="1"/>
                    </a:moveTo>
                    <a:cubicBezTo>
                      <a:pt x="1" y="31"/>
                      <a:pt x="1" y="62"/>
                      <a:pt x="1" y="92"/>
                    </a:cubicBezTo>
                    <a:cubicBezTo>
                      <a:pt x="1" y="122"/>
                      <a:pt x="31" y="153"/>
                      <a:pt x="61" y="153"/>
                    </a:cubicBezTo>
                    <a:cubicBezTo>
                      <a:pt x="92" y="153"/>
                      <a:pt x="122" y="122"/>
                      <a:pt x="122" y="92"/>
                    </a:cubicBezTo>
                    <a:cubicBezTo>
                      <a:pt x="122" y="31"/>
                      <a:pt x="92" y="1"/>
                      <a:pt x="61" y="1"/>
                    </a:cubicBezTo>
                    <a:close/>
                  </a:path>
                </a:pathLst>
              </a:custGeom>
              <a:solidFill>
                <a:srgbClr val="EB996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3" name="Google Shape;723;p23"/>
              <p:cNvSpPr/>
              <p:nvPr/>
            </p:nvSpPr>
            <p:spPr>
              <a:xfrm flipH="1">
                <a:off x="7180475" y="1479122"/>
                <a:ext cx="2960" cy="2527"/>
              </a:xfrm>
              <a:custGeom>
                <a:avLst/>
                <a:gdLst/>
                <a:ahLst/>
                <a:cxnLst/>
                <a:rect l="l" t="t" r="r" b="b"/>
                <a:pathLst>
                  <a:path w="123" h="105" extrusionOk="0">
                    <a:moveTo>
                      <a:pt x="62" y="1"/>
                    </a:moveTo>
                    <a:cubicBezTo>
                      <a:pt x="31" y="1"/>
                      <a:pt x="1" y="31"/>
                      <a:pt x="1" y="62"/>
                    </a:cubicBezTo>
                    <a:cubicBezTo>
                      <a:pt x="22" y="83"/>
                      <a:pt x="44" y="105"/>
                      <a:pt x="65" y="105"/>
                    </a:cubicBezTo>
                    <a:cubicBezTo>
                      <a:pt x="74" y="105"/>
                      <a:pt x="83" y="101"/>
                      <a:pt x="92" y="92"/>
                    </a:cubicBezTo>
                    <a:cubicBezTo>
                      <a:pt x="122" y="92"/>
                      <a:pt x="122" y="62"/>
                      <a:pt x="122" y="31"/>
                    </a:cubicBezTo>
                    <a:cubicBezTo>
                      <a:pt x="122" y="1"/>
                      <a:pt x="92" y="1"/>
                      <a:pt x="62" y="1"/>
                    </a:cubicBezTo>
                    <a:close/>
                  </a:path>
                </a:pathLst>
              </a:custGeom>
              <a:solidFill>
                <a:srgbClr val="EB996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4" name="Google Shape;724;p23"/>
              <p:cNvSpPr/>
              <p:nvPr/>
            </p:nvSpPr>
            <p:spPr>
              <a:xfrm flipH="1">
                <a:off x="7168033" y="1495967"/>
                <a:ext cx="3682" cy="3249"/>
              </a:xfrm>
              <a:custGeom>
                <a:avLst/>
                <a:gdLst/>
                <a:ahLst/>
                <a:cxnLst/>
                <a:rect l="l" t="t" r="r" b="b"/>
                <a:pathLst>
                  <a:path w="153" h="135" extrusionOk="0">
                    <a:moveTo>
                      <a:pt x="30" y="0"/>
                    </a:moveTo>
                    <a:cubicBezTo>
                      <a:pt x="0" y="30"/>
                      <a:pt x="0" y="61"/>
                      <a:pt x="0" y="91"/>
                    </a:cubicBezTo>
                    <a:cubicBezTo>
                      <a:pt x="22" y="113"/>
                      <a:pt x="43" y="134"/>
                      <a:pt x="65" y="134"/>
                    </a:cubicBezTo>
                    <a:cubicBezTo>
                      <a:pt x="73" y="134"/>
                      <a:pt x="82" y="131"/>
                      <a:pt x="91" y="122"/>
                    </a:cubicBezTo>
                    <a:cubicBezTo>
                      <a:pt x="122" y="122"/>
                      <a:pt x="152" y="91"/>
                      <a:pt x="122" y="61"/>
                    </a:cubicBezTo>
                    <a:cubicBezTo>
                      <a:pt x="122" y="0"/>
                      <a:pt x="61" y="0"/>
                      <a:pt x="30" y="0"/>
                    </a:cubicBezTo>
                    <a:close/>
                  </a:path>
                </a:pathLst>
              </a:custGeom>
              <a:solidFill>
                <a:srgbClr val="EB996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5" name="Google Shape;725;p23"/>
              <p:cNvSpPr/>
              <p:nvPr/>
            </p:nvSpPr>
            <p:spPr>
              <a:xfrm flipH="1">
                <a:off x="7152680" y="1494499"/>
                <a:ext cx="3682" cy="2936"/>
              </a:xfrm>
              <a:custGeom>
                <a:avLst/>
                <a:gdLst/>
                <a:ahLst/>
                <a:cxnLst/>
                <a:rect l="l" t="t" r="r" b="b"/>
                <a:pathLst>
                  <a:path w="153" h="122" extrusionOk="0">
                    <a:moveTo>
                      <a:pt x="92" y="0"/>
                    </a:moveTo>
                    <a:cubicBezTo>
                      <a:pt x="31" y="0"/>
                      <a:pt x="0" y="91"/>
                      <a:pt x="61" y="122"/>
                    </a:cubicBezTo>
                    <a:cubicBezTo>
                      <a:pt x="92" y="122"/>
                      <a:pt x="122" y="91"/>
                      <a:pt x="152" y="61"/>
                    </a:cubicBezTo>
                    <a:cubicBezTo>
                      <a:pt x="152" y="61"/>
                      <a:pt x="122" y="0"/>
                      <a:pt x="92" y="0"/>
                    </a:cubicBezTo>
                    <a:close/>
                  </a:path>
                </a:pathLst>
              </a:custGeom>
              <a:solidFill>
                <a:srgbClr val="EB996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6" name="Google Shape;726;p23"/>
              <p:cNvSpPr/>
              <p:nvPr/>
            </p:nvSpPr>
            <p:spPr>
              <a:xfrm flipH="1">
                <a:off x="7212674" y="1557815"/>
                <a:ext cx="51211" cy="12851"/>
              </a:xfrm>
              <a:custGeom>
                <a:avLst/>
                <a:gdLst/>
                <a:ahLst/>
                <a:cxnLst/>
                <a:rect l="l" t="t" r="r" b="b"/>
                <a:pathLst>
                  <a:path w="2128" h="534" extrusionOk="0">
                    <a:moveTo>
                      <a:pt x="741" y="0"/>
                    </a:moveTo>
                    <a:cubicBezTo>
                      <a:pt x="493" y="0"/>
                      <a:pt x="243" y="44"/>
                      <a:pt x="0" y="135"/>
                    </a:cubicBezTo>
                    <a:cubicBezTo>
                      <a:pt x="0" y="196"/>
                      <a:pt x="487" y="135"/>
                      <a:pt x="1064" y="226"/>
                    </a:cubicBezTo>
                    <a:cubicBezTo>
                      <a:pt x="1632" y="340"/>
                      <a:pt x="2041" y="533"/>
                      <a:pt x="2117" y="533"/>
                    </a:cubicBezTo>
                    <a:cubicBezTo>
                      <a:pt x="2122" y="533"/>
                      <a:pt x="2126" y="532"/>
                      <a:pt x="2128" y="530"/>
                    </a:cubicBezTo>
                    <a:lnTo>
                      <a:pt x="2128" y="500"/>
                    </a:lnTo>
                    <a:cubicBezTo>
                      <a:pt x="1723" y="176"/>
                      <a:pt x="1236" y="0"/>
                      <a:pt x="74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7" name="Google Shape;727;p23"/>
              <p:cNvSpPr/>
              <p:nvPr/>
            </p:nvSpPr>
            <p:spPr>
              <a:xfrm flipH="1">
                <a:off x="7054663" y="1175805"/>
                <a:ext cx="409661" cy="304688"/>
              </a:xfrm>
              <a:custGeom>
                <a:avLst/>
                <a:gdLst/>
                <a:ahLst/>
                <a:cxnLst/>
                <a:rect l="l" t="t" r="r" b="b"/>
                <a:pathLst>
                  <a:path w="17023" h="12661" extrusionOk="0">
                    <a:moveTo>
                      <a:pt x="9301" y="0"/>
                    </a:moveTo>
                    <a:cubicBezTo>
                      <a:pt x="9181" y="0"/>
                      <a:pt x="9063" y="48"/>
                      <a:pt x="8968" y="143"/>
                    </a:cubicBezTo>
                    <a:cubicBezTo>
                      <a:pt x="8846" y="295"/>
                      <a:pt x="8724" y="447"/>
                      <a:pt x="8633" y="629"/>
                    </a:cubicBezTo>
                    <a:cubicBezTo>
                      <a:pt x="8512" y="811"/>
                      <a:pt x="8329" y="903"/>
                      <a:pt x="8147" y="903"/>
                    </a:cubicBezTo>
                    <a:cubicBezTo>
                      <a:pt x="7934" y="903"/>
                      <a:pt x="7752" y="690"/>
                      <a:pt x="7600" y="568"/>
                    </a:cubicBezTo>
                    <a:cubicBezTo>
                      <a:pt x="7330" y="341"/>
                      <a:pt x="6994" y="240"/>
                      <a:pt x="6651" y="240"/>
                    </a:cubicBezTo>
                    <a:cubicBezTo>
                      <a:pt x="6259" y="240"/>
                      <a:pt x="5857" y="372"/>
                      <a:pt x="5533" y="599"/>
                    </a:cubicBezTo>
                    <a:cubicBezTo>
                      <a:pt x="5138" y="903"/>
                      <a:pt x="4834" y="1237"/>
                      <a:pt x="4591" y="1663"/>
                    </a:cubicBezTo>
                    <a:cubicBezTo>
                      <a:pt x="4271" y="1590"/>
                      <a:pt x="3952" y="1552"/>
                      <a:pt x="3636" y="1552"/>
                    </a:cubicBezTo>
                    <a:cubicBezTo>
                      <a:pt x="3291" y="1552"/>
                      <a:pt x="2949" y="1598"/>
                      <a:pt x="2615" y="1693"/>
                    </a:cubicBezTo>
                    <a:cubicBezTo>
                      <a:pt x="1156" y="2118"/>
                      <a:pt x="1" y="3547"/>
                      <a:pt x="92" y="5067"/>
                    </a:cubicBezTo>
                    <a:cubicBezTo>
                      <a:pt x="122" y="5766"/>
                      <a:pt x="426" y="6435"/>
                      <a:pt x="548" y="7134"/>
                    </a:cubicBezTo>
                    <a:cubicBezTo>
                      <a:pt x="609" y="7954"/>
                      <a:pt x="639" y="8806"/>
                      <a:pt x="578" y="9657"/>
                    </a:cubicBezTo>
                    <a:cubicBezTo>
                      <a:pt x="578" y="10477"/>
                      <a:pt x="639" y="11268"/>
                      <a:pt x="1186" y="11906"/>
                    </a:cubicBezTo>
                    <a:lnTo>
                      <a:pt x="1916" y="12088"/>
                    </a:lnTo>
                    <a:cubicBezTo>
                      <a:pt x="1946" y="12179"/>
                      <a:pt x="2007" y="12240"/>
                      <a:pt x="2068" y="12331"/>
                    </a:cubicBezTo>
                    <a:cubicBezTo>
                      <a:pt x="2212" y="12538"/>
                      <a:pt x="2455" y="12660"/>
                      <a:pt x="2701" y="12660"/>
                    </a:cubicBezTo>
                    <a:cubicBezTo>
                      <a:pt x="2817" y="12660"/>
                      <a:pt x="2933" y="12633"/>
                      <a:pt x="3040" y="12575"/>
                    </a:cubicBezTo>
                    <a:cubicBezTo>
                      <a:pt x="3192" y="12423"/>
                      <a:pt x="3314" y="12240"/>
                      <a:pt x="3344" y="12027"/>
                    </a:cubicBezTo>
                    <a:cubicBezTo>
                      <a:pt x="3800" y="10508"/>
                      <a:pt x="4226" y="8866"/>
                      <a:pt x="4013" y="7316"/>
                    </a:cubicBezTo>
                    <a:cubicBezTo>
                      <a:pt x="3891" y="6465"/>
                      <a:pt x="4287" y="5614"/>
                      <a:pt x="5046" y="5188"/>
                    </a:cubicBezTo>
                    <a:cubicBezTo>
                      <a:pt x="5290" y="5067"/>
                      <a:pt x="5533" y="4945"/>
                      <a:pt x="5776" y="4884"/>
                    </a:cubicBezTo>
                    <a:cubicBezTo>
                      <a:pt x="5898" y="4854"/>
                      <a:pt x="6027" y="4839"/>
                      <a:pt x="6156" y="4839"/>
                    </a:cubicBezTo>
                    <a:cubicBezTo>
                      <a:pt x="6285" y="4839"/>
                      <a:pt x="6414" y="4854"/>
                      <a:pt x="6536" y="4884"/>
                    </a:cubicBezTo>
                    <a:cubicBezTo>
                      <a:pt x="7083" y="4976"/>
                      <a:pt x="7539" y="5280"/>
                      <a:pt x="7873" y="5736"/>
                    </a:cubicBezTo>
                    <a:cubicBezTo>
                      <a:pt x="8086" y="6040"/>
                      <a:pt x="8238" y="6465"/>
                      <a:pt x="8633" y="6556"/>
                    </a:cubicBezTo>
                    <a:cubicBezTo>
                      <a:pt x="8681" y="6568"/>
                      <a:pt x="8729" y="6573"/>
                      <a:pt x="8777" y="6573"/>
                    </a:cubicBezTo>
                    <a:cubicBezTo>
                      <a:pt x="9102" y="6573"/>
                      <a:pt x="9449" y="6343"/>
                      <a:pt x="9819" y="6343"/>
                    </a:cubicBezTo>
                    <a:cubicBezTo>
                      <a:pt x="10214" y="6343"/>
                      <a:pt x="10578" y="6678"/>
                      <a:pt x="10882" y="6982"/>
                    </a:cubicBezTo>
                    <a:cubicBezTo>
                      <a:pt x="11139" y="7213"/>
                      <a:pt x="11482" y="7465"/>
                      <a:pt x="11821" y="7465"/>
                    </a:cubicBezTo>
                    <a:cubicBezTo>
                      <a:pt x="11883" y="7465"/>
                      <a:pt x="11945" y="7457"/>
                      <a:pt x="12007" y="7438"/>
                    </a:cubicBezTo>
                    <a:cubicBezTo>
                      <a:pt x="12433" y="7316"/>
                      <a:pt x="12585" y="6921"/>
                      <a:pt x="12949" y="6799"/>
                    </a:cubicBezTo>
                    <a:cubicBezTo>
                      <a:pt x="13041" y="6779"/>
                      <a:pt x="13132" y="6769"/>
                      <a:pt x="13222" y="6769"/>
                    </a:cubicBezTo>
                    <a:cubicBezTo>
                      <a:pt x="13402" y="6769"/>
                      <a:pt x="13578" y="6810"/>
                      <a:pt x="13740" y="6891"/>
                    </a:cubicBezTo>
                    <a:cubicBezTo>
                      <a:pt x="13983" y="7012"/>
                      <a:pt x="14256" y="7134"/>
                      <a:pt x="14500" y="7195"/>
                    </a:cubicBezTo>
                    <a:cubicBezTo>
                      <a:pt x="14555" y="7207"/>
                      <a:pt x="14613" y="7213"/>
                      <a:pt x="14669" y="7213"/>
                    </a:cubicBezTo>
                    <a:cubicBezTo>
                      <a:pt x="14891" y="7213"/>
                      <a:pt x="15108" y="7121"/>
                      <a:pt x="15229" y="6951"/>
                    </a:cubicBezTo>
                    <a:cubicBezTo>
                      <a:pt x="15411" y="6678"/>
                      <a:pt x="15290" y="6313"/>
                      <a:pt x="15503" y="6070"/>
                    </a:cubicBezTo>
                    <a:cubicBezTo>
                      <a:pt x="15685" y="5827"/>
                      <a:pt x="15989" y="5827"/>
                      <a:pt x="16262" y="5736"/>
                    </a:cubicBezTo>
                    <a:cubicBezTo>
                      <a:pt x="17022" y="5401"/>
                      <a:pt x="17022" y="4337"/>
                      <a:pt x="16262" y="4003"/>
                    </a:cubicBezTo>
                    <a:lnTo>
                      <a:pt x="16262" y="3973"/>
                    </a:lnTo>
                    <a:cubicBezTo>
                      <a:pt x="16111" y="3942"/>
                      <a:pt x="15959" y="3851"/>
                      <a:pt x="15837" y="3790"/>
                    </a:cubicBezTo>
                    <a:cubicBezTo>
                      <a:pt x="15685" y="3577"/>
                      <a:pt x="15594" y="3304"/>
                      <a:pt x="15655" y="3061"/>
                    </a:cubicBezTo>
                    <a:cubicBezTo>
                      <a:pt x="15685" y="2818"/>
                      <a:pt x="15563" y="2544"/>
                      <a:pt x="15381" y="2392"/>
                    </a:cubicBezTo>
                    <a:cubicBezTo>
                      <a:pt x="15307" y="2348"/>
                      <a:pt x="15228" y="2332"/>
                      <a:pt x="15146" y="2332"/>
                    </a:cubicBezTo>
                    <a:cubicBezTo>
                      <a:pt x="14950" y="2332"/>
                      <a:pt x="14738" y="2422"/>
                      <a:pt x="14546" y="2422"/>
                    </a:cubicBezTo>
                    <a:cubicBezTo>
                      <a:pt x="14488" y="2422"/>
                      <a:pt x="14431" y="2413"/>
                      <a:pt x="14378" y="2392"/>
                    </a:cubicBezTo>
                    <a:cubicBezTo>
                      <a:pt x="14044" y="2270"/>
                      <a:pt x="14013" y="1815"/>
                      <a:pt x="13861" y="1511"/>
                    </a:cubicBezTo>
                    <a:cubicBezTo>
                      <a:pt x="13687" y="1228"/>
                      <a:pt x="13388" y="1069"/>
                      <a:pt x="13076" y="1069"/>
                    </a:cubicBezTo>
                    <a:cubicBezTo>
                      <a:pt x="12953" y="1069"/>
                      <a:pt x="12827" y="1094"/>
                      <a:pt x="12706" y="1146"/>
                    </a:cubicBezTo>
                    <a:cubicBezTo>
                      <a:pt x="12465" y="1242"/>
                      <a:pt x="12225" y="1434"/>
                      <a:pt x="12014" y="1434"/>
                    </a:cubicBezTo>
                    <a:cubicBezTo>
                      <a:pt x="11959" y="1434"/>
                      <a:pt x="11906" y="1421"/>
                      <a:pt x="11855" y="1389"/>
                    </a:cubicBezTo>
                    <a:cubicBezTo>
                      <a:pt x="11582" y="1207"/>
                      <a:pt x="11642" y="903"/>
                      <a:pt x="11551" y="629"/>
                    </a:cubicBezTo>
                    <a:cubicBezTo>
                      <a:pt x="11422" y="392"/>
                      <a:pt x="11186" y="247"/>
                      <a:pt x="10941" y="247"/>
                    </a:cubicBezTo>
                    <a:cubicBezTo>
                      <a:pt x="10840" y="247"/>
                      <a:pt x="10737" y="272"/>
                      <a:pt x="10639" y="325"/>
                    </a:cubicBezTo>
                    <a:cubicBezTo>
                      <a:pt x="10435" y="453"/>
                      <a:pt x="10252" y="688"/>
                      <a:pt x="10037" y="688"/>
                    </a:cubicBezTo>
                    <a:cubicBezTo>
                      <a:pt x="9996" y="688"/>
                      <a:pt x="9954" y="679"/>
                      <a:pt x="9910" y="659"/>
                    </a:cubicBezTo>
                    <a:cubicBezTo>
                      <a:pt x="9667" y="568"/>
                      <a:pt x="9727" y="204"/>
                      <a:pt x="9515" y="52"/>
                    </a:cubicBezTo>
                    <a:cubicBezTo>
                      <a:pt x="9446" y="17"/>
                      <a:pt x="9374" y="0"/>
                      <a:pt x="930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8" name="Google Shape;728;p23"/>
              <p:cNvSpPr/>
              <p:nvPr/>
            </p:nvSpPr>
            <p:spPr>
              <a:xfrm flipH="1">
                <a:off x="7198765" y="2568285"/>
                <a:ext cx="425014" cy="1852124"/>
              </a:xfrm>
              <a:custGeom>
                <a:avLst/>
                <a:gdLst/>
                <a:ahLst/>
                <a:cxnLst/>
                <a:rect l="l" t="t" r="r" b="b"/>
                <a:pathLst>
                  <a:path w="17661" h="76963" extrusionOk="0">
                    <a:moveTo>
                      <a:pt x="4408" y="1"/>
                    </a:moveTo>
                    <a:lnTo>
                      <a:pt x="1" y="13922"/>
                    </a:lnTo>
                    <a:lnTo>
                      <a:pt x="2797" y="76963"/>
                    </a:lnTo>
                    <a:lnTo>
                      <a:pt x="11429" y="75929"/>
                    </a:lnTo>
                    <a:lnTo>
                      <a:pt x="12554" y="45929"/>
                    </a:lnTo>
                    <a:lnTo>
                      <a:pt x="17204" y="12372"/>
                    </a:lnTo>
                    <a:lnTo>
                      <a:pt x="17660" y="518"/>
                    </a:lnTo>
                    <a:lnTo>
                      <a:pt x="4408"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9" name="Google Shape;729;p23"/>
              <p:cNvSpPr/>
              <p:nvPr/>
            </p:nvSpPr>
            <p:spPr>
              <a:xfrm flipH="1">
                <a:off x="7287998" y="4056833"/>
                <a:ext cx="364298" cy="535473"/>
              </a:xfrm>
              <a:custGeom>
                <a:avLst/>
                <a:gdLst/>
                <a:ahLst/>
                <a:cxnLst/>
                <a:rect l="l" t="t" r="r" b="b"/>
                <a:pathLst>
                  <a:path w="15138" h="22251" extrusionOk="0">
                    <a:moveTo>
                      <a:pt x="8420" y="1"/>
                    </a:moveTo>
                    <a:lnTo>
                      <a:pt x="0" y="11551"/>
                    </a:lnTo>
                    <a:lnTo>
                      <a:pt x="14195" y="22251"/>
                    </a:lnTo>
                    <a:cubicBezTo>
                      <a:pt x="15137" y="20822"/>
                      <a:pt x="9210" y="12159"/>
                      <a:pt x="9210" y="12159"/>
                    </a:cubicBezTo>
                    <a:lnTo>
                      <a:pt x="15076" y="4560"/>
                    </a:lnTo>
                    <a:lnTo>
                      <a:pt x="8420" y="1"/>
                    </a:lnTo>
                    <a:close/>
                  </a:path>
                </a:pathLst>
              </a:custGeom>
              <a:solidFill>
                <a:srgbClr val="CCA67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0" name="Google Shape;730;p23"/>
              <p:cNvSpPr/>
              <p:nvPr/>
            </p:nvSpPr>
            <p:spPr>
              <a:xfrm flipH="1">
                <a:off x="6810354" y="2580726"/>
                <a:ext cx="697840" cy="1686796"/>
              </a:xfrm>
              <a:custGeom>
                <a:avLst/>
                <a:gdLst/>
                <a:ahLst/>
                <a:cxnLst/>
                <a:rect l="l" t="t" r="r" b="b"/>
                <a:pathLst>
                  <a:path w="28998" h="70093" extrusionOk="0">
                    <a:moveTo>
                      <a:pt x="12857" y="1"/>
                    </a:moveTo>
                    <a:lnTo>
                      <a:pt x="10091" y="28360"/>
                    </a:lnTo>
                    <a:lnTo>
                      <a:pt x="17143" y="42554"/>
                    </a:lnTo>
                    <a:cubicBezTo>
                      <a:pt x="17143" y="42554"/>
                      <a:pt x="11672" y="46962"/>
                      <a:pt x="9544" y="49242"/>
                    </a:cubicBezTo>
                    <a:cubicBezTo>
                      <a:pt x="6596" y="52403"/>
                      <a:pt x="0" y="63649"/>
                      <a:pt x="0" y="63649"/>
                    </a:cubicBezTo>
                    <a:lnTo>
                      <a:pt x="6140" y="70093"/>
                    </a:lnTo>
                    <a:cubicBezTo>
                      <a:pt x="6140" y="70093"/>
                      <a:pt x="26748" y="46931"/>
                      <a:pt x="27873" y="43466"/>
                    </a:cubicBezTo>
                    <a:cubicBezTo>
                      <a:pt x="28998" y="39971"/>
                      <a:pt x="17873" y="183"/>
                      <a:pt x="17873" y="183"/>
                    </a:cubicBezTo>
                    <a:lnTo>
                      <a:pt x="12857"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1" name="Google Shape;731;p23"/>
              <p:cNvSpPr/>
              <p:nvPr/>
            </p:nvSpPr>
            <p:spPr>
              <a:xfrm flipH="1">
                <a:off x="7187069" y="2953062"/>
                <a:ext cx="94383" cy="392093"/>
              </a:xfrm>
              <a:custGeom>
                <a:avLst/>
                <a:gdLst/>
                <a:ahLst/>
                <a:cxnLst/>
                <a:rect l="l" t="t" r="r" b="b"/>
                <a:pathLst>
                  <a:path w="3922" h="16293" extrusionOk="0">
                    <a:moveTo>
                      <a:pt x="3922" y="0"/>
                    </a:moveTo>
                    <a:lnTo>
                      <a:pt x="3922" y="0"/>
                    </a:lnTo>
                    <a:cubicBezTo>
                      <a:pt x="3800" y="182"/>
                      <a:pt x="3709" y="365"/>
                      <a:pt x="3618" y="578"/>
                    </a:cubicBezTo>
                    <a:cubicBezTo>
                      <a:pt x="3435" y="973"/>
                      <a:pt x="3223" y="1550"/>
                      <a:pt x="2949" y="2249"/>
                    </a:cubicBezTo>
                    <a:cubicBezTo>
                      <a:pt x="2250" y="4134"/>
                      <a:pt x="1672" y="6018"/>
                      <a:pt x="1217" y="7964"/>
                    </a:cubicBezTo>
                    <a:cubicBezTo>
                      <a:pt x="730" y="9879"/>
                      <a:pt x="396" y="11854"/>
                      <a:pt x="183" y="13830"/>
                    </a:cubicBezTo>
                    <a:cubicBezTo>
                      <a:pt x="92" y="14590"/>
                      <a:pt x="31" y="15198"/>
                      <a:pt x="1" y="15623"/>
                    </a:cubicBezTo>
                    <a:cubicBezTo>
                      <a:pt x="1" y="15836"/>
                      <a:pt x="1" y="16049"/>
                      <a:pt x="1" y="16292"/>
                    </a:cubicBezTo>
                    <a:cubicBezTo>
                      <a:pt x="62" y="16049"/>
                      <a:pt x="92" y="15836"/>
                      <a:pt x="122" y="15623"/>
                    </a:cubicBezTo>
                    <a:cubicBezTo>
                      <a:pt x="153" y="15198"/>
                      <a:pt x="213" y="14590"/>
                      <a:pt x="335" y="13830"/>
                    </a:cubicBezTo>
                    <a:cubicBezTo>
                      <a:pt x="548" y="12341"/>
                      <a:pt x="882" y="10274"/>
                      <a:pt x="1429" y="7994"/>
                    </a:cubicBezTo>
                    <a:cubicBezTo>
                      <a:pt x="1946" y="5745"/>
                      <a:pt x="2584" y="3739"/>
                      <a:pt x="3101" y="2310"/>
                    </a:cubicBezTo>
                    <a:cubicBezTo>
                      <a:pt x="3344" y="1581"/>
                      <a:pt x="3557" y="1003"/>
                      <a:pt x="3709" y="608"/>
                    </a:cubicBezTo>
                    <a:cubicBezTo>
                      <a:pt x="3800" y="395"/>
                      <a:pt x="3861" y="213"/>
                      <a:pt x="3922"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2" name="Google Shape;732;p23"/>
              <p:cNvSpPr/>
              <p:nvPr/>
            </p:nvSpPr>
            <p:spPr>
              <a:xfrm flipH="1">
                <a:off x="7017364" y="3603326"/>
                <a:ext cx="493766" cy="664194"/>
              </a:xfrm>
              <a:custGeom>
                <a:avLst/>
                <a:gdLst/>
                <a:ahLst/>
                <a:cxnLst/>
                <a:rect l="l" t="t" r="r" b="b"/>
                <a:pathLst>
                  <a:path w="20518" h="27600" extrusionOk="0">
                    <a:moveTo>
                      <a:pt x="17235" y="1"/>
                    </a:moveTo>
                    <a:lnTo>
                      <a:pt x="16049" y="821"/>
                    </a:lnTo>
                    <a:cubicBezTo>
                      <a:pt x="15624" y="1125"/>
                      <a:pt x="15168" y="1460"/>
                      <a:pt x="14682" y="1794"/>
                    </a:cubicBezTo>
                    <a:cubicBezTo>
                      <a:pt x="13648" y="2615"/>
                      <a:pt x="12675" y="3466"/>
                      <a:pt x="11733" y="4378"/>
                    </a:cubicBezTo>
                    <a:cubicBezTo>
                      <a:pt x="9514" y="6627"/>
                      <a:pt x="7508" y="9119"/>
                      <a:pt x="5776" y="11794"/>
                    </a:cubicBezTo>
                    <a:cubicBezTo>
                      <a:pt x="3557" y="15168"/>
                      <a:pt x="1642" y="18390"/>
                      <a:pt x="31" y="21095"/>
                    </a:cubicBezTo>
                    <a:lnTo>
                      <a:pt x="0" y="21126"/>
                    </a:lnTo>
                    <a:lnTo>
                      <a:pt x="61" y="21186"/>
                    </a:lnTo>
                    <a:lnTo>
                      <a:pt x="4560" y="25867"/>
                    </a:lnTo>
                    <a:lnTo>
                      <a:pt x="5806" y="27144"/>
                    </a:lnTo>
                    <a:lnTo>
                      <a:pt x="6140" y="27478"/>
                    </a:lnTo>
                    <a:lnTo>
                      <a:pt x="6262" y="27600"/>
                    </a:lnTo>
                    <a:cubicBezTo>
                      <a:pt x="6232" y="27569"/>
                      <a:pt x="6201" y="27509"/>
                      <a:pt x="6171" y="27478"/>
                    </a:cubicBezTo>
                    <a:lnTo>
                      <a:pt x="5836" y="27144"/>
                    </a:lnTo>
                    <a:lnTo>
                      <a:pt x="4621" y="25807"/>
                    </a:lnTo>
                    <a:lnTo>
                      <a:pt x="186" y="21131"/>
                    </a:lnTo>
                    <a:lnTo>
                      <a:pt x="186" y="21131"/>
                    </a:lnTo>
                    <a:cubicBezTo>
                      <a:pt x="1820" y="18467"/>
                      <a:pt x="3724" y="15266"/>
                      <a:pt x="5928" y="11916"/>
                    </a:cubicBezTo>
                    <a:cubicBezTo>
                      <a:pt x="7630" y="9241"/>
                      <a:pt x="9636" y="6779"/>
                      <a:pt x="11855" y="4499"/>
                    </a:cubicBezTo>
                    <a:cubicBezTo>
                      <a:pt x="12767" y="3587"/>
                      <a:pt x="13739" y="2736"/>
                      <a:pt x="14773" y="1946"/>
                    </a:cubicBezTo>
                    <a:cubicBezTo>
                      <a:pt x="15229" y="1581"/>
                      <a:pt x="15685" y="1247"/>
                      <a:pt x="16080" y="943"/>
                    </a:cubicBezTo>
                    <a:lnTo>
                      <a:pt x="17258" y="127"/>
                    </a:lnTo>
                    <a:lnTo>
                      <a:pt x="17258" y="127"/>
                    </a:lnTo>
                    <a:lnTo>
                      <a:pt x="19636" y="609"/>
                    </a:lnTo>
                    <a:lnTo>
                      <a:pt x="20274" y="730"/>
                    </a:lnTo>
                    <a:cubicBezTo>
                      <a:pt x="20366" y="730"/>
                      <a:pt x="20426" y="761"/>
                      <a:pt x="20518" y="761"/>
                    </a:cubicBezTo>
                    <a:cubicBezTo>
                      <a:pt x="20426" y="730"/>
                      <a:pt x="20366" y="700"/>
                      <a:pt x="20274" y="700"/>
                    </a:cubicBezTo>
                    <a:lnTo>
                      <a:pt x="19666" y="548"/>
                    </a:lnTo>
                    <a:lnTo>
                      <a:pt x="17265"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3" name="Google Shape;733;p23"/>
              <p:cNvSpPr/>
              <p:nvPr/>
            </p:nvSpPr>
            <p:spPr>
              <a:xfrm flipH="1">
                <a:off x="6998350" y="2225237"/>
                <a:ext cx="111205" cy="162030"/>
              </a:xfrm>
              <a:custGeom>
                <a:avLst/>
                <a:gdLst/>
                <a:ahLst/>
                <a:cxnLst/>
                <a:rect l="l" t="t" r="r" b="b"/>
                <a:pathLst>
                  <a:path w="4621" h="6733" extrusionOk="0">
                    <a:moveTo>
                      <a:pt x="1" y="0"/>
                    </a:moveTo>
                    <a:lnTo>
                      <a:pt x="31" y="3800"/>
                    </a:lnTo>
                    <a:cubicBezTo>
                      <a:pt x="1308" y="4286"/>
                      <a:pt x="2220" y="5380"/>
                      <a:pt x="2432" y="6718"/>
                    </a:cubicBezTo>
                    <a:cubicBezTo>
                      <a:pt x="2432" y="6728"/>
                      <a:pt x="2445" y="6733"/>
                      <a:pt x="2468" y="6733"/>
                    </a:cubicBezTo>
                    <a:cubicBezTo>
                      <a:pt x="2720" y="6733"/>
                      <a:pt x="4243" y="6143"/>
                      <a:pt x="4438" y="5502"/>
                    </a:cubicBezTo>
                    <a:cubicBezTo>
                      <a:pt x="4621" y="4803"/>
                      <a:pt x="4560" y="2766"/>
                      <a:pt x="4560" y="2766"/>
                    </a:cubicBezTo>
                    <a:lnTo>
                      <a:pt x="1" y="0"/>
                    </a:lnTo>
                    <a:close/>
                  </a:path>
                </a:pathLst>
              </a:custGeom>
              <a:solidFill>
                <a:srgbClr val="FFBE9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4" name="Google Shape;734;p23"/>
              <p:cNvSpPr/>
              <p:nvPr/>
            </p:nvSpPr>
            <p:spPr>
              <a:xfrm flipH="1">
                <a:off x="6916409" y="1593864"/>
                <a:ext cx="256053" cy="269313"/>
              </a:xfrm>
              <a:custGeom>
                <a:avLst/>
                <a:gdLst/>
                <a:ahLst/>
                <a:cxnLst/>
                <a:rect l="l" t="t" r="r" b="b"/>
                <a:pathLst>
                  <a:path w="10640" h="11191" extrusionOk="0">
                    <a:moveTo>
                      <a:pt x="1901" y="1"/>
                    </a:moveTo>
                    <a:cubicBezTo>
                      <a:pt x="1886" y="1"/>
                      <a:pt x="1871" y="2"/>
                      <a:pt x="1855" y="5"/>
                    </a:cubicBezTo>
                    <a:cubicBezTo>
                      <a:pt x="1520" y="96"/>
                      <a:pt x="1095" y="674"/>
                      <a:pt x="973" y="1039"/>
                    </a:cubicBezTo>
                    <a:cubicBezTo>
                      <a:pt x="882" y="1464"/>
                      <a:pt x="882" y="1920"/>
                      <a:pt x="943" y="2376"/>
                    </a:cubicBezTo>
                    <a:lnTo>
                      <a:pt x="1" y="3257"/>
                    </a:lnTo>
                    <a:lnTo>
                      <a:pt x="2007" y="4534"/>
                    </a:lnTo>
                    <a:cubicBezTo>
                      <a:pt x="2007" y="4534"/>
                      <a:pt x="2645" y="6084"/>
                      <a:pt x="3435" y="6814"/>
                    </a:cubicBezTo>
                    <a:cubicBezTo>
                      <a:pt x="4256" y="7513"/>
                      <a:pt x="5624" y="8972"/>
                      <a:pt x="5624" y="8972"/>
                    </a:cubicBezTo>
                    <a:lnTo>
                      <a:pt x="6232" y="11191"/>
                    </a:lnTo>
                    <a:lnTo>
                      <a:pt x="10639" y="10066"/>
                    </a:lnTo>
                    <a:lnTo>
                      <a:pt x="8755" y="3683"/>
                    </a:lnTo>
                    <a:lnTo>
                      <a:pt x="8208" y="2011"/>
                    </a:lnTo>
                    <a:cubicBezTo>
                      <a:pt x="8208" y="2011"/>
                      <a:pt x="7600" y="1081"/>
                      <a:pt x="6730" y="1081"/>
                    </a:cubicBezTo>
                    <a:cubicBezTo>
                      <a:pt x="6499" y="1081"/>
                      <a:pt x="6250" y="1146"/>
                      <a:pt x="5989" y="1312"/>
                    </a:cubicBezTo>
                    <a:cubicBezTo>
                      <a:pt x="5989" y="1312"/>
                      <a:pt x="6141" y="765"/>
                      <a:pt x="5593" y="735"/>
                    </a:cubicBezTo>
                    <a:cubicBezTo>
                      <a:pt x="5168" y="735"/>
                      <a:pt x="4712" y="765"/>
                      <a:pt x="4286" y="856"/>
                    </a:cubicBezTo>
                    <a:cubicBezTo>
                      <a:pt x="3952" y="643"/>
                      <a:pt x="3587" y="491"/>
                      <a:pt x="3192" y="461"/>
                    </a:cubicBezTo>
                    <a:cubicBezTo>
                      <a:pt x="2888" y="461"/>
                      <a:pt x="2615" y="491"/>
                      <a:pt x="2341" y="552"/>
                    </a:cubicBezTo>
                    <a:cubicBezTo>
                      <a:pt x="2341" y="552"/>
                      <a:pt x="2203" y="1"/>
                      <a:pt x="1901" y="1"/>
                    </a:cubicBezTo>
                    <a:close/>
                  </a:path>
                </a:pathLst>
              </a:custGeom>
              <a:solidFill>
                <a:srgbClr val="FFBE9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5" name="Google Shape;735;p23"/>
              <p:cNvSpPr/>
              <p:nvPr/>
            </p:nvSpPr>
            <p:spPr>
              <a:xfrm flipH="1">
                <a:off x="6999072" y="1625438"/>
                <a:ext cx="52703" cy="86658"/>
              </a:xfrm>
              <a:custGeom>
                <a:avLst/>
                <a:gdLst/>
                <a:ahLst/>
                <a:cxnLst/>
                <a:rect l="l" t="t" r="r" b="b"/>
                <a:pathLst>
                  <a:path w="2190" h="3601" extrusionOk="0">
                    <a:moveTo>
                      <a:pt x="1186" y="0"/>
                    </a:moveTo>
                    <a:lnTo>
                      <a:pt x="1186" y="0"/>
                    </a:lnTo>
                    <a:cubicBezTo>
                      <a:pt x="1186" y="0"/>
                      <a:pt x="1065" y="0"/>
                      <a:pt x="882" y="91"/>
                    </a:cubicBezTo>
                    <a:cubicBezTo>
                      <a:pt x="639" y="213"/>
                      <a:pt x="457" y="426"/>
                      <a:pt x="305" y="669"/>
                    </a:cubicBezTo>
                    <a:cubicBezTo>
                      <a:pt x="123" y="1034"/>
                      <a:pt x="1" y="1429"/>
                      <a:pt x="31" y="1854"/>
                    </a:cubicBezTo>
                    <a:cubicBezTo>
                      <a:pt x="31" y="2067"/>
                      <a:pt x="31" y="2310"/>
                      <a:pt x="62" y="2553"/>
                    </a:cubicBezTo>
                    <a:cubicBezTo>
                      <a:pt x="92" y="2675"/>
                      <a:pt x="123" y="2796"/>
                      <a:pt x="123" y="2918"/>
                    </a:cubicBezTo>
                    <a:cubicBezTo>
                      <a:pt x="153" y="3070"/>
                      <a:pt x="183" y="3192"/>
                      <a:pt x="214" y="3344"/>
                    </a:cubicBezTo>
                    <a:cubicBezTo>
                      <a:pt x="366" y="3519"/>
                      <a:pt x="573" y="3600"/>
                      <a:pt x="778" y="3600"/>
                    </a:cubicBezTo>
                    <a:cubicBezTo>
                      <a:pt x="1104" y="3600"/>
                      <a:pt x="1427" y="3395"/>
                      <a:pt x="1521" y="3040"/>
                    </a:cubicBezTo>
                    <a:cubicBezTo>
                      <a:pt x="1642" y="2553"/>
                      <a:pt x="1490" y="2158"/>
                      <a:pt x="1521" y="1854"/>
                    </a:cubicBezTo>
                    <a:cubicBezTo>
                      <a:pt x="1521" y="1581"/>
                      <a:pt x="1673" y="1368"/>
                      <a:pt x="1916" y="1246"/>
                    </a:cubicBezTo>
                    <a:cubicBezTo>
                      <a:pt x="2007" y="1216"/>
                      <a:pt x="2098" y="1216"/>
                      <a:pt x="2189" y="1216"/>
                    </a:cubicBezTo>
                    <a:cubicBezTo>
                      <a:pt x="2189" y="1216"/>
                      <a:pt x="2138" y="1165"/>
                      <a:pt x="2023" y="1165"/>
                    </a:cubicBezTo>
                    <a:cubicBezTo>
                      <a:pt x="1984" y="1165"/>
                      <a:pt x="1939" y="1170"/>
                      <a:pt x="1885" y="1185"/>
                    </a:cubicBezTo>
                    <a:cubicBezTo>
                      <a:pt x="1764" y="1216"/>
                      <a:pt x="1642" y="1277"/>
                      <a:pt x="1582" y="1398"/>
                    </a:cubicBezTo>
                    <a:cubicBezTo>
                      <a:pt x="1460" y="1520"/>
                      <a:pt x="1399" y="1672"/>
                      <a:pt x="1399" y="1824"/>
                    </a:cubicBezTo>
                    <a:cubicBezTo>
                      <a:pt x="1338" y="2189"/>
                      <a:pt x="1460" y="2614"/>
                      <a:pt x="1369" y="3009"/>
                    </a:cubicBezTo>
                    <a:cubicBezTo>
                      <a:pt x="1308" y="3192"/>
                      <a:pt x="1156" y="3344"/>
                      <a:pt x="974" y="3404"/>
                    </a:cubicBezTo>
                    <a:cubicBezTo>
                      <a:pt x="913" y="3420"/>
                      <a:pt x="860" y="3427"/>
                      <a:pt x="806" y="3427"/>
                    </a:cubicBezTo>
                    <a:cubicBezTo>
                      <a:pt x="753" y="3427"/>
                      <a:pt x="700" y="3420"/>
                      <a:pt x="639" y="3404"/>
                    </a:cubicBezTo>
                    <a:cubicBezTo>
                      <a:pt x="548" y="3404"/>
                      <a:pt x="457" y="3344"/>
                      <a:pt x="396" y="3252"/>
                    </a:cubicBezTo>
                    <a:cubicBezTo>
                      <a:pt x="366" y="3131"/>
                      <a:pt x="335" y="3009"/>
                      <a:pt x="335" y="2888"/>
                    </a:cubicBezTo>
                    <a:cubicBezTo>
                      <a:pt x="305" y="2766"/>
                      <a:pt x="305" y="2644"/>
                      <a:pt x="275" y="2553"/>
                    </a:cubicBezTo>
                    <a:cubicBezTo>
                      <a:pt x="244" y="2310"/>
                      <a:pt x="214" y="2097"/>
                      <a:pt x="214" y="1854"/>
                    </a:cubicBezTo>
                    <a:cubicBezTo>
                      <a:pt x="183" y="1459"/>
                      <a:pt x="275" y="1094"/>
                      <a:pt x="457" y="760"/>
                    </a:cubicBezTo>
                    <a:cubicBezTo>
                      <a:pt x="609" y="426"/>
                      <a:pt x="882" y="152"/>
                      <a:pt x="1186" y="0"/>
                    </a:cubicBezTo>
                    <a:close/>
                  </a:path>
                </a:pathLst>
              </a:custGeom>
              <a:solidFill>
                <a:srgbClr val="EB996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6" name="Google Shape;736;p23"/>
              <p:cNvSpPr/>
              <p:nvPr/>
            </p:nvSpPr>
            <p:spPr>
              <a:xfrm flipH="1">
                <a:off x="6987377" y="1679416"/>
                <a:ext cx="26351" cy="5030"/>
              </a:xfrm>
              <a:custGeom>
                <a:avLst/>
                <a:gdLst/>
                <a:ahLst/>
                <a:cxnLst/>
                <a:rect l="l" t="t" r="r" b="b"/>
                <a:pathLst>
                  <a:path w="1095" h="209" extrusionOk="0">
                    <a:moveTo>
                      <a:pt x="671" y="0"/>
                    </a:moveTo>
                    <a:cubicBezTo>
                      <a:pt x="631" y="0"/>
                      <a:pt x="590" y="2"/>
                      <a:pt x="548" y="6"/>
                    </a:cubicBezTo>
                    <a:cubicBezTo>
                      <a:pt x="244" y="37"/>
                      <a:pt x="1" y="128"/>
                      <a:pt x="1" y="158"/>
                    </a:cubicBezTo>
                    <a:cubicBezTo>
                      <a:pt x="18" y="194"/>
                      <a:pt x="109" y="209"/>
                      <a:pt x="236" y="209"/>
                    </a:cubicBezTo>
                    <a:cubicBezTo>
                      <a:pt x="326" y="209"/>
                      <a:pt x="434" y="201"/>
                      <a:pt x="548" y="189"/>
                    </a:cubicBezTo>
                    <a:cubicBezTo>
                      <a:pt x="852" y="189"/>
                      <a:pt x="1095" y="158"/>
                      <a:pt x="1095" y="98"/>
                    </a:cubicBezTo>
                    <a:cubicBezTo>
                      <a:pt x="1095" y="71"/>
                      <a:pt x="915" y="0"/>
                      <a:pt x="671" y="0"/>
                    </a:cubicBezTo>
                    <a:close/>
                  </a:path>
                </a:pathLst>
              </a:custGeom>
              <a:solidFill>
                <a:srgbClr val="EB996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7" name="Google Shape;737;p23"/>
              <p:cNvSpPr/>
              <p:nvPr/>
            </p:nvSpPr>
            <p:spPr>
              <a:xfrm flipH="1">
                <a:off x="7043689" y="1614464"/>
                <a:ext cx="42451" cy="118521"/>
              </a:xfrm>
              <a:custGeom>
                <a:avLst/>
                <a:gdLst/>
                <a:ahLst/>
                <a:cxnLst/>
                <a:rect l="l" t="t" r="r" b="b"/>
                <a:pathLst>
                  <a:path w="1764" h="4925" extrusionOk="0">
                    <a:moveTo>
                      <a:pt x="912" y="0"/>
                    </a:moveTo>
                    <a:cubicBezTo>
                      <a:pt x="821" y="0"/>
                      <a:pt x="730" y="31"/>
                      <a:pt x="639" y="91"/>
                    </a:cubicBezTo>
                    <a:cubicBezTo>
                      <a:pt x="426" y="243"/>
                      <a:pt x="244" y="456"/>
                      <a:pt x="183" y="699"/>
                    </a:cubicBezTo>
                    <a:cubicBezTo>
                      <a:pt x="61" y="1064"/>
                      <a:pt x="0" y="1459"/>
                      <a:pt x="0" y="1854"/>
                    </a:cubicBezTo>
                    <a:cubicBezTo>
                      <a:pt x="0" y="2310"/>
                      <a:pt x="0" y="2766"/>
                      <a:pt x="61" y="3222"/>
                    </a:cubicBezTo>
                    <a:cubicBezTo>
                      <a:pt x="92" y="3465"/>
                      <a:pt x="122" y="3708"/>
                      <a:pt x="152" y="3921"/>
                    </a:cubicBezTo>
                    <a:cubicBezTo>
                      <a:pt x="213" y="4164"/>
                      <a:pt x="274" y="4377"/>
                      <a:pt x="396" y="4590"/>
                    </a:cubicBezTo>
                    <a:cubicBezTo>
                      <a:pt x="517" y="4803"/>
                      <a:pt x="730" y="4924"/>
                      <a:pt x="943" y="4924"/>
                    </a:cubicBezTo>
                    <a:cubicBezTo>
                      <a:pt x="1155" y="4924"/>
                      <a:pt x="1338" y="4863"/>
                      <a:pt x="1490" y="4711"/>
                    </a:cubicBezTo>
                    <a:cubicBezTo>
                      <a:pt x="1672" y="4529"/>
                      <a:pt x="1763" y="4256"/>
                      <a:pt x="1733" y="3982"/>
                    </a:cubicBezTo>
                    <a:cubicBezTo>
                      <a:pt x="1733" y="3800"/>
                      <a:pt x="1672" y="3708"/>
                      <a:pt x="1672" y="3708"/>
                    </a:cubicBezTo>
                    <a:cubicBezTo>
                      <a:pt x="1672" y="3800"/>
                      <a:pt x="1642" y="3891"/>
                      <a:pt x="1642" y="3982"/>
                    </a:cubicBezTo>
                    <a:cubicBezTo>
                      <a:pt x="1642" y="4195"/>
                      <a:pt x="1551" y="4438"/>
                      <a:pt x="1368" y="4590"/>
                    </a:cubicBezTo>
                    <a:cubicBezTo>
                      <a:pt x="1293" y="4691"/>
                      <a:pt x="1175" y="4750"/>
                      <a:pt x="1034" y="4750"/>
                    </a:cubicBezTo>
                    <a:cubicBezTo>
                      <a:pt x="1004" y="4750"/>
                      <a:pt x="974" y="4747"/>
                      <a:pt x="943" y="4742"/>
                    </a:cubicBezTo>
                    <a:cubicBezTo>
                      <a:pt x="791" y="4742"/>
                      <a:pt x="639" y="4651"/>
                      <a:pt x="547" y="4468"/>
                    </a:cubicBezTo>
                    <a:cubicBezTo>
                      <a:pt x="365" y="4073"/>
                      <a:pt x="274" y="3648"/>
                      <a:pt x="244" y="3192"/>
                    </a:cubicBezTo>
                    <a:cubicBezTo>
                      <a:pt x="213" y="2736"/>
                      <a:pt x="183" y="2280"/>
                      <a:pt x="183" y="1854"/>
                    </a:cubicBezTo>
                    <a:cubicBezTo>
                      <a:pt x="183" y="1459"/>
                      <a:pt x="213" y="1094"/>
                      <a:pt x="304" y="760"/>
                    </a:cubicBezTo>
                    <a:cubicBezTo>
                      <a:pt x="365" y="517"/>
                      <a:pt x="487" y="304"/>
                      <a:pt x="669" y="152"/>
                    </a:cubicBezTo>
                    <a:cubicBezTo>
                      <a:pt x="821" y="31"/>
                      <a:pt x="912" y="0"/>
                      <a:pt x="912" y="0"/>
                    </a:cubicBezTo>
                    <a:close/>
                  </a:path>
                </a:pathLst>
              </a:custGeom>
              <a:solidFill>
                <a:srgbClr val="EB996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8" name="Google Shape;738;p23"/>
              <p:cNvSpPr/>
              <p:nvPr/>
            </p:nvSpPr>
            <p:spPr>
              <a:xfrm flipH="1">
                <a:off x="7086862" y="1606234"/>
                <a:ext cx="38793" cy="102662"/>
              </a:xfrm>
              <a:custGeom>
                <a:avLst/>
                <a:gdLst/>
                <a:ahLst/>
                <a:cxnLst/>
                <a:rect l="l" t="t" r="r" b="b"/>
                <a:pathLst>
                  <a:path w="1612" h="4266" extrusionOk="0">
                    <a:moveTo>
                      <a:pt x="1031" y="0"/>
                    </a:moveTo>
                    <a:cubicBezTo>
                      <a:pt x="989" y="0"/>
                      <a:pt x="928" y="8"/>
                      <a:pt x="852" y="38"/>
                    </a:cubicBezTo>
                    <a:cubicBezTo>
                      <a:pt x="670" y="160"/>
                      <a:pt x="487" y="312"/>
                      <a:pt x="396" y="525"/>
                    </a:cubicBezTo>
                    <a:cubicBezTo>
                      <a:pt x="153" y="1163"/>
                      <a:pt x="31" y="1862"/>
                      <a:pt x="31" y="2531"/>
                    </a:cubicBezTo>
                    <a:cubicBezTo>
                      <a:pt x="1" y="2926"/>
                      <a:pt x="62" y="3321"/>
                      <a:pt x="153" y="3686"/>
                    </a:cubicBezTo>
                    <a:cubicBezTo>
                      <a:pt x="240" y="4003"/>
                      <a:pt x="518" y="4265"/>
                      <a:pt x="858" y="4265"/>
                    </a:cubicBezTo>
                    <a:cubicBezTo>
                      <a:pt x="876" y="4265"/>
                      <a:pt x="894" y="4265"/>
                      <a:pt x="913" y="4263"/>
                    </a:cubicBezTo>
                    <a:cubicBezTo>
                      <a:pt x="1490" y="4081"/>
                      <a:pt x="1612" y="3716"/>
                      <a:pt x="1551" y="3716"/>
                    </a:cubicBezTo>
                    <a:cubicBezTo>
                      <a:pt x="1551" y="3716"/>
                      <a:pt x="1521" y="3777"/>
                      <a:pt x="1399" y="3868"/>
                    </a:cubicBezTo>
                    <a:cubicBezTo>
                      <a:pt x="1247" y="3990"/>
                      <a:pt x="1065" y="4081"/>
                      <a:pt x="882" y="4142"/>
                    </a:cubicBezTo>
                    <a:cubicBezTo>
                      <a:pt x="609" y="4111"/>
                      <a:pt x="396" y="3898"/>
                      <a:pt x="335" y="3625"/>
                    </a:cubicBezTo>
                    <a:cubicBezTo>
                      <a:pt x="244" y="3260"/>
                      <a:pt x="214" y="2895"/>
                      <a:pt x="214" y="2531"/>
                    </a:cubicBezTo>
                    <a:cubicBezTo>
                      <a:pt x="214" y="1862"/>
                      <a:pt x="335" y="1193"/>
                      <a:pt x="548" y="555"/>
                    </a:cubicBezTo>
                    <a:cubicBezTo>
                      <a:pt x="609" y="373"/>
                      <a:pt x="730" y="221"/>
                      <a:pt x="882" y="129"/>
                    </a:cubicBezTo>
                    <a:cubicBezTo>
                      <a:pt x="1004" y="38"/>
                      <a:pt x="1095" y="38"/>
                      <a:pt x="1095" y="8"/>
                    </a:cubicBezTo>
                    <a:cubicBezTo>
                      <a:pt x="1095" y="8"/>
                      <a:pt x="1072" y="0"/>
                      <a:pt x="1031" y="0"/>
                    </a:cubicBezTo>
                    <a:close/>
                  </a:path>
                </a:pathLst>
              </a:custGeom>
              <a:solidFill>
                <a:srgbClr val="EB996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9" name="Google Shape;739;p23"/>
              <p:cNvSpPr/>
              <p:nvPr/>
            </p:nvSpPr>
            <p:spPr>
              <a:xfrm flipH="1">
                <a:off x="6983719" y="1712024"/>
                <a:ext cx="45363" cy="27530"/>
              </a:xfrm>
              <a:custGeom>
                <a:avLst/>
                <a:gdLst/>
                <a:ahLst/>
                <a:cxnLst/>
                <a:rect l="l" t="t" r="r" b="b"/>
                <a:pathLst>
                  <a:path w="1885" h="1144" extrusionOk="0">
                    <a:moveTo>
                      <a:pt x="242" y="1"/>
                    </a:moveTo>
                    <a:cubicBezTo>
                      <a:pt x="162" y="1"/>
                      <a:pt x="81" y="7"/>
                      <a:pt x="0" y="19"/>
                    </a:cubicBezTo>
                    <a:cubicBezTo>
                      <a:pt x="365" y="141"/>
                      <a:pt x="699" y="293"/>
                      <a:pt x="1034" y="445"/>
                    </a:cubicBezTo>
                    <a:cubicBezTo>
                      <a:pt x="1307" y="657"/>
                      <a:pt x="1611" y="901"/>
                      <a:pt x="1885" y="1144"/>
                    </a:cubicBezTo>
                    <a:cubicBezTo>
                      <a:pt x="1763" y="749"/>
                      <a:pt x="1490" y="445"/>
                      <a:pt x="1125" y="262"/>
                    </a:cubicBezTo>
                    <a:cubicBezTo>
                      <a:pt x="859" y="93"/>
                      <a:pt x="554" y="1"/>
                      <a:pt x="242" y="1"/>
                    </a:cubicBezTo>
                    <a:close/>
                  </a:path>
                </a:pathLst>
              </a:custGeom>
              <a:solidFill>
                <a:srgbClr val="EB996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0" name="Google Shape;740;p23"/>
              <p:cNvSpPr/>
              <p:nvPr/>
            </p:nvSpPr>
            <p:spPr>
              <a:xfrm flipH="1">
                <a:off x="6965429" y="1764414"/>
                <a:ext cx="64398" cy="29047"/>
              </a:xfrm>
              <a:custGeom>
                <a:avLst/>
                <a:gdLst/>
                <a:ahLst/>
                <a:cxnLst/>
                <a:rect l="l" t="t" r="r" b="b"/>
                <a:pathLst>
                  <a:path w="2676" h="1207" extrusionOk="0">
                    <a:moveTo>
                      <a:pt x="2676" y="0"/>
                    </a:moveTo>
                    <a:cubicBezTo>
                      <a:pt x="2281" y="335"/>
                      <a:pt x="1885" y="578"/>
                      <a:pt x="1429" y="821"/>
                    </a:cubicBezTo>
                    <a:cubicBezTo>
                      <a:pt x="973" y="973"/>
                      <a:pt x="487" y="1094"/>
                      <a:pt x="1" y="1155"/>
                    </a:cubicBezTo>
                    <a:cubicBezTo>
                      <a:pt x="170" y="1190"/>
                      <a:pt x="340" y="1207"/>
                      <a:pt x="509" y="1207"/>
                    </a:cubicBezTo>
                    <a:cubicBezTo>
                      <a:pt x="1377" y="1207"/>
                      <a:pt x="2218" y="763"/>
                      <a:pt x="2676" y="0"/>
                    </a:cubicBezTo>
                    <a:close/>
                  </a:path>
                </a:pathLst>
              </a:custGeom>
              <a:solidFill>
                <a:srgbClr val="EB996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1" name="Google Shape;741;p23"/>
              <p:cNvSpPr/>
              <p:nvPr/>
            </p:nvSpPr>
            <p:spPr>
              <a:xfrm flipH="1">
                <a:off x="7123417" y="1585923"/>
                <a:ext cx="51957" cy="86346"/>
              </a:xfrm>
              <a:custGeom>
                <a:avLst/>
                <a:gdLst/>
                <a:ahLst/>
                <a:cxnLst/>
                <a:rect l="l" t="t" r="r" b="b"/>
                <a:pathLst>
                  <a:path w="2159" h="3588" extrusionOk="0">
                    <a:moveTo>
                      <a:pt x="2158" y="1"/>
                    </a:moveTo>
                    <a:cubicBezTo>
                      <a:pt x="1976" y="669"/>
                      <a:pt x="1702" y="1338"/>
                      <a:pt x="1368" y="1976"/>
                    </a:cubicBezTo>
                    <a:cubicBezTo>
                      <a:pt x="973" y="2554"/>
                      <a:pt x="517" y="3101"/>
                      <a:pt x="0" y="3587"/>
                    </a:cubicBezTo>
                    <a:cubicBezTo>
                      <a:pt x="1307" y="2827"/>
                      <a:pt x="2097" y="1490"/>
                      <a:pt x="2158" y="1"/>
                    </a:cubicBezTo>
                    <a:close/>
                  </a:path>
                </a:pathLst>
              </a:custGeom>
              <a:solidFill>
                <a:srgbClr val="EB996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2" name="Google Shape;742;p23"/>
              <p:cNvSpPr/>
              <p:nvPr/>
            </p:nvSpPr>
            <p:spPr>
              <a:xfrm flipH="1">
                <a:off x="6786505" y="1826574"/>
                <a:ext cx="329620" cy="500410"/>
              </a:xfrm>
              <a:custGeom>
                <a:avLst/>
                <a:gdLst/>
                <a:ahLst/>
                <a:cxnLst/>
                <a:rect l="l" t="t" r="r" b="b"/>
                <a:pathLst>
                  <a:path w="13697" h="20794" extrusionOk="0">
                    <a:moveTo>
                      <a:pt x="8268" y="1"/>
                    </a:moveTo>
                    <a:lnTo>
                      <a:pt x="3891" y="1521"/>
                    </a:lnTo>
                    <a:lnTo>
                      <a:pt x="4924" y="10092"/>
                    </a:lnTo>
                    <a:cubicBezTo>
                      <a:pt x="4924" y="10092"/>
                      <a:pt x="2462" y="5594"/>
                      <a:pt x="2006" y="4317"/>
                    </a:cubicBezTo>
                    <a:cubicBezTo>
                      <a:pt x="1368" y="2432"/>
                      <a:pt x="61" y="1825"/>
                      <a:pt x="61" y="1825"/>
                    </a:cubicBezTo>
                    <a:lnTo>
                      <a:pt x="0" y="16384"/>
                    </a:lnTo>
                    <a:cubicBezTo>
                      <a:pt x="0" y="16384"/>
                      <a:pt x="6201" y="20700"/>
                      <a:pt x="8754" y="20791"/>
                    </a:cubicBezTo>
                    <a:cubicBezTo>
                      <a:pt x="8790" y="20793"/>
                      <a:pt x="8826" y="20793"/>
                      <a:pt x="8862" y="20793"/>
                    </a:cubicBezTo>
                    <a:cubicBezTo>
                      <a:pt x="11374" y="20793"/>
                      <a:pt x="13696" y="17654"/>
                      <a:pt x="12827" y="12919"/>
                    </a:cubicBezTo>
                    <a:cubicBezTo>
                      <a:pt x="11946" y="7995"/>
                      <a:pt x="8268" y="1"/>
                      <a:pt x="8268"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3" name="Google Shape;743;p23"/>
              <p:cNvSpPr/>
              <p:nvPr/>
            </p:nvSpPr>
            <p:spPr>
              <a:xfrm flipH="1">
                <a:off x="6967619" y="1863153"/>
                <a:ext cx="54893" cy="308707"/>
              </a:xfrm>
              <a:custGeom>
                <a:avLst/>
                <a:gdLst/>
                <a:ahLst/>
                <a:cxnLst/>
                <a:rect l="l" t="t" r="r" b="b"/>
                <a:pathLst>
                  <a:path w="2281" h="12828" extrusionOk="0">
                    <a:moveTo>
                      <a:pt x="1" y="1"/>
                    </a:moveTo>
                    <a:cubicBezTo>
                      <a:pt x="1" y="153"/>
                      <a:pt x="31" y="335"/>
                      <a:pt x="62" y="517"/>
                    </a:cubicBezTo>
                    <a:cubicBezTo>
                      <a:pt x="92" y="882"/>
                      <a:pt x="122" y="1338"/>
                      <a:pt x="183" y="1916"/>
                    </a:cubicBezTo>
                    <a:cubicBezTo>
                      <a:pt x="335" y="3101"/>
                      <a:pt x="487" y="4712"/>
                      <a:pt x="700" y="6505"/>
                    </a:cubicBezTo>
                    <a:cubicBezTo>
                      <a:pt x="791" y="7204"/>
                      <a:pt x="882" y="7873"/>
                      <a:pt x="943" y="8511"/>
                    </a:cubicBezTo>
                    <a:cubicBezTo>
                      <a:pt x="1065" y="9150"/>
                      <a:pt x="1186" y="9758"/>
                      <a:pt x="1277" y="10305"/>
                    </a:cubicBezTo>
                    <a:cubicBezTo>
                      <a:pt x="1369" y="10761"/>
                      <a:pt x="1521" y="11247"/>
                      <a:pt x="1673" y="11673"/>
                    </a:cubicBezTo>
                    <a:cubicBezTo>
                      <a:pt x="1794" y="11976"/>
                      <a:pt x="1916" y="12280"/>
                      <a:pt x="2068" y="12554"/>
                    </a:cubicBezTo>
                    <a:cubicBezTo>
                      <a:pt x="2098" y="12645"/>
                      <a:pt x="2159" y="12736"/>
                      <a:pt x="2250" y="12828"/>
                    </a:cubicBezTo>
                    <a:cubicBezTo>
                      <a:pt x="2280" y="12828"/>
                      <a:pt x="2037" y="12402"/>
                      <a:pt x="1764" y="11642"/>
                    </a:cubicBezTo>
                    <a:cubicBezTo>
                      <a:pt x="1612" y="11186"/>
                      <a:pt x="1490" y="10730"/>
                      <a:pt x="1429" y="10274"/>
                    </a:cubicBezTo>
                    <a:cubicBezTo>
                      <a:pt x="1338" y="9727"/>
                      <a:pt x="1217" y="9119"/>
                      <a:pt x="1125" y="8481"/>
                    </a:cubicBezTo>
                    <a:cubicBezTo>
                      <a:pt x="1034" y="7843"/>
                      <a:pt x="973" y="7174"/>
                      <a:pt x="882" y="6475"/>
                    </a:cubicBezTo>
                    <a:cubicBezTo>
                      <a:pt x="669" y="4682"/>
                      <a:pt x="457" y="3071"/>
                      <a:pt x="305" y="1885"/>
                    </a:cubicBezTo>
                    <a:cubicBezTo>
                      <a:pt x="244" y="1338"/>
                      <a:pt x="153" y="882"/>
                      <a:pt x="122" y="487"/>
                    </a:cubicBezTo>
                    <a:cubicBezTo>
                      <a:pt x="92" y="335"/>
                      <a:pt x="62" y="153"/>
                      <a:pt x="1"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4" name="Google Shape;744;p23"/>
              <p:cNvSpPr/>
              <p:nvPr/>
            </p:nvSpPr>
            <p:spPr>
              <a:xfrm flipH="1">
                <a:off x="7009324" y="1705887"/>
                <a:ext cx="689803" cy="1098621"/>
              </a:xfrm>
              <a:custGeom>
                <a:avLst/>
                <a:gdLst/>
                <a:ahLst/>
                <a:cxnLst/>
                <a:rect l="l" t="t" r="r" b="b"/>
                <a:pathLst>
                  <a:path w="28664" h="45652" extrusionOk="0">
                    <a:moveTo>
                      <a:pt x="11186" y="1"/>
                    </a:moveTo>
                    <a:lnTo>
                      <a:pt x="10001" y="1156"/>
                    </a:lnTo>
                    <a:cubicBezTo>
                      <a:pt x="10001" y="1156"/>
                      <a:pt x="1764" y="5137"/>
                      <a:pt x="882" y="7599"/>
                    </a:cubicBezTo>
                    <a:cubicBezTo>
                      <a:pt x="1" y="10031"/>
                      <a:pt x="1490" y="16293"/>
                      <a:pt x="1490" y="16293"/>
                    </a:cubicBezTo>
                    <a:lnTo>
                      <a:pt x="4742" y="33223"/>
                    </a:lnTo>
                    <a:lnTo>
                      <a:pt x="5411" y="39545"/>
                    </a:lnTo>
                    <a:lnTo>
                      <a:pt x="3648" y="42098"/>
                    </a:lnTo>
                    <a:lnTo>
                      <a:pt x="4408" y="44712"/>
                    </a:lnTo>
                    <a:cubicBezTo>
                      <a:pt x="8777" y="45296"/>
                      <a:pt x="13006" y="45651"/>
                      <a:pt x="17019" y="45651"/>
                    </a:cubicBezTo>
                    <a:cubicBezTo>
                      <a:pt x="21158" y="45651"/>
                      <a:pt x="25068" y="45273"/>
                      <a:pt x="28664" y="44378"/>
                    </a:cubicBezTo>
                    <a:lnTo>
                      <a:pt x="28178" y="38573"/>
                    </a:lnTo>
                    <a:lnTo>
                      <a:pt x="24925" y="25047"/>
                    </a:lnTo>
                    <a:lnTo>
                      <a:pt x="24500" y="13709"/>
                    </a:lnTo>
                    <a:lnTo>
                      <a:pt x="24287" y="6840"/>
                    </a:lnTo>
                    <a:lnTo>
                      <a:pt x="19849" y="3223"/>
                    </a:lnTo>
                    <a:cubicBezTo>
                      <a:pt x="19849" y="3223"/>
                      <a:pt x="19279" y="4833"/>
                      <a:pt x="17804" y="4833"/>
                    </a:cubicBezTo>
                    <a:cubicBezTo>
                      <a:pt x="17646" y="4833"/>
                      <a:pt x="17476" y="4814"/>
                      <a:pt x="17296" y="4773"/>
                    </a:cubicBezTo>
                    <a:cubicBezTo>
                      <a:pt x="15472" y="4347"/>
                      <a:pt x="11186" y="1"/>
                      <a:pt x="1118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5" name="Google Shape;745;p23"/>
              <p:cNvSpPr/>
              <p:nvPr/>
            </p:nvSpPr>
            <p:spPr>
              <a:xfrm flipH="1">
                <a:off x="7051751" y="1824071"/>
                <a:ext cx="698562" cy="718488"/>
              </a:xfrm>
              <a:custGeom>
                <a:avLst/>
                <a:gdLst/>
                <a:ahLst/>
                <a:cxnLst/>
                <a:rect l="l" t="t" r="r" b="b"/>
                <a:pathLst>
                  <a:path w="29028" h="29856" extrusionOk="0">
                    <a:moveTo>
                      <a:pt x="6764" y="0"/>
                    </a:moveTo>
                    <a:cubicBezTo>
                      <a:pt x="5966" y="0"/>
                      <a:pt x="5140" y="303"/>
                      <a:pt x="4316" y="1047"/>
                    </a:cubicBezTo>
                    <a:cubicBezTo>
                      <a:pt x="0" y="4968"/>
                      <a:pt x="3921" y="12962"/>
                      <a:pt x="3921" y="12962"/>
                    </a:cubicBezTo>
                    <a:cubicBezTo>
                      <a:pt x="4164" y="13205"/>
                      <a:pt x="9362" y="27005"/>
                      <a:pt x="13009" y="28707"/>
                    </a:cubicBezTo>
                    <a:cubicBezTo>
                      <a:pt x="14902" y="29583"/>
                      <a:pt x="16392" y="29855"/>
                      <a:pt x="17612" y="29855"/>
                    </a:cubicBezTo>
                    <a:cubicBezTo>
                      <a:pt x="18763" y="29855"/>
                      <a:pt x="19674" y="29613"/>
                      <a:pt x="20456" y="29406"/>
                    </a:cubicBezTo>
                    <a:cubicBezTo>
                      <a:pt x="22037" y="28950"/>
                      <a:pt x="29028" y="24026"/>
                      <a:pt x="29028" y="24026"/>
                    </a:cubicBezTo>
                    <a:cubicBezTo>
                      <a:pt x="29028" y="24026"/>
                      <a:pt x="28542" y="20713"/>
                      <a:pt x="26505" y="20622"/>
                    </a:cubicBezTo>
                    <a:cubicBezTo>
                      <a:pt x="26255" y="20610"/>
                      <a:pt x="26004" y="20604"/>
                      <a:pt x="25754" y="20604"/>
                    </a:cubicBezTo>
                    <a:cubicBezTo>
                      <a:pt x="24728" y="20604"/>
                      <a:pt x="23701" y="20706"/>
                      <a:pt x="22675" y="20926"/>
                    </a:cubicBezTo>
                    <a:lnTo>
                      <a:pt x="20213" y="19284"/>
                    </a:lnTo>
                    <a:cubicBezTo>
                      <a:pt x="20213" y="19284"/>
                      <a:pt x="18785" y="16488"/>
                      <a:pt x="17964" y="16366"/>
                    </a:cubicBezTo>
                    <a:lnTo>
                      <a:pt x="13192" y="5728"/>
                    </a:lnTo>
                    <a:cubicBezTo>
                      <a:pt x="13192" y="5728"/>
                      <a:pt x="10238" y="0"/>
                      <a:pt x="676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6" name="Google Shape;746;p23"/>
              <p:cNvSpPr/>
              <p:nvPr/>
            </p:nvSpPr>
            <p:spPr>
              <a:xfrm flipH="1">
                <a:off x="7202422" y="1738808"/>
                <a:ext cx="245801" cy="115055"/>
              </a:xfrm>
              <a:custGeom>
                <a:avLst/>
                <a:gdLst/>
                <a:ahLst/>
                <a:cxnLst/>
                <a:rect l="l" t="t" r="r" b="b"/>
                <a:pathLst>
                  <a:path w="10214" h="4781" extrusionOk="0">
                    <a:moveTo>
                      <a:pt x="0" y="0"/>
                    </a:moveTo>
                    <a:lnTo>
                      <a:pt x="0" y="0"/>
                    </a:lnTo>
                    <a:cubicBezTo>
                      <a:pt x="61" y="152"/>
                      <a:pt x="183" y="274"/>
                      <a:pt x="274" y="426"/>
                    </a:cubicBezTo>
                    <a:cubicBezTo>
                      <a:pt x="456" y="669"/>
                      <a:pt x="760" y="1034"/>
                      <a:pt x="1125" y="1459"/>
                    </a:cubicBezTo>
                    <a:cubicBezTo>
                      <a:pt x="1551" y="1976"/>
                      <a:pt x="2037" y="2432"/>
                      <a:pt x="2554" y="2888"/>
                    </a:cubicBezTo>
                    <a:cubicBezTo>
                      <a:pt x="3192" y="3405"/>
                      <a:pt x="3922" y="3830"/>
                      <a:pt x="4681" y="4134"/>
                    </a:cubicBezTo>
                    <a:cubicBezTo>
                      <a:pt x="5441" y="4469"/>
                      <a:pt x="6232" y="4681"/>
                      <a:pt x="7083" y="4772"/>
                    </a:cubicBezTo>
                    <a:cubicBezTo>
                      <a:pt x="7147" y="4778"/>
                      <a:pt x="7212" y="4780"/>
                      <a:pt x="7276" y="4780"/>
                    </a:cubicBezTo>
                    <a:cubicBezTo>
                      <a:pt x="7576" y="4780"/>
                      <a:pt x="7871" y="4726"/>
                      <a:pt x="8147" y="4651"/>
                    </a:cubicBezTo>
                    <a:cubicBezTo>
                      <a:pt x="8450" y="4560"/>
                      <a:pt x="8754" y="4438"/>
                      <a:pt x="9028" y="4256"/>
                    </a:cubicBezTo>
                    <a:cubicBezTo>
                      <a:pt x="9362" y="3982"/>
                      <a:pt x="9697" y="3648"/>
                      <a:pt x="9970" y="3283"/>
                    </a:cubicBezTo>
                    <a:cubicBezTo>
                      <a:pt x="10061" y="3162"/>
                      <a:pt x="10153" y="3040"/>
                      <a:pt x="10213" y="2888"/>
                    </a:cubicBezTo>
                    <a:lnTo>
                      <a:pt x="10213" y="2888"/>
                    </a:lnTo>
                    <a:cubicBezTo>
                      <a:pt x="10092" y="2979"/>
                      <a:pt x="10001" y="3101"/>
                      <a:pt x="9879" y="3253"/>
                    </a:cubicBezTo>
                    <a:cubicBezTo>
                      <a:pt x="9606" y="3587"/>
                      <a:pt x="9271" y="3891"/>
                      <a:pt x="8906" y="4134"/>
                    </a:cubicBezTo>
                    <a:cubicBezTo>
                      <a:pt x="8437" y="4447"/>
                      <a:pt x="7902" y="4603"/>
                      <a:pt x="7337" y="4603"/>
                    </a:cubicBezTo>
                    <a:cubicBezTo>
                      <a:pt x="7243" y="4603"/>
                      <a:pt x="7148" y="4599"/>
                      <a:pt x="7052" y="4590"/>
                    </a:cubicBezTo>
                    <a:cubicBezTo>
                      <a:pt x="6262" y="4529"/>
                      <a:pt x="5472" y="4317"/>
                      <a:pt x="4742" y="3982"/>
                    </a:cubicBezTo>
                    <a:cubicBezTo>
                      <a:pt x="4013" y="3678"/>
                      <a:pt x="3314" y="3253"/>
                      <a:pt x="2675" y="2736"/>
                    </a:cubicBezTo>
                    <a:cubicBezTo>
                      <a:pt x="2159" y="2341"/>
                      <a:pt x="1672" y="1885"/>
                      <a:pt x="1247" y="1368"/>
                    </a:cubicBezTo>
                    <a:cubicBezTo>
                      <a:pt x="852" y="973"/>
                      <a:pt x="548" y="608"/>
                      <a:pt x="335" y="396"/>
                    </a:cubicBezTo>
                    <a:cubicBezTo>
                      <a:pt x="244" y="244"/>
                      <a:pt x="122" y="122"/>
                      <a:pt x="0"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7" name="Google Shape;747;p23"/>
              <p:cNvSpPr/>
              <p:nvPr/>
            </p:nvSpPr>
            <p:spPr>
              <a:xfrm flipH="1">
                <a:off x="7106595" y="1962638"/>
                <a:ext cx="19782" cy="353324"/>
              </a:xfrm>
              <a:custGeom>
                <a:avLst/>
                <a:gdLst/>
                <a:ahLst/>
                <a:cxnLst/>
                <a:rect l="l" t="t" r="r" b="b"/>
                <a:pathLst>
                  <a:path w="822" h="14682" extrusionOk="0">
                    <a:moveTo>
                      <a:pt x="61" y="0"/>
                    </a:moveTo>
                    <a:cubicBezTo>
                      <a:pt x="1" y="0"/>
                      <a:pt x="122" y="3283"/>
                      <a:pt x="305" y="7356"/>
                    </a:cubicBezTo>
                    <a:cubicBezTo>
                      <a:pt x="516" y="11380"/>
                      <a:pt x="698" y="14682"/>
                      <a:pt x="760" y="14682"/>
                    </a:cubicBezTo>
                    <a:cubicBezTo>
                      <a:pt x="760" y="14682"/>
                      <a:pt x="760" y="14682"/>
                      <a:pt x="760" y="14681"/>
                    </a:cubicBezTo>
                    <a:cubicBezTo>
                      <a:pt x="821" y="14681"/>
                      <a:pt x="700" y="11399"/>
                      <a:pt x="517" y="7356"/>
                    </a:cubicBezTo>
                    <a:cubicBezTo>
                      <a:pt x="305" y="3283"/>
                      <a:pt x="92" y="0"/>
                      <a:pt x="61"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8" name="Google Shape;748;p23"/>
              <p:cNvSpPr/>
              <p:nvPr/>
            </p:nvSpPr>
            <p:spPr>
              <a:xfrm flipH="1">
                <a:off x="7049537" y="1842866"/>
                <a:ext cx="607163" cy="701859"/>
              </a:xfrm>
              <a:custGeom>
                <a:avLst/>
                <a:gdLst/>
                <a:ahLst/>
                <a:cxnLst/>
                <a:rect l="l" t="t" r="r" b="b"/>
                <a:pathLst>
                  <a:path w="25230" h="29165" extrusionOk="0">
                    <a:moveTo>
                      <a:pt x="3505" y="1"/>
                    </a:moveTo>
                    <a:cubicBezTo>
                      <a:pt x="3350" y="1"/>
                      <a:pt x="3195" y="8"/>
                      <a:pt x="3040" y="23"/>
                    </a:cubicBezTo>
                    <a:cubicBezTo>
                      <a:pt x="2645" y="53"/>
                      <a:pt x="2280" y="145"/>
                      <a:pt x="1916" y="297"/>
                    </a:cubicBezTo>
                    <a:lnTo>
                      <a:pt x="1612" y="418"/>
                    </a:lnTo>
                    <a:lnTo>
                      <a:pt x="1521" y="448"/>
                    </a:lnTo>
                    <a:lnTo>
                      <a:pt x="1672" y="479"/>
                    </a:lnTo>
                    <a:lnTo>
                      <a:pt x="1946" y="357"/>
                    </a:lnTo>
                    <a:cubicBezTo>
                      <a:pt x="2341" y="236"/>
                      <a:pt x="2706" y="175"/>
                      <a:pt x="3101" y="145"/>
                    </a:cubicBezTo>
                    <a:cubicBezTo>
                      <a:pt x="3252" y="130"/>
                      <a:pt x="3401" y="123"/>
                      <a:pt x="3548" y="123"/>
                    </a:cubicBezTo>
                    <a:cubicBezTo>
                      <a:pt x="4026" y="123"/>
                      <a:pt x="4491" y="202"/>
                      <a:pt x="4955" y="388"/>
                    </a:cubicBezTo>
                    <a:cubicBezTo>
                      <a:pt x="5746" y="692"/>
                      <a:pt x="6445" y="1148"/>
                      <a:pt x="7053" y="1755"/>
                    </a:cubicBezTo>
                    <a:cubicBezTo>
                      <a:pt x="7782" y="2485"/>
                      <a:pt x="8420" y="3336"/>
                      <a:pt x="8907" y="4278"/>
                    </a:cubicBezTo>
                    <a:cubicBezTo>
                      <a:pt x="9180" y="4765"/>
                      <a:pt x="9393" y="5312"/>
                      <a:pt x="9667" y="5889"/>
                    </a:cubicBezTo>
                    <a:lnTo>
                      <a:pt x="10457" y="7622"/>
                    </a:lnTo>
                    <a:lnTo>
                      <a:pt x="14044" y="15646"/>
                    </a:lnTo>
                    <a:lnTo>
                      <a:pt x="14044" y="15707"/>
                    </a:lnTo>
                    <a:lnTo>
                      <a:pt x="14104" y="15707"/>
                    </a:lnTo>
                    <a:cubicBezTo>
                      <a:pt x="14347" y="15798"/>
                      <a:pt x="14591" y="15981"/>
                      <a:pt x="14743" y="16193"/>
                    </a:cubicBezTo>
                    <a:cubicBezTo>
                      <a:pt x="14955" y="16437"/>
                      <a:pt x="15138" y="16680"/>
                      <a:pt x="15320" y="16923"/>
                    </a:cubicBezTo>
                    <a:cubicBezTo>
                      <a:pt x="15655" y="17440"/>
                      <a:pt x="15989" y="17987"/>
                      <a:pt x="16262" y="18564"/>
                    </a:cubicBezTo>
                    <a:lnTo>
                      <a:pt x="17235" y="19537"/>
                    </a:lnTo>
                    <a:lnTo>
                      <a:pt x="17296" y="19537"/>
                    </a:lnTo>
                    <a:lnTo>
                      <a:pt x="21977" y="19871"/>
                    </a:lnTo>
                    <a:cubicBezTo>
                      <a:pt x="22372" y="19871"/>
                      <a:pt x="22767" y="19932"/>
                      <a:pt x="23162" y="20054"/>
                    </a:cubicBezTo>
                    <a:cubicBezTo>
                      <a:pt x="23527" y="20206"/>
                      <a:pt x="23831" y="20449"/>
                      <a:pt x="24074" y="20783"/>
                    </a:cubicBezTo>
                    <a:cubicBezTo>
                      <a:pt x="24530" y="21452"/>
                      <a:pt x="24864" y="22212"/>
                      <a:pt x="24986" y="23032"/>
                    </a:cubicBezTo>
                    <a:lnTo>
                      <a:pt x="25030" y="23187"/>
                    </a:lnTo>
                    <a:lnTo>
                      <a:pt x="25030" y="23187"/>
                    </a:lnTo>
                    <a:cubicBezTo>
                      <a:pt x="23009" y="24604"/>
                      <a:pt x="20989" y="25990"/>
                      <a:pt x="18998" y="27227"/>
                    </a:cubicBezTo>
                    <a:cubicBezTo>
                      <a:pt x="18512" y="27531"/>
                      <a:pt x="17995" y="27835"/>
                      <a:pt x="17478" y="28078"/>
                    </a:cubicBezTo>
                    <a:cubicBezTo>
                      <a:pt x="17357" y="28169"/>
                      <a:pt x="17235" y="28230"/>
                      <a:pt x="17113" y="28291"/>
                    </a:cubicBezTo>
                    <a:cubicBezTo>
                      <a:pt x="16992" y="28352"/>
                      <a:pt x="16870" y="28412"/>
                      <a:pt x="16718" y="28443"/>
                    </a:cubicBezTo>
                    <a:cubicBezTo>
                      <a:pt x="16475" y="28564"/>
                      <a:pt x="16202" y="28625"/>
                      <a:pt x="15928" y="28686"/>
                    </a:cubicBezTo>
                    <a:cubicBezTo>
                      <a:pt x="15175" y="28880"/>
                      <a:pt x="14391" y="28982"/>
                      <a:pt x="13609" y="28982"/>
                    </a:cubicBezTo>
                    <a:cubicBezTo>
                      <a:pt x="13287" y="28982"/>
                      <a:pt x="12965" y="28965"/>
                      <a:pt x="12645" y="28929"/>
                    </a:cubicBezTo>
                    <a:cubicBezTo>
                      <a:pt x="11612" y="28777"/>
                      <a:pt x="10609" y="28504"/>
                      <a:pt x="9636" y="28078"/>
                    </a:cubicBezTo>
                    <a:cubicBezTo>
                      <a:pt x="8724" y="27713"/>
                      <a:pt x="7934" y="27075"/>
                      <a:pt x="7356" y="26285"/>
                    </a:cubicBezTo>
                    <a:cubicBezTo>
                      <a:pt x="6262" y="24856"/>
                      <a:pt x="5320" y="23336"/>
                      <a:pt x="4499" y="21756"/>
                    </a:cubicBezTo>
                    <a:cubicBezTo>
                      <a:pt x="2979" y="18868"/>
                      <a:pt x="1916" y="16437"/>
                      <a:pt x="1186" y="14765"/>
                    </a:cubicBezTo>
                    <a:lnTo>
                      <a:pt x="335" y="12819"/>
                    </a:lnTo>
                    <a:cubicBezTo>
                      <a:pt x="244" y="12607"/>
                      <a:pt x="122" y="12394"/>
                      <a:pt x="1" y="12181"/>
                    </a:cubicBezTo>
                    <a:lnTo>
                      <a:pt x="1" y="12181"/>
                    </a:lnTo>
                    <a:cubicBezTo>
                      <a:pt x="2" y="12183"/>
                      <a:pt x="123" y="12396"/>
                      <a:pt x="305" y="12850"/>
                    </a:cubicBezTo>
                    <a:cubicBezTo>
                      <a:pt x="487" y="13306"/>
                      <a:pt x="761" y="13944"/>
                      <a:pt x="1095" y="14795"/>
                    </a:cubicBezTo>
                    <a:cubicBezTo>
                      <a:pt x="1824" y="16467"/>
                      <a:pt x="2858" y="18929"/>
                      <a:pt x="4378" y="21817"/>
                    </a:cubicBezTo>
                    <a:cubicBezTo>
                      <a:pt x="5168" y="23428"/>
                      <a:pt x="6141" y="24947"/>
                      <a:pt x="7235" y="26376"/>
                    </a:cubicBezTo>
                    <a:cubicBezTo>
                      <a:pt x="7539" y="26771"/>
                      <a:pt x="7873" y="27136"/>
                      <a:pt x="8238" y="27470"/>
                    </a:cubicBezTo>
                    <a:cubicBezTo>
                      <a:pt x="8329" y="27531"/>
                      <a:pt x="8420" y="27622"/>
                      <a:pt x="8542" y="27683"/>
                    </a:cubicBezTo>
                    <a:cubicBezTo>
                      <a:pt x="8633" y="27774"/>
                      <a:pt x="8755" y="27835"/>
                      <a:pt x="8876" y="27896"/>
                    </a:cubicBezTo>
                    <a:cubicBezTo>
                      <a:pt x="9089" y="28017"/>
                      <a:pt x="9332" y="28139"/>
                      <a:pt x="9575" y="28230"/>
                    </a:cubicBezTo>
                    <a:cubicBezTo>
                      <a:pt x="10548" y="28656"/>
                      <a:pt x="11581" y="28960"/>
                      <a:pt x="12615" y="29112"/>
                    </a:cubicBezTo>
                    <a:cubicBezTo>
                      <a:pt x="12943" y="29147"/>
                      <a:pt x="13271" y="29164"/>
                      <a:pt x="13599" y="29164"/>
                    </a:cubicBezTo>
                    <a:cubicBezTo>
                      <a:pt x="14393" y="29164"/>
                      <a:pt x="15184" y="29062"/>
                      <a:pt x="15958" y="28868"/>
                    </a:cubicBezTo>
                    <a:cubicBezTo>
                      <a:pt x="16232" y="28808"/>
                      <a:pt x="16506" y="28716"/>
                      <a:pt x="16779" y="28625"/>
                    </a:cubicBezTo>
                    <a:cubicBezTo>
                      <a:pt x="16931" y="28564"/>
                      <a:pt x="17053" y="28534"/>
                      <a:pt x="17205" y="28443"/>
                    </a:cubicBezTo>
                    <a:cubicBezTo>
                      <a:pt x="17326" y="28382"/>
                      <a:pt x="17448" y="28321"/>
                      <a:pt x="17569" y="28260"/>
                    </a:cubicBezTo>
                    <a:cubicBezTo>
                      <a:pt x="18086" y="27987"/>
                      <a:pt x="18572" y="27683"/>
                      <a:pt x="19089" y="27379"/>
                    </a:cubicBezTo>
                    <a:cubicBezTo>
                      <a:pt x="21095" y="26133"/>
                      <a:pt x="23132" y="24765"/>
                      <a:pt x="25168" y="23306"/>
                    </a:cubicBezTo>
                    <a:lnTo>
                      <a:pt x="25229" y="23276"/>
                    </a:lnTo>
                    <a:lnTo>
                      <a:pt x="25229" y="23215"/>
                    </a:lnTo>
                    <a:cubicBezTo>
                      <a:pt x="25199" y="23154"/>
                      <a:pt x="25168" y="23063"/>
                      <a:pt x="25168" y="22972"/>
                    </a:cubicBezTo>
                    <a:cubicBezTo>
                      <a:pt x="25016" y="22151"/>
                      <a:pt x="24682" y="21330"/>
                      <a:pt x="24196" y="20631"/>
                    </a:cubicBezTo>
                    <a:cubicBezTo>
                      <a:pt x="23953" y="20297"/>
                      <a:pt x="23588" y="20023"/>
                      <a:pt x="23193" y="19871"/>
                    </a:cubicBezTo>
                    <a:cubicBezTo>
                      <a:pt x="23010" y="19780"/>
                      <a:pt x="22797" y="19750"/>
                      <a:pt x="22585" y="19719"/>
                    </a:cubicBezTo>
                    <a:lnTo>
                      <a:pt x="21977" y="19689"/>
                    </a:lnTo>
                    <a:lnTo>
                      <a:pt x="17328" y="19357"/>
                    </a:lnTo>
                    <a:lnTo>
                      <a:pt x="17328" y="19357"/>
                    </a:lnTo>
                    <a:lnTo>
                      <a:pt x="16384" y="18443"/>
                    </a:lnTo>
                    <a:lnTo>
                      <a:pt x="16414" y="18443"/>
                    </a:lnTo>
                    <a:cubicBezTo>
                      <a:pt x="16110" y="17896"/>
                      <a:pt x="15776" y="17318"/>
                      <a:pt x="15411" y="16801"/>
                    </a:cubicBezTo>
                    <a:cubicBezTo>
                      <a:pt x="15259" y="16528"/>
                      <a:pt x="15047" y="16285"/>
                      <a:pt x="14864" y="16041"/>
                    </a:cubicBezTo>
                    <a:cubicBezTo>
                      <a:pt x="14666" y="15787"/>
                      <a:pt x="14415" y="15611"/>
                      <a:pt x="14160" y="15514"/>
                    </a:cubicBezTo>
                    <a:lnTo>
                      <a:pt x="14160" y="15514"/>
                    </a:lnTo>
                    <a:lnTo>
                      <a:pt x="10548" y="7500"/>
                    </a:lnTo>
                    <a:cubicBezTo>
                      <a:pt x="10274" y="6892"/>
                      <a:pt x="10001" y="6315"/>
                      <a:pt x="9758" y="5768"/>
                    </a:cubicBezTo>
                    <a:cubicBezTo>
                      <a:pt x="9515" y="5221"/>
                      <a:pt x="9271" y="4643"/>
                      <a:pt x="8998" y="4157"/>
                    </a:cubicBezTo>
                    <a:cubicBezTo>
                      <a:pt x="8481" y="3214"/>
                      <a:pt x="7843" y="2363"/>
                      <a:pt x="7083" y="1634"/>
                    </a:cubicBezTo>
                    <a:cubicBezTo>
                      <a:pt x="6475" y="1026"/>
                      <a:pt x="5746" y="540"/>
                      <a:pt x="4955" y="236"/>
                    </a:cubicBezTo>
                    <a:cubicBezTo>
                      <a:pt x="4472" y="75"/>
                      <a:pt x="3988" y="1"/>
                      <a:pt x="3505"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9" name="Google Shape;749;p23"/>
              <p:cNvSpPr/>
              <p:nvPr/>
            </p:nvSpPr>
            <p:spPr>
              <a:xfrm flipH="1">
                <a:off x="7192195" y="2307611"/>
                <a:ext cx="109737" cy="8760"/>
              </a:xfrm>
              <a:custGeom>
                <a:avLst/>
                <a:gdLst/>
                <a:ahLst/>
                <a:cxnLst/>
                <a:rect l="l" t="t" r="r" b="b"/>
                <a:pathLst>
                  <a:path w="4560" h="364" extrusionOk="0">
                    <a:moveTo>
                      <a:pt x="553" y="0"/>
                    </a:moveTo>
                    <a:cubicBezTo>
                      <a:pt x="209" y="0"/>
                      <a:pt x="1" y="15"/>
                      <a:pt x="1" y="43"/>
                    </a:cubicBezTo>
                    <a:cubicBezTo>
                      <a:pt x="213" y="103"/>
                      <a:pt x="426" y="134"/>
                      <a:pt x="669" y="134"/>
                    </a:cubicBezTo>
                    <a:lnTo>
                      <a:pt x="2280" y="255"/>
                    </a:lnTo>
                    <a:cubicBezTo>
                      <a:pt x="2980" y="324"/>
                      <a:pt x="3613" y="363"/>
                      <a:pt x="4033" y="363"/>
                    </a:cubicBezTo>
                    <a:cubicBezTo>
                      <a:pt x="4361" y="363"/>
                      <a:pt x="4560" y="339"/>
                      <a:pt x="4560" y="286"/>
                    </a:cubicBezTo>
                    <a:lnTo>
                      <a:pt x="3922" y="225"/>
                    </a:lnTo>
                    <a:cubicBezTo>
                      <a:pt x="3496" y="195"/>
                      <a:pt x="2919" y="134"/>
                      <a:pt x="2280" y="73"/>
                    </a:cubicBezTo>
                    <a:cubicBezTo>
                      <a:pt x="1594" y="23"/>
                      <a:pt x="973" y="0"/>
                      <a:pt x="553"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0" name="Google Shape;750;p23"/>
              <p:cNvSpPr/>
              <p:nvPr/>
            </p:nvSpPr>
            <p:spPr>
              <a:xfrm flipH="1">
                <a:off x="7318007" y="2216164"/>
                <a:ext cx="87790" cy="7917"/>
              </a:xfrm>
              <a:custGeom>
                <a:avLst/>
                <a:gdLst/>
                <a:ahLst/>
                <a:cxnLst/>
                <a:rect l="l" t="t" r="r" b="b"/>
                <a:pathLst>
                  <a:path w="3648" h="329" extrusionOk="0">
                    <a:moveTo>
                      <a:pt x="2828" y="1"/>
                    </a:moveTo>
                    <a:cubicBezTo>
                      <a:pt x="2494" y="1"/>
                      <a:pt x="2159" y="23"/>
                      <a:pt x="1824" y="73"/>
                    </a:cubicBezTo>
                    <a:cubicBezTo>
                      <a:pt x="1216" y="73"/>
                      <a:pt x="578" y="134"/>
                      <a:pt x="0" y="286"/>
                    </a:cubicBezTo>
                    <a:cubicBezTo>
                      <a:pt x="274" y="314"/>
                      <a:pt x="547" y="329"/>
                      <a:pt x="820" y="329"/>
                    </a:cubicBezTo>
                    <a:cubicBezTo>
                      <a:pt x="1155" y="329"/>
                      <a:pt x="1490" y="306"/>
                      <a:pt x="1824" y="256"/>
                    </a:cubicBezTo>
                    <a:cubicBezTo>
                      <a:pt x="2432" y="256"/>
                      <a:pt x="3070" y="165"/>
                      <a:pt x="3648" y="43"/>
                    </a:cubicBezTo>
                    <a:cubicBezTo>
                      <a:pt x="3375" y="16"/>
                      <a:pt x="3101" y="1"/>
                      <a:pt x="2828"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1" name="Google Shape;751;p23"/>
              <p:cNvSpPr/>
              <p:nvPr/>
            </p:nvSpPr>
            <p:spPr>
              <a:xfrm flipH="1">
                <a:off x="7205358" y="2407121"/>
                <a:ext cx="294076" cy="135342"/>
              </a:xfrm>
              <a:custGeom>
                <a:avLst/>
                <a:gdLst/>
                <a:ahLst/>
                <a:cxnLst/>
                <a:rect l="l" t="t" r="r" b="b"/>
                <a:pathLst>
                  <a:path w="12220" h="5624" extrusionOk="0">
                    <a:moveTo>
                      <a:pt x="5459" y="0"/>
                    </a:moveTo>
                    <a:cubicBezTo>
                      <a:pt x="3532" y="0"/>
                      <a:pt x="1491" y="717"/>
                      <a:pt x="1" y="1865"/>
                    </a:cubicBezTo>
                    <a:cubicBezTo>
                      <a:pt x="1247" y="3841"/>
                      <a:pt x="3284" y="5178"/>
                      <a:pt x="5594" y="5513"/>
                    </a:cubicBezTo>
                    <a:cubicBezTo>
                      <a:pt x="6064" y="5587"/>
                      <a:pt x="6536" y="5623"/>
                      <a:pt x="7007" y="5623"/>
                    </a:cubicBezTo>
                    <a:cubicBezTo>
                      <a:pt x="8851" y="5623"/>
                      <a:pt x="10670" y="5064"/>
                      <a:pt x="12220" y="4023"/>
                    </a:cubicBezTo>
                    <a:cubicBezTo>
                      <a:pt x="11065" y="2017"/>
                      <a:pt x="9120" y="588"/>
                      <a:pt x="6840" y="133"/>
                    </a:cubicBezTo>
                    <a:cubicBezTo>
                      <a:pt x="6393" y="43"/>
                      <a:pt x="5929" y="0"/>
                      <a:pt x="5459"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2" name="Google Shape;752;p23"/>
              <p:cNvSpPr/>
              <p:nvPr/>
            </p:nvSpPr>
            <p:spPr>
              <a:xfrm flipH="1">
                <a:off x="7124163" y="2708007"/>
                <a:ext cx="450595" cy="43462"/>
              </a:xfrm>
              <a:custGeom>
                <a:avLst/>
                <a:gdLst/>
                <a:ahLst/>
                <a:cxnLst/>
                <a:rect l="l" t="t" r="r" b="b"/>
                <a:pathLst>
                  <a:path w="18724" h="1806" extrusionOk="0">
                    <a:moveTo>
                      <a:pt x="0" y="1"/>
                    </a:moveTo>
                    <a:cubicBezTo>
                      <a:pt x="61" y="31"/>
                      <a:pt x="122" y="61"/>
                      <a:pt x="182" y="92"/>
                    </a:cubicBezTo>
                    <a:lnTo>
                      <a:pt x="699" y="274"/>
                    </a:lnTo>
                    <a:cubicBezTo>
                      <a:pt x="912" y="365"/>
                      <a:pt x="1185" y="426"/>
                      <a:pt x="1520" y="548"/>
                    </a:cubicBezTo>
                    <a:cubicBezTo>
                      <a:pt x="1885" y="639"/>
                      <a:pt x="2249" y="760"/>
                      <a:pt x="2675" y="852"/>
                    </a:cubicBezTo>
                    <a:cubicBezTo>
                      <a:pt x="3496" y="1064"/>
                      <a:pt x="4499" y="1277"/>
                      <a:pt x="5623" y="1429"/>
                    </a:cubicBezTo>
                    <a:cubicBezTo>
                      <a:pt x="6839" y="1611"/>
                      <a:pt x="8085" y="1733"/>
                      <a:pt x="9301" y="1794"/>
                    </a:cubicBezTo>
                    <a:cubicBezTo>
                      <a:pt x="9613" y="1801"/>
                      <a:pt x="9924" y="1805"/>
                      <a:pt x="10235" y="1805"/>
                    </a:cubicBezTo>
                    <a:cubicBezTo>
                      <a:pt x="11169" y="1805"/>
                      <a:pt x="12098" y="1771"/>
                      <a:pt x="13009" y="1703"/>
                    </a:cubicBezTo>
                    <a:cubicBezTo>
                      <a:pt x="14134" y="1611"/>
                      <a:pt x="15167" y="1460"/>
                      <a:pt x="16019" y="1308"/>
                    </a:cubicBezTo>
                    <a:cubicBezTo>
                      <a:pt x="16444" y="1247"/>
                      <a:pt x="16809" y="1156"/>
                      <a:pt x="17143" y="1064"/>
                    </a:cubicBezTo>
                    <a:cubicBezTo>
                      <a:pt x="17478" y="1004"/>
                      <a:pt x="17782" y="943"/>
                      <a:pt x="17994" y="882"/>
                    </a:cubicBezTo>
                    <a:lnTo>
                      <a:pt x="18541" y="730"/>
                    </a:lnTo>
                    <a:cubicBezTo>
                      <a:pt x="18602" y="730"/>
                      <a:pt x="18663" y="700"/>
                      <a:pt x="18724" y="669"/>
                    </a:cubicBezTo>
                    <a:cubicBezTo>
                      <a:pt x="18663" y="669"/>
                      <a:pt x="18602" y="669"/>
                      <a:pt x="18511" y="700"/>
                    </a:cubicBezTo>
                    <a:lnTo>
                      <a:pt x="17994" y="791"/>
                    </a:lnTo>
                    <a:cubicBezTo>
                      <a:pt x="17751" y="852"/>
                      <a:pt x="17447" y="912"/>
                      <a:pt x="17113" y="973"/>
                    </a:cubicBezTo>
                    <a:cubicBezTo>
                      <a:pt x="16778" y="1034"/>
                      <a:pt x="16414" y="1095"/>
                      <a:pt x="15988" y="1156"/>
                    </a:cubicBezTo>
                    <a:cubicBezTo>
                      <a:pt x="15137" y="1308"/>
                      <a:pt x="14134" y="1429"/>
                      <a:pt x="13009" y="1520"/>
                    </a:cubicBezTo>
                    <a:cubicBezTo>
                      <a:pt x="12214" y="1563"/>
                      <a:pt x="11358" y="1606"/>
                      <a:pt x="10463" y="1606"/>
                    </a:cubicBezTo>
                    <a:cubicBezTo>
                      <a:pt x="10092" y="1606"/>
                      <a:pt x="9714" y="1599"/>
                      <a:pt x="9332" y="1581"/>
                    </a:cubicBezTo>
                    <a:cubicBezTo>
                      <a:pt x="8025" y="1520"/>
                      <a:pt x="6778" y="1429"/>
                      <a:pt x="5654" y="1247"/>
                    </a:cubicBezTo>
                    <a:cubicBezTo>
                      <a:pt x="4529" y="1095"/>
                      <a:pt x="3526" y="912"/>
                      <a:pt x="2705" y="700"/>
                    </a:cubicBezTo>
                    <a:cubicBezTo>
                      <a:pt x="2249" y="608"/>
                      <a:pt x="1885" y="517"/>
                      <a:pt x="1550" y="426"/>
                    </a:cubicBezTo>
                    <a:cubicBezTo>
                      <a:pt x="1216" y="335"/>
                      <a:pt x="942" y="274"/>
                      <a:pt x="730" y="213"/>
                    </a:cubicBezTo>
                    <a:lnTo>
                      <a:pt x="182" y="61"/>
                    </a:lnTo>
                    <a:cubicBezTo>
                      <a:pt x="122" y="31"/>
                      <a:pt x="61" y="1"/>
                      <a:pt x="0"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54" name="Google Shape;754;p23"/>
            <p:cNvGrpSpPr/>
            <p:nvPr/>
          </p:nvGrpSpPr>
          <p:grpSpPr>
            <a:xfrm>
              <a:off x="7554160" y="1234650"/>
              <a:ext cx="132115" cy="121177"/>
              <a:chOff x="7554160" y="1234650"/>
              <a:chExt cx="132115" cy="121177"/>
            </a:xfrm>
          </p:grpSpPr>
          <p:sp>
            <p:nvSpPr>
              <p:cNvPr id="755" name="Google Shape;755;p23"/>
              <p:cNvSpPr/>
              <p:nvPr/>
            </p:nvSpPr>
            <p:spPr>
              <a:xfrm>
                <a:off x="7554160" y="1315027"/>
                <a:ext cx="40800" cy="408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6" name="Google Shape;756;p23"/>
              <p:cNvSpPr/>
              <p:nvPr/>
            </p:nvSpPr>
            <p:spPr>
              <a:xfrm>
                <a:off x="7622075" y="1234650"/>
                <a:ext cx="64200" cy="642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2" name="Google Shape;138;p4">
            <a:extLst>
              <a:ext uri="{FF2B5EF4-FFF2-40B4-BE49-F238E27FC236}">
                <a16:creationId xmlns:a16="http://schemas.microsoft.com/office/drawing/2014/main" id="{77925A13-0D81-6E79-893B-0B80A63BABDE}"/>
              </a:ext>
            </a:extLst>
          </p:cNvPr>
          <p:cNvGrpSpPr/>
          <p:nvPr/>
        </p:nvGrpSpPr>
        <p:grpSpPr>
          <a:xfrm>
            <a:off x="999933" y="1045935"/>
            <a:ext cx="1017825" cy="1017825"/>
            <a:chOff x="830022" y="1275185"/>
            <a:chExt cx="1017825" cy="1017825"/>
          </a:xfrm>
        </p:grpSpPr>
        <p:sp>
          <p:nvSpPr>
            <p:cNvPr id="3" name="Google Shape;139;p4">
              <a:extLst>
                <a:ext uri="{FF2B5EF4-FFF2-40B4-BE49-F238E27FC236}">
                  <a16:creationId xmlns:a16="http://schemas.microsoft.com/office/drawing/2014/main" id="{AF2EA040-5676-6DE5-CCC2-85DACAD663DD}"/>
                </a:ext>
              </a:extLst>
            </p:cNvPr>
            <p:cNvSpPr/>
            <p:nvPr/>
          </p:nvSpPr>
          <p:spPr>
            <a:xfrm>
              <a:off x="830022" y="1275185"/>
              <a:ext cx="1017825" cy="1017825"/>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 name="Google Shape;140;p4">
              <a:extLst>
                <a:ext uri="{FF2B5EF4-FFF2-40B4-BE49-F238E27FC236}">
                  <a16:creationId xmlns:a16="http://schemas.microsoft.com/office/drawing/2014/main" id="{CFC57772-892F-5E05-15E1-464E854414AD}"/>
                </a:ext>
              </a:extLst>
            </p:cNvPr>
            <p:cNvSpPr/>
            <p:nvPr/>
          </p:nvSpPr>
          <p:spPr>
            <a:xfrm>
              <a:off x="857017" y="1288683"/>
              <a:ext cx="990830" cy="990830"/>
            </a:xfrm>
            <a:prstGeom prst="arc">
              <a:avLst>
                <a:gd name="adj1" fmla="val 16200000"/>
                <a:gd name="adj2" fmla="val 5314865"/>
              </a:avLst>
            </a:prstGeom>
            <a:noFill/>
            <a:ln w="19050" cap="flat" cmpd="sng">
              <a:solidFill>
                <a:srgbClr val="CE453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5" name="Google Shape;142;p4">
            <a:extLst>
              <a:ext uri="{FF2B5EF4-FFF2-40B4-BE49-F238E27FC236}">
                <a16:creationId xmlns:a16="http://schemas.microsoft.com/office/drawing/2014/main" id="{72EF867D-2A80-42FF-DAFE-EEC329BD8EAD}"/>
              </a:ext>
            </a:extLst>
          </p:cNvPr>
          <p:cNvSpPr txBox="1"/>
          <p:nvPr/>
        </p:nvSpPr>
        <p:spPr>
          <a:xfrm>
            <a:off x="1091711" y="1173850"/>
            <a:ext cx="834300" cy="7620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4000" b="0" i="0" u="none" strike="noStrike" cap="none" dirty="0">
                <a:solidFill>
                  <a:srgbClr val="000000"/>
                </a:solidFill>
                <a:latin typeface="Arial"/>
                <a:ea typeface="Arial"/>
                <a:cs typeface="Arial"/>
                <a:sym typeface="Arial"/>
              </a:rPr>
              <a:t>03</a:t>
            </a:r>
            <a:endParaRPr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66"/>
        <p:cNvGrpSpPr/>
        <p:nvPr/>
      </p:nvGrpSpPr>
      <p:grpSpPr>
        <a:xfrm>
          <a:off x="0" y="0"/>
          <a:ext cx="0" cy="0"/>
          <a:chOff x="0" y="0"/>
          <a:chExt cx="0" cy="0"/>
        </a:xfrm>
      </p:grpSpPr>
      <p:sp>
        <p:nvSpPr>
          <p:cNvPr id="767" name="Google Shape;767;p24"/>
          <p:cNvSpPr txBox="1">
            <a:spLocks noGrp="1"/>
          </p:cNvSpPr>
          <p:nvPr>
            <p:ph type="title"/>
          </p:nvPr>
        </p:nvSpPr>
        <p:spPr>
          <a:xfrm>
            <a:off x="311700" y="315925"/>
            <a:ext cx="8520600" cy="831300"/>
          </a:xfrm>
          <a:prstGeom prst="rect">
            <a:avLst/>
          </a:prstGeom>
          <a:noFill/>
          <a:ln>
            <a:noFill/>
          </a:ln>
        </p:spPr>
        <p:txBody>
          <a:bodyPr spcFirstLastPara="1" wrap="square" lIns="91425" tIns="91425" rIns="91425" bIns="91425" anchor="b" anchorCtr="0">
            <a:normAutofit/>
          </a:bodyPr>
          <a:lstStyle/>
          <a:p>
            <a:pPr marL="0" lvl="0" indent="0" algn="l" rtl="0">
              <a:lnSpc>
                <a:spcPct val="100000"/>
              </a:lnSpc>
              <a:spcBef>
                <a:spcPts val="0"/>
              </a:spcBef>
              <a:spcAft>
                <a:spcPts val="0"/>
              </a:spcAft>
              <a:buSzPts val="4200"/>
              <a:buNone/>
            </a:pPr>
            <a:r>
              <a:rPr lang="en" b="1" dirty="0"/>
              <a:t>Git pour les DEVOPS</a:t>
            </a:r>
            <a:endParaRPr b="1" dirty="0"/>
          </a:p>
        </p:txBody>
      </p:sp>
      <p:sp>
        <p:nvSpPr>
          <p:cNvPr id="768" name="Google Shape;768;p24"/>
          <p:cNvSpPr txBox="1">
            <a:spLocks noGrp="1"/>
          </p:cNvSpPr>
          <p:nvPr>
            <p:ph type="body" idx="1"/>
          </p:nvPr>
        </p:nvSpPr>
        <p:spPr>
          <a:xfrm>
            <a:off x="212425" y="1358200"/>
            <a:ext cx="8436900" cy="17769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0"/>
              </a:spcAft>
              <a:buSzPts val="1800"/>
              <a:buNone/>
            </a:pPr>
            <a:r>
              <a:rPr lang="en" sz="1100" dirty="0">
                <a:latin typeface="Fira Sans"/>
                <a:sym typeface="Fira Sans"/>
              </a:rPr>
              <a:t>Avant l'apparition de Git, les équipes DevOps utilisaient également des outils pour </a:t>
            </a:r>
            <a:r>
              <a:rPr lang="en" sz="1100" b="1" dirty="0">
                <a:latin typeface="Fira Sans"/>
                <a:sym typeface="Fira Sans"/>
              </a:rPr>
              <a:t>l'intégration continue (CI) </a:t>
            </a:r>
            <a:r>
              <a:rPr lang="en" sz="1100" dirty="0">
                <a:latin typeface="Fira Sans"/>
                <a:sym typeface="Fira Sans"/>
              </a:rPr>
              <a:t>et </a:t>
            </a:r>
            <a:r>
              <a:rPr lang="en" sz="1100" b="1" dirty="0">
                <a:latin typeface="Fira Sans"/>
                <a:sym typeface="Fira Sans"/>
              </a:rPr>
              <a:t>le déploiement continu (CD)</a:t>
            </a:r>
            <a:r>
              <a:rPr lang="en" sz="1100" dirty="0">
                <a:latin typeface="Fira Sans"/>
                <a:sym typeface="Fira Sans"/>
              </a:rPr>
              <a:t>, mais ces outils étaient souvent moins automatisés et plus complexes à mettre en place que les outils modernes que nous avons aujourd'hui.</a:t>
            </a:r>
            <a:endParaRPr sz="1100" dirty="0">
              <a:latin typeface="Fira Sans"/>
              <a:sym typeface="Fira Sans"/>
            </a:endParaRPr>
          </a:p>
        </p:txBody>
      </p:sp>
      <p:grpSp>
        <p:nvGrpSpPr>
          <p:cNvPr id="769" name="Google Shape;769;p24"/>
          <p:cNvGrpSpPr/>
          <p:nvPr/>
        </p:nvGrpSpPr>
        <p:grpSpPr>
          <a:xfrm rot="5400000" flipH="1">
            <a:off x="-980090" y="2908488"/>
            <a:ext cx="1776924" cy="3605827"/>
            <a:chOff x="7350442" y="2608992"/>
            <a:chExt cx="777239" cy="1673160"/>
          </a:xfrm>
        </p:grpSpPr>
        <p:sp>
          <p:nvSpPr>
            <p:cNvPr id="770" name="Google Shape;770;p24"/>
            <p:cNvSpPr/>
            <p:nvPr/>
          </p:nvSpPr>
          <p:spPr>
            <a:xfrm>
              <a:off x="7486745" y="2608992"/>
              <a:ext cx="300894" cy="898874"/>
            </a:xfrm>
            <a:custGeom>
              <a:avLst/>
              <a:gdLst/>
              <a:ahLst/>
              <a:cxnLst/>
              <a:rect l="l" t="t" r="r" b="b"/>
              <a:pathLst>
                <a:path w="300894" h="898874" extrusionOk="0">
                  <a:moveTo>
                    <a:pt x="16764" y="858488"/>
                  </a:moveTo>
                  <a:cubicBezTo>
                    <a:pt x="7334" y="860203"/>
                    <a:pt x="0" y="868585"/>
                    <a:pt x="0" y="878491"/>
                  </a:cubicBezTo>
                  <a:cubicBezTo>
                    <a:pt x="0" y="889730"/>
                    <a:pt x="9144" y="898874"/>
                    <a:pt x="20288" y="898874"/>
                  </a:cubicBezTo>
                  <a:cubicBezTo>
                    <a:pt x="31528" y="898874"/>
                    <a:pt x="40672" y="889730"/>
                    <a:pt x="40672" y="878491"/>
                  </a:cubicBezTo>
                  <a:cubicBezTo>
                    <a:pt x="40672" y="868585"/>
                    <a:pt x="33433" y="860203"/>
                    <a:pt x="23908" y="858488"/>
                  </a:cubicBezTo>
                  <a:lnTo>
                    <a:pt x="23908" y="733997"/>
                  </a:lnTo>
                  <a:lnTo>
                    <a:pt x="300895" y="457009"/>
                  </a:lnTo>
                  <a:lnTo>
                    <a:pt x="300895" y="0"/>
                  </a:lnTo>
                  <a:lnTo>
                    <a:pt x="293751" y="0"/>
                  </a:lnTo>
                  <a:lnTo>
                    <a:pt x="293751" y="454057"/>
                  </a:lnTo>
                  <a:lnTo>
                    <a:pt x="16764" y="731044"/>
                  </a:lnTo>
                  <a:lnTo>
                    <a:pt x="16764" y="858488"/>
                  </a:lnTo>
                  <a:close/>
                  <a:moveTo>
                    <a:pt x="33528" y="878491"/>
                  </a:moveTo>
                  <a:cubicBezTo>
                    <a:pt x="33528" y="885825"/>
                    <a:pt x="27622" y="891730"/>
                    <a:pt x="20288" y="891730"/>
                  </a:cubicBezTo>
                  <a:cubicBezTo>
                    <a:pt x="13049" y="891730"/>
                    <a:pt x="7144" y="885825"/>
                    <a:pt x="7144" y="878491"/>
                  </a:cubicBezTo>
                  <a:cubicBezTo>
                    <a:pt x="7144" y="872490"/>
                    <a:pt x="11239" y="867347"/>
                    <a:pt x="16764" y="865918"/>
                  </a:cubicBezTo>
                  <a:cubicBezTo>
                    <a:pt x="17907" y="865537"/>
                    <a:pt x="19050" y="865346"/>
                    <a:pt x="20288" y="865346"/>
                  </a:cubicBezTo>
                  <a:cubicBezTo>
                    <a:pt x="21526" y="865346"/>
                    <a:pt x="22765" y="865537"/>
                    <a:pt x="23908" y="865918"/>
                  </a:cubicBezTo>
                  <a:cubicBezTo>
                    <a:pt x="29527" y="867442"/>
                    <a:pt x="33528" y="872490"/>
                    <a:pt x="33528" y="878491"/>
                  </a:cubicBezTo>
                  <a:close/>
                </a:path>
              </a:pathLst>
            </a:custGeom>
            <a:solidFill>
              <a:schemeClr val="accent1"/>
            </a:solidFill>
            <a:ln>
              <a:noFill/>
            </a:ln>
            <a:effectLst>
              <a:outerShdw blurRad="200025" dist="19050" dir="5400000" algn="bl" rotWithShape="0">
                <a:schemeClr val="accent1">
                  <a:alpha val="6667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71" name="Google Shape;771;p24"/>
            <p:cNvSpPr/>
            <p:nvPr/>
          </p:nvSpPr>
          <p:spPr>
            <a:xfrm>
              <a:off x="7430357" y="3185731"/>
              <a:ext cx="149161" cy="440054"/>
            </a:xfrm>
            <a:custGeom>
              <a:avLst/>
              <a:gdLst/>
              <a:ahLst/>
              <a:cxnLst/>
              <a:rect l="l" t="t" r="r" b="b"/>
              <a:pathLst>
                <a:path w="149161" h="440054" extrusionOk="0">
                  <a:moveTo>
                    <a:pt x="123349" y="30861"/>
                  </a:moveTo>
                  <a:cubicBezTo>
                    <a:pt x="125921" y="32575"/>
                    <a:pt x="129064" y="33528"/>
                    <a:pt x="132397" y="33528"/>
                  </a:cubicBezTo>
                  <a:cubicBezTo>
                    <a:pt x="141637" y="33528"/>
                    <a:pt x="149162" y="26003"/>
                    <a:pt x="149162" y="16764"/>
                  </a:cubicBezTo>
                  <a:cubicBezTo>
                    <a:pt x="149162" y="7525"/>
                    <a:pt x="141637" y="0"/>
                    <a:pt x="132397" y="0"/>
                  </a:cubicBezTo>
                  <a:cubicBezTo>
                    <a:pt x="123158" y="0"/>
                    <a:pt x="115634" y="7525"/>
                    <a:pt x="115634" y="16764"/>
                  </a:cubicBezTo>
                  <a:cubicBezTo>
                    <a:pt x="115634" y="20098"/>
                    <a:pt x="116586" y="23146"/>
                    <a:pt x="118301" y="25813"/>
                  </a:cubicBezTo>
                  <a:lnTo>
                    <a:pt x="16764" y="127349"/>
                  </a:lnTo>
                  <a:lnTo>
                    <a:pt x="16764" y="399669"/>
                  </a:lnTo>
                  <a:cubicBezTo>
                    <a:pt x="7334" y="401384"/>
                    <a:pt x="0" y="409765"/>
                    <a:pt x="0" y="419671"/>
                  </a:cubicBezTo>
                  <a:cubicBezTo>
                    <a:pt x="0" y="430911"/>
                    <a:pt x="9144" y="440055"/>
                    <a:pt x="20288" y="440055"/>
                  </a:cubicBezTo>
                  <a:cubicBezTo>
                    <a:pt x="31528" y="440055"/>
                    <a:pt x="40672" y="430911"/>
                    <a:pt x="40672" y="419671"/>
                  </a:cubicBezTo>
                  <a:cubicBezTo>
                    <a:pt x="40672" y="409765"/>
                    <a:pt x="33433" y="401384"/>
                    <a:pt x="23908" y="399669"/>
                  </a:cubicBezTo>
                  <a:lnTo>
                    <a:pt x="23908" y="130302"/>
                  </a:lnTo>
                  <a:lnTo>
                    <a:pt x="123349" y="30861"/>
                  </a:lnTo>
                  <a:close/>
                  <a:moveTo>
                    <a:pt x="33623" y="419671"/>
                  </a:moveTo>
                  <a:cubicBezTo>
                    <a:pt x="33623" y="427006"/>
                    <a:pt x="27718" y="432911"/>
                    <a:pt x="20384" y="432911"/>
                  </a:cubicBezTo>
                  <a:cubicBezTo>
                    <a:pt x="13145" y="432911"/>
                    <a:pt x="7239" y="427006"/>
                    <a:pt x="7239" y="419671"/>
                  </a:cubicBezTo>
                  <a:cubicBezTo>
                    <a:pt x="7239" y="413671"/>
                    <a:pt x="11335" y="408527"/>
                    <a:pt x="16859" y="407098"/>
                  </a:cubicBezTo>
                  <a:cubicBezTo>
                    <a:pt x="18002" y="406717"/>
                    <a:pt x="19145" y="406527"/>
                    <a:pt x="20384" y="406527"/>
                  </a:cubicBezTo>
                  <a:cubicBezTo>
                    <a:pt x="21622" y="406527"/>
                    <a:pt x="22860" y="406717"/>
                    <a:pt x="24003" y="407098"/>
                  </a:cubicBezTo>
                  <a:cubicBezTo>
                    <a:pt x="29623" y="408622"/>
                    <a:pt x="33623" y="413671"/>
                    <a:pt x="33623" y="419671"/>
                  </a:cubicBezTo>
                  <a:close/>
                </a:path>
              </a:pathLst>
            </a:custGeom>
            <a:solidFill>
              <a:schemeClr val="accent1"/>
            </a:solidFill>
            <a:ln>
              <a:noFill/>
            </a:ln>
            <a:effectLst>
              <a:outerShdw blurRad="200025" dist="19050" dir="5400000" algn="bl" rotWithShape="0">
                <a:schemeClr val="accent1">
                  <a:alpha val="6667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72" name="Google Shape;772;p24"/>
            <p:cNvSpPr/>
            <p:nvPr/>
          </p:nvSpPr>
          <p:spPr>
            <a:xfrm>
              <a:off x="7350442" y="2713767"/>
              <a:ext cx="389000" cy="777335"/>
            </a:xfrm>
            <a:custGeom>
              <a:avLst/>
              <a:gdLst/>
              <a:ahLst/>
              <a:cxnLst/>
              <a:rect l="l" t="t" r="r" b="b"/>
              <a:pathLst>
                <a:path w="389000" h="777335" extrusionOk="0">
                  <a:moveTo>
                    <a:pt x="297466" y="400812"/>
                  </a:moveTo>
                  <a:lnTo>
                    <a:pt x="188976" y="400812"/>
                  </a:lnTo>
                  <a:lnTo>
                    <a:pt x="16669" y="573024"/>
                  </a:lnTo>
                  <a:lnTo>
                    <a:pt x="16669" y="736949"/>
                  </a:lnTo>
                  <a:cubicBezTo>
                    <a:pt x="7144" y="738664"/>
                    <a:pt x="0" y="747046"/>
                    <a:pt x="0" y="757047"/>
                  </a:cubicBezTo>
                  <a:cubicBezTo>
                    <a:pt x="0" y="768191"/>
                    <a:pt x="9049" y="777335"/>
                    <a:pt x="20288" y="777335"/>
                  </a:cubicBezTo>
                  <a:cubicBezTo>
                    <a:pt x="31432" y="777335"/>
                    <a:pt x="40576" y="768191"/>
                    <a:pt x="40576" y="757047"/>
                  </a:cubicBezTo>
                  <a:cubicBezTo>
                    <a:pt x="40576" y="747046"/>
                    <a:pt x="33242" y="738664"/>
                    <a:pt x="23813" y="736949"/>
                  </a:cubicBezTo>
                  <a:lnTo>
                    <a:pt x="23813" y="575977"/>
                  </a:lnTo>
                  <a:lnTo>
                    <a:pt x="191929" y="407956"/>
                  </a:lnTo>
                  <a:lnTo>
                    <a:pt x="300418" y="407956"/>
                  </a:lnTo>
                  <a:lnTo>
                    <a:pt x="372237" y="336042"/>
                  </a:lnTo>
                  <a:lnTo>
                    <a:pt x="372237" y="40291"/>
                  </a:lnTo>
                  <a:cubicBezTo>
                    <a:pt x="381667" y="38576"/>
                    <a:pt x="389001" y="30289"/>
                    <a:pt x="389001" y="20288"/>
                  </a:cubicBezTo>
                  <a:cubicBezTo>
                    <a:pt x="389001" y="9049"/>
                    <a:pt x="379857" y="0"/>
                    <a:pt x="368713" y="0"/>
                  </a:cubicBezTo>
                  <a:cubicBezTo>
                    <a:pt x="357473" y="0"/>
                    <a:pt x="348329" y="9049"/>
                    <a:pt x="348329" y="20288"/>
                  </a:cubicBezTo>
                  <a:cubicBezTo>
                    <a:pt x="348329" y="30289"/>
                    <a:pt x="355568" y="38576"/>
                    <a:pt x="365093" y="40291"/>
                  </a:cubicBezTo>
                  <a:lnTo>
                    <a:pt x="365093" y="333089"/>
                  </a:lnTo>
                  <a:lnTo>
                    <a:pt x="297466" y="400812"/>
                  </a:lnTo>
                  <a:close/>
                  <a:moveTo>
                    <a:pt x="33433" y="757047"/>
                  </a:moveTo>
                  <a:cubicBezTo>
                    <a:pt x="33433" y="764286"/>
                    <a:pt x="27527" y="770192"/>
                    <a:pt x="20288" y="770192"/>
                  </a:cubicBezTo>
                  <a:cubicBezTo>
                    <a:pt x="13049" y="770192"/>
                    <a:pt x="7144" y="764286"/>
                    <a:pt x="7144" y="757047"/>
                  </a:cubicBezTo>
                  <a:cubicBezTo>
                    <a:pt x="7144" y="750951"/>
                    <a:pt x="11144" y="745903"/>
                    <a:pt x="16669" y="744379"/>
                  </a:cubicBezTo>
                  <a:cubicBezTo>
                    <a:pt x="17812" y="743998"/>
                    <a:pt x="19050" y="743807"/>
                    <a:pt x="20288" y="743807"/>
                  </a:cubicBezTo>
                  <a:cubicBezTo>
                    <a:pt x="21526" y="743807"/>
                    <a:pt x="22669" y="743998"/>
                    <a:pt x="23813" y="744379"/>
                  </a:cubicBezTo>
                  <a:cubicBezTo>
                    <a:pt x="29337" y="745808"/>
                    <a:pt x="33433" y="750951"/>
                    <a:pt x="33433" y="757047"/>
                  </a:cubicBezTo>
                  <a:close/>
                  <a:moveTo>
                    <a:pt x="355473" y="20288"/>
                  </a:moveTo>
                  <a:cubicBezTo>
                    <a:pt x="355473" y="13049"/>
                    <a:pt x="361379" y="7144"/>
                    <a:pt x="368713" y="7144"/>
                  </a:cubicBezTo>
                  <a:cubicBezTo>
                    <a:pt x="375952" y="7144"/>
                    <a:pt x="381857" y="13049"/>
                    <a:pt x="381857" y="20288"/>
                  </a:cubicBezTo>
                  <a:cubicBezTo>
                    <a:pt x="381857" y="26289"/>
                    <a:pt x="377761" y="31432"/>
                    <a:pt x="372237" y="32861"/>
                  </a:cubicBezTo>
                  <a:cubicBezTo>
                    <a:pt x="371094" y="33242"/>
                    <a:pt x="369951" y="33433"/>
                    <a:pt x="368713" y="33433"/>
                  </a:cubicBezTo>
                  <a:cubicBezTo>
                    <a:pt x="367474" y="33433"/>
                    <a:pt x="366236" y="33242"/>
                    <a:pt x="365093" y="32861"/>
                  </a:cubicBezTo>
                  <a:cubicBezTo>
                    <a:pt x="359473" y="31337"/>
                    <a:pt x="355473" y="26289"/>
                    <a:pt x="355473" y="20288"/>
                  </a:cubicBezTo>
                  <a:close/>
                </a:path>
              </a:pathLst>
            </a:custGeom>
            <a:solidFill>
              <a:schemeClr val="accent1"/>
            </a:solidFill>
            <a:ln>
              <a:noFill/>
            </a:ln>
            <a:effectLst>
              <a:outerShdw blurRad="200025" dist="19050" dir="5400000" algn="bl" rotWithShape="0">
                <a:schemeClr val="accent1">
                  <a:alpha val="6667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73" name="Google Shape;773;p24"/>
            <p:cNvSpPr/>
            <p:nvPr/>
          </p:nvSpPr>
          <p:spPr>
            <a:xfrm>
              <a:off x="7860696" y="2608992"/>
              <a:ext cx="266985" cy="1341405"/>
            </a:xfrm>
            <a:custGeom>
              <a:avLst/>
              <a:gdLst/>
              <a:ahLst/>
              <a:cxnLst/>
              <a:rect l="l" t="t" r="r" b="b"/>
              <a:pathLst>
                <a:path w="266985" h="1341405" extrusionOk="0">
                  <a:moveTo>
                    <a:pt x="266986" y="744569"/>
                  </a:moveTo>
                  <a:lnTo>
                    <a:pt x="266986" y="0"/>
                  </a:lnTo>
                  <a:lnTo>
                    <a:pt x="259842" y="0"/>
                  </a:lnTo>
                  <a:lnTo>
                    <a:pt x="259842" y="741617"/>
                  </a:lnTo>
                  <a:lnTo>
                    <a:pt x="13145" y="988314"/>
                  </a:lnTo>
                  <a:lnTo>
                    <a:pt x="13145" y="1308259"/>
                  </a:lnTo>
                  <a:cubicBezTo>
                    <a:pt x="5620" y="1309878"/>
                    <a:pt x="0" y="1316546"/>
                    <a:pt x="0" y="1324642"/>
                  </a:cubicBezTo>
                  <a:cubicBezTo>
                    <a:pt x="0" y="1333881"/>
                    <a:pt x="7525" y="1341406"/>
                    <a:pt x="16764" y="1341406"/>
                  </a:cubicBezTo>
                  <a:cubicBezTo>
                    <a:pt x="26003" y="1341406"/>
                    <a:pt x="33528" y="1333881"/>
                    <a:pt x="33528" y="1324642"/>
                  </a:cubicBezTo>
                  <a:cubicBezTo>
                    <a:pt x="33528" y="1316641"/>
                    <a:pt x="27908" y="1309973"/>
                    <a:pt x="20384" y="1308259"/>
                  </a:cubicBezTo>
                  <a:lnTo>
                    <a:pt x="20384" y="991267"/>
                  </a:lnTo>
                  <a:lnTo>
                    <a:pt x="266986" y="744569"/>
                  </a:lnTo>
                  <a:close/>
                </a:path>
              </a:pathLst>
            </a:custGeom>
            <a:solidFill>
              <a:schemeClr val="accent1"/>
            </a:solidFill>
            <a:ln>
              <a:noFill/>
            </a:ln>
            <a:effectLst>
              <a:outerShdw blurRad="200025" dist="19050" dir="5400000" algn="bl" rotWithShape="0">
                <a:schemeClr val="accent1">
                  <a:alpha val="6667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74" name="Google Shape;774;p24"/>
            <p:cNvSpPr/>
            <p:nvPr/>
          </p:nvSpPr>
          <p:spPr>
            <a:xfrm>
              <a:off x="7616094" y="2608992"/>
              <a:ext cx="370998" cy="1562195"/>
            </a:xfrm>
            <a:custGeom>
              <a:avLst/>
              <a:gdLst/>
              <a:ahLst/>
              <a:cxnLst/>
              <a:rect l="l" t="t" r="r" b="b"/>
              <a:pathLst>
                <a:path w="370998" h="1562195" extrusionOk="0">
                  <a:moveTo>
                    <a:pt x="158496" y="1521905"/>
                  </a:moveTo>
                  <a:lnTo>
                    <a:pt x="158496" y="1225868"/>
                  </a:lnTo>
                  <a:lnTo>
                    <a:pt x="95155" y="1162431"/>
                  </a:lnTo>
                  <a:lnTo>
                    <a:pt x="95155" y="939070"/>
                  </a:lnTo>
                  <a:lnTo>
                    <a:pt x="156210" y="878014"/>
                  </a:lnTo>
                  <a:lnTo>
                    <a:pt x="156210" y="839534"/>
                  </a:lnTo>
                  <a:lnTo>
                    <a:pt x="317659" y="678085"/>
                  </a:lnTo>
                  <a:cubicBezTo>
                    <a:pt x="320897" y="680466"/>
                    <a:pt x="324898" y="681800"/>
                    <a:pt x="329184" y="681800"/>
                  </a:cubicBezTo>
                  <a:cubicBezTo>
                    <a:pt x="340423" y="681800"/>
                    <a:pt x="349568" y="672655"/>
                    <a:pt x="349568" y="661511"/>
                  </a:cubicBezTo>
                  <a:cubicBezTo>
                    <a:pt x="349568" y="650272"/>
                    <a:pt x="340423" y="641128"/>
                    <a:pt x="329184" y="641128"/>
                  </a:cubicBezTo>
                  <a:cubicBezTo>
                    <a:pt x="318040" y="641128"/>
                    <a:pt x="308896" y="650272"/>
                    <a:pt x="308896" y="661511"/>
                  </a:cubicBezTo>
                  <a:cubicBezTo>
                    <a:pt x="308896" y="665797"/>
                    <a:pt x="310229" y="669798"/>
                    <a:pt x="312611" y="673037"/>
                  </a:cubicBezTo>
                  <a:lnTo>
                    <a:pt x="267843" y="717804"/>
                  </a:lnTo>
                  <a:lnTo>
                    <a:pt x="267843" y="635413"/>
                  </a:lnTo>
                  <a:lnTo>
                    <a:pt x="370999" y="532257"/>
                  </a:lnTo>
                  <a:lnTo>
                    <a:pt x="370999" y="273844"/>
                  </a:lnTo>
                  <a:lnTo>
                    <a:pt x="319183" y="222028"/>
                  </a:lnTo>
                  <a:lnTo>
                    <a:pt x="319183" y="0"/>
                  </a:lnTo>
                  <a:lnTo>
                    <a:pt x="312039" y="0"/>
                  </a:lnTo>
                  <a:lnTo>
                    <a:pt x="312039" y="503777"/>
                  </a:lnTo>
                  <a:lnTo>
                    <a:pt x="16669" y="799147"/>
                  </a:lnTo>
                  <a:lnTo>
                    <a:pt x="16669" y="1479995"/>
                  </a:lnTo>
                  <a:cubicBezTo>
                    <a:pt x="7144" y="1481709"/>
                    <a:pt x="0" y="1490091"/>
                    <a:pt x="0" y="1500092"/>
                  </a:cubicBezTo>
                  <a:cubicBezTo>
                    <a:pt x="0" y="1511237"/>
                    <a:pt x="9049" y="1520381"/>
                    <a:pt x="20288" y="1520381"/>
                  </a:cubicBezTo>
                  <a:cubicBezTo>
                    <a:pt x="31528" y="1520381"/>
                    <a:pt x="40577" y="1511237"/>
                    <a:pt x="40577" y="1500092"/>
                  </a:cubicBezTo>
                  <a:cubicBezTo>
                    <a:pt x="40577" y="1490091"/>
                    <a:pt x="33338" y="1481709"/>
                    <a:pt x="23813" y="1479995"/>
                  </a:cubicBezTo>
                  <a:lnTo>
                    <a:pt x="23813" y="802100"/>
                  </a:lnTo>
                  <a:lnTo>
                    <a:pt x="319183" y="506730"/>
                  </a:lnTo>
                  <a:lnTo>
                    <a:pt x="319183" y="232124"/>
                  </a:lnTo>
                  <a:lnTo>
                    <a:pt x="363855" y="276796"/>
                  </a:lnTo>
                  <a:lnTo>
                    <a:pt x="363855" y="529304"/>
                  </a:lnTo>
                  <a:lnTo>
                    <a:pt x="260699" y="632460"/>
                  </a:lnTo>
                  <a:lnTo>
                    <a:pt x="260699" y="724948"/>
                  </a:lnTo>
                  <a:lnTo>
                    <a:pt x="260699" y="724948"/>
                  </a:lnTo>
                  <a:lnTo>
                    <a:pt x="149066" y="836485"/>
                  </a:lnTo>
                  <a:lnTo>
                    <a:pt x="149066" y="874967"/>
                  </a:lnTo>
                  <a:lnTo>
                    <a:pt x="95155" y="928973"/>
                  </a:lnTo>
                  <a:lnTo>
                    <a:pt x="95155" y="821341"/>
                  </a:lnTo>
                  <a:lnTo>
                    <a:pt x="178498" y="738092"/>
                  </a:lnTo>
                  <a:cubicBezTo>
                    <a:pt x="181737" y="740473"/>
                    <a:pt x="185738" y="741807"/>
                    <a:pt x="190024" y="741807"/>
                  </a:cubicBezTo>
                  <a:cubicBezTo>
                    <a:pt x="201263" y="741807"/>
                    <a:pt x="210312" y="732663"/>
                    <a:pt x="210312" y="721423"/>
                  </a:cubicBezTo>
                  <a:cubicBezTo>
                    <a:pt x="210312" y="710279"/>
                    <a:pt x="201263" y="701135"/>
                    <a:pt x="190024" y="701135"/>
                  </a:cubicBezTo>
                  <a:cubicBezTo>
                    <a:pt x="178784" y="701135"/>
                    <a:pt x="169736" y="710279"/>
                    <a:pt x="169736" y="721423"/>
                  </a:cubicBezTo>
                  <a:cubicBezTo>
                    <a:pt x="169736" y="725805"/>
                    <a:pt x="171069" y="729805"/>
                    <a:pt x="173355" y="733044"/>
                  </a:cubicBezTo>
                  <a:lnTo>
                    <a:pt x="88011" y="818388"/>
                  </a:lnTo>
                  <a:lnTo>
                    <a:pt x="88011" y="1165384"/>
                  </a:lnTo>
                  <a:lnTo>
                    <a:pt x="151352" y="1228820"/>
                  </a:lnTo>
                  <a:lnTo>
                    <a:pt x="151352" y="1521905"/>
                  </a:lnTo>
                  <a:cubicBezTo>
                    <a:pt x="141732" y="1523524"/>
                    <a:pt x="134493" y="1531906"/>
                    <a:pt x="134493" y="1541907"/>
                  </a:cubicBezTo>
                  <a:cubicBezTo>
                    <a:pt x="134493" y="1553147"/>
                    <a:pt x="143542" y="1562195"/>
                    <a:pt x="154781" y="1562195"/>
                  </a:cubicBezTo>
                  <a:cubicBezTo>
                    <a:pt x="166021" y="1562195"/>
                    <a:pt x="175070" y="1553147"/>
                    <a:pt x="175070" y="1541907"/>
                  </a:cubicBezTo>
                  <a:cubicBezTo>
                    <a:pt x="175070" y="1532001"/>
                    <a:pt x="167926" y="1523714"/>
                    <a:pt x="158496" y="1521905"/>
                  </a:cubicBezTo>
                  <a:close/>
                  <a:moveTo>
                    <a:pt x="316039" y="661511"/>
                  </a:moveTo>
                  <a:cubicBezTo>
                    <a:pt x="316039" y="654177"/>
                    <a:pt x="321945" y="648272"/>
                    <a:pt x="329184" y="648272"/>
                  </a:cubicBezTo>
                  <a:cubicBezTo>
                    <a:pt x="336518" y="648272"/>
                    <a:pt x="342424" y="654177"/>
                    <a:pt x="342424" y="661511"/>
                  </a:cubicBezTo>
                  <a:cubicBezTo>
                    <a:pt x="342424" y="668750"/>
                    <a:pt x="336518" y="674656"/>
                    <a:pt x="329184" y="674656"/>
                  </a:cubicBezTo>
                  <a:cubicBezTo>
                    <a:pt x="326898" y="674656"/>
                    <a:pt x="324707" y="674084"/>
                    <a:pt x="322802" y="672941"/>
                  </a:cubicBezTo>
                  <a:cubicBezTo>
                    <a:pt x="320707" y="671798"/>
                    <a:pt x="318897" y="669988"/>
                    <a:pt x="317754" y="667893"/>
                  </a:cubicBezTo>
                  <a:cubicBezTo>
                    <a:pt x="316611" y="665988"/>
                    <a:pt x="316039" y="663797"/>
                    <a:pt x="316039" y="661511"/>
                  </a:cubicBezTo>
                  <a:close/>
                  <a:moveTo>
                    <a:pt x="33433" y="1500092"/>
                  </a:moveTo>
                  <a:cubicBezTo>
                    <a:pt x="33433" y="1507331"/>
                    <a:pt x="27527" y="1513237"/>
                    <a:pt x="20288" y="1513237"/>
                  </a:cubicBezTo>
                  <a:cubicBezTo>
                    <a:pt x="13049" y="1513237"/>
                    <a:pt x="7144" y="1507331"/>
                    <a:pt x="7144" y="1500092"/>
                  </a:cubicBezTo>
                  <a:cubicBezTo>
                    <a:pt x="7144" y="1493996"/>
                    <a:pt x="11144" y="1488948"/>
                    <a:pt x="16669" y="1487424"/>
                  </a:cubicBezTo>
                  <a:cubicBezTo>
                    <a:pt x="17812" y="1487043"/>
                    <a:pt x="19050" y="1486853"/>
                    <a:pt x="20288" y="1486853"/>
                  </a:cubicBezTo>
                  <a:cubicBezTo>
                    <a:pt x="21527" y="1486853"/>
                    <a:pt x="22670" y="1487043"/>
                    <a:pt x="23813" y="1487424"/>
                  </a:cubicBezTo>
                  <a:cubicBezTo>
                    <a:pt x="29337" y="1488853"/>
                    <a:pt x="33433" y="1493996"/>
                    <a:pt x="33433" y="1500092"/>
                  </a:cubicBezTo>
                  <a:close/>
                  <a:moveTo>
                    <a:pt x="176879" y="721423"/>
                  </a:moveTo>
                  <a:cubicBezTo>
                    <a:pt x="176879" y="714184"/>
                    <a:pt x="182785" y="708279"/>
                    <a:pt x="190024" y="708279"/>
                  </a:cubicBezTo>
                  <a:cubicBezTo>
                    <a:pt x="197263" y="708279"/>
                    <a:pt x="203168" y="714184"/>
                    <a:pt x="203168" y="721423"/>
                  </a:cubicBezTo>
                  <a:cubicBezTo>
                    <a:pt x="203168" y="728758"/>
                    <a:pt x="197263" y="734663"/>
                    <a:pt x="190024" y="734663"/>
                  </a:cubicBezTo>
                  <a:cubicBezTo>
                    <a:pt x="187738" y="734663"/>
                    <a:pt x="185547" y="734092"/>
                    <a:pt x="183642" y="732949"/>
                  </a:cubicBezTo>
                  <a:cubicBezTo>
                    <a:pt x="181546" y="731806"/>
                    <a:pt x="179737" y="730091"/>
                    <a:pt x="178594" y="727901"/>
                  </a:cubicBezTo>
                  <a:cubicBezTo>
                    <a:pt x="177451" y="725996"/>
                    <a:pt x="176879" y="723805"/>
                    <a:pt x="176879" y="721423"/>
                  </a:cubicBezTo>
                  <a:close/>
                  <a:moveTo>
                    <a:pt x="154781" y="1555052"/>
                  </a:moveTo>
                  <a:cubicBezTo>
                    <a:pt x="147542" y="1555052"/>
                    <a:pt x="141637" y="1549146"/>
                    <a:pt x="141637" y="1541907"/>
                  </a:cubicBezTo>
                  <a:cubicBezTo>
                    <a:pt x="141637" y="1535811"/>
                    <a:pt x="145733" y="1530763"/>
                    <a:pt x="151352" y="1529239"/>
                  </a:cubicBezTo>
                  <a:cubicBezTo>
                    <a:pt x="152495" y="1528953"/>
                    <a:pt x="153638" y="1528763"/>
                    <a:pt x="154781" y="1528763"/>
                  </a:cubicBezTo>
                  <a:cubicBezTo>
                    <a:pt x="156115" y="1528763"/>
                    <a:pt x="157353" y="1528953"/>
                    <a:pt x="158496" y="1529334"/>
                  </a:cubicBezTo>
                  <a:cubicBezTo>
                    <a:pt x="163925" y="1530953"/>
                    <a:pt x="167926" y="1536002"/>
                    <a:pt x="167926" y="1541907"/>
                  </a:cubicBezTo>
                  <a:cubicBezTo>
                    <a:pt x="167926" y="1549146"/>
                    <a:pt x="162020" y="1555052"/>
                    <a:pt x="154781" y="1555052"/>
                  </a:cubicBezTo>
                  <a:close/>
                </a:path>
              </a:pathLst>
            </a:custGeom>
            <a:solidFill>
              <a:schemeClr val="accent1"/>
            </a:solidFill>
            <a:ln>
              <a:noFill/>
            </a:ln>
            <a:effectLst>
              <a:outerShdw blurRad="200025" dist="19050" dir="5400000" algn="bl" rotWithShape="0">
                <a:schemeClr val="accent1">
                  <a:alpha val="6667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75" name="Google Shape;775;p24"/>
            <p:cNvSpPr/>
            <p:nvPr/>
          </p:nvSpPr>
          <p:spPr>
            <a:xfrm>
              <a:off x="7666005" y="3837621"/>
              <a:ext cx="75628" cy="444531"/>
            </a:xfrm>
            <a:custGeom>
              <a:avLst/>
              <a:gdLst/>
              <a:ahLst/>
              <a:cxnLst/>
              <a:rect l="l" t="t" r="r" b="b"/>
              <a:pathLst>
                <a:path w="75628" h="444531" extrusionOk="0">
                  <a:moveTo>
                    <a:pt x="58865" y="404146"/>
                  </a:moveTo>
                  <a:lnTo>
                    <a:pt x="58865" y="53816"/>
                  </a:lnTo>
                  <a:lnTo>
                    <a:pt x="30861" y="25813"/>
                  </a:lnTo>
                  <a:cubicBezTo>
                    <a:pt x="32576" y="23241"/>
                    <a:pt x="33528" y="20098"/>
                    <a:pt x="33528" y="16764"/>
                  </a:cubicBezTo>
                  <a:cubicBezTo>
                    <a:pt x="33528" y="7525"/>
                    <a:pt x="26003" y="0"/>
                    <a:pt x="16764" y="0"/>
                  </a:cubicBezTo>
                  <a:cubicBezTo>
                    <a:pt x="7525" y="0"/>
                    <a:pt x="0" y="7525"/>
                    <a:pt x="0" y="16764"/>
                  </a:cubicBezTo>
                  <a:cubicBezTo>
                    <a:pt x="0" y="26003"/>
                    <a:pt x="7525" y="33528"/>
                    <a:pt x="16764" y="33528"/>
                  </a:cubicBezTo>
                  <a:cubicBezTo>
                    <a:pt x="20098" y="33528"/>
                    <a:pt x="23146" y="32480"/>
                    <a:pt x="25813" y="30861"/>
                  </a:cubicBezTo>
                  <a:lnTo>
                    <a:pt x="25813" y="30861"/>
                  </a:lnTo>
                  <a:lnTo>
                    <a:pt x="51721" y="56769"/>
                  </a:lnTo>
                  <a:lnTo>
                    <a:pt x="51721" y="404146"/>
                  </a:lnTo>
                  <a:cubicBezTo>
                    <a:pt x="42196" y="405860"/>
                    <a:pt x="34957" y="414242"/>
                    <a:pt x="34957" y="424148"/>
                  </a:cubicBezTo>
                  <a:cubicBezTo>
                    <a:pt x="34957" y="435388"/>
                    <a:pt x="44101" y="444532"/>
                    <a:pt x="55341" y="444532"/>
                  </a:cubicBezTo>
                  <a:cubicBezTo>
                    <a:pt x="66485" y="444532"/>
                    <a:pt x="75629" y="435388"/>
                    <a:pt x="75629" y="424148"/>
                  </a:cubicBezTo>
                  <a:cubicBezTo>
                    <a:pt x="75629" y="414242"/>
                    <a:pt x="68294" y="405860"/>
                    <a:pt x="58865" y="404146"/>
                  </a:cubicBezTo>
                  <a:close/>
                  <a:moveTo>
                    <a:pt x="55341" y="437388"/>
                  </a:moveTo>
                  <a:cubicBezTo>
                    <a:pt x="48006" y="437388"/>
                    <a:pt x="42101" y="431483"/>
                    <a:pt x="42101" y="424148"/>
                  </a:cubicBezTo>
                  <a:cubicBezTo>
                    <a:pt x="42101" y="418147"/>
                    <a:pt x="46101" y="413099"/>
                    <a:pt x="51721" y="411575"/>
                  </a:cubicBezTo>
                  <a:cubicBezTo>
                    <a:pt x="52864" y="411194"/>
                    <a:pt x="54102" y="411004"/>
                    <a:pt x="55341" y="411004"/>
                  </a:cubicBezTo>
                  <a:cubicBezTo>
                    <a:pt x="56579" y="411004"/>
                    <a:pt x="57722" y="411194"/>
                    <a:pt x="58865" y="411575"/>
                  </a:cubicBezTo>
                  <a:cubicBezTo>
                    <a:pt x="64389" y="413004"/>
                    <a:pt x="68485" y="418147"/>
                    <a:pt x="68485" y="424148"/>
                  </a:cubicBezTo>
                  <a:cubicBezTo>
                    <a:pt x="68485" y="431483"/>
                    <a:pt x="62579" y="437388"/>
                    <a:pt x="55341" y="437388"/>
                  </a:cubicBezTo>
                  <a:close/>
                </a:path>
              </a:pathLst>
            </a:custGeom>
            <a:solidFill>
              <a:schemeClr val="accent1"/>
            </a:solidFill>
            <a:ln>
              <a:noFill/>
            </a:ln>
            <a:effectLst>
              <a:outerShdw blurRad="200025" dist="19050" dir="5400000" algn="bl" rotWithShape="0">
                <a:schemeClr val="accent1">
                  <a:alpha val="6667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76" name="Google Shape;776;p24"/>
            <p:cNvSpPr/>
            <p:nvPr/>
          </p:nvSpPr>
          <p:spPr>
            <a:xfrm>
              <a:off x="7350442" y="3539870"/>
              <a:ext cx="240982" cy="701039"/>
            </a:xfrm>
            <a:custGeom>
              <a:avLst/>
              <a:gdLst/>
              <a:ahLst/>
              <a:cxnLst/>
              <a:rect l="l" t="t" r="r" b="b"/>
              <a:pathLst>
                <a:path w="240982" h="701039" extrusionOk="0">
                  <a:moveTo>
                    <a:pt x="227838" y="667893"/>
                  </a:moveTo>
                  <a:lnTo>
                    <a:pt x="227838" y="410146"/>
                  </a:lnTo>
                  <a:lnTo>
                    <a:pt x="160210" y="342519"/>
                  </a:lnTo>
                  <a:lnTo>
                    <a:pt x="160210" y="214503"/>
                  </a:lnTo>
                  <a:cubicBezTo>
                    <a:pt x="169545" y="212693"/>
                    <a:pt x="176689" y="204407"/>
                    <a:pt x="176689" y="194596"/>
                  </a:cubicBezTo>
                  <a:cubicBezTo>
                    <a:pt x="176689" y="183356"/>
                    <a:pt x="167545" y="174308"/>
                    <a:pt x="156400" y="174308"/>
                  </a:cubicBezTo>
                  <a:cubicBezTo>
                    <a:pt x="145161" y="174308"/>
                    <a:pt x="136017" y="183356"/>
                    <a:pt x="136017" y="194596"/>
                  </a:cubicBezTo>
                  <a:cubicBezTo>
                    <a:pt x="136017" y="204597"/>
                    <a:pt x="143446" y="212979"/>
                    <a:pt x="153067" y="214598"/>
                  </a:cubicBezTo>
                  <a:lnTo>
                    <a:pt x="153067" y="345472"/>
                  </a:lnTo>
                  <a:lnTo>
                    <a:pt x="220694" y="413099"/>
                  </a:lnTo>
                  <a:lnTo>
                    <a:pt x="220694" y="493681"/>
                  </a:lnTo>
                  <a:lnTo>
                    <a:pt x="103441" y="376428"/>
                  </a:lnTo>
                  <a:lnTo>
                    <a:pt x="103441" y="216122"/>
                  </a:lnTo>
                  <a:lnTo>
                    <a:pt x="23813" y="136493"/>
                  </a:lnTo>
                  <a:lnTo>
                    <a:pt x="23813" y="40291"/>
                  </a:lnTo>
                  <a:cubicBezTo>
                    <a:pt x="33242" y="38576"/>
                    <a:pt x="40576" y="30290"/>
                    <a:pt x="40576" y="20288"/>
                  </a:cubicBezTo>
                  <a:cubicBezTo>
                    <a:pt x="40576" y="9144"/>
                    <a:pt x="31432" y="0"/>
                    <a:pt x="20288" y="0"/>
                  </a:cubicBezTo>
                  <a:cubicBezTo>
                    <a:pt x="9049" y="0"/>
                    <a:pt x="0" y="9144"/>
                    <a:pt x="0" y="20288"/>
                  </a:cubicBezTo>
                  <a:cubicBezTo>
                    <a:pt x="0" y="30290"/>
                    <a:pt x="7144" y="38576"/>
                    <a:pt x="16669" y="40291"/>
                  </a:cubicBezTo>
                  <a:lnTo>
                    <a:pt x="16669" y="139446"/>
                  </a:lnTo>
                  <a:lnTo>
                    <a:pt x="96298" y="219075"/>
                  </a:lnTo>
                  <a:lnTo>
                    <a:pt x="96298" y="379381"/>
                  </a:lnTo>
                  <a:lnTo>
                    <a:pt x="220694" y="503777"/>
                  </a:lnTo>
                  <a:lnTo>
                    <a:pt x="220694" y="667893"/>
                  </a:lnTo>
                  <a:cubicBezTo>
                    <a:pt x="213169" y="669512"/>
                    <a:pt x="207454" y="676180"/>
                    <a:pt x="207454" y="684276"/>
                  </a:cubicBezTo>
                  <a:cubicBezTo>
                    <a:pt x="207454" y="693515"/>
                    <a:pt x="214979" y="701040"/>
                    <a:pt x="224218" y="701040"/>
                  </a:cubicBezTo>
                  <a:cubicBezTo>
                    <a:pt x="233458" y="701040"/>
                    <a:pt x="240982" y="693515"/>
                    <a:pt x="240982" y="684276"/>
                  </a:cubicBezTo>
                  <a:cubicBezTo>
                    <a:pt x="240887" y="676275"/>
                    <a:pt x="235267" y="669608"/>
                    <a:pt x="227838" y="667893"/>
                  </a:cubicBezTo>
                  <a:close/>
                  <a:moveTo>
                    <a:pt x="143161" y="194596"/>
                  </a:moveTo>
                  <a:cubicBezTo>
                    <a:pt x="143161" y="187357"/>
                    <a:pt x="149066" y="181451"/>
                    <a:pt x="156400" y="181451"/>
                  </a:cubicBezTo>
                  <a:cubicBezTo>
                    <a:pt x="163639" y="181451"/>
                    <a:pt x="169545" y="187357"/>
                    <a:pt x="169545" y="194596"/>
                  </a:cubicBezTo>
                  <a:cubicBezTo>
                    <a:pt x="169545" y="200501"/>
                    <a:pt x="165640" y="205550"/>
                    <a:pt x="160210" y="207074"/>
                  </a:cubicBezTo>
                  <a:cubicBezTo>
                    <a:pt x="158972" y="207550"/>
                    <a:pt x="157734" y="207740"/>
                    <a:pt x="156400" y="207740"/>
                  </a:cubicBezTo>
                  <a:cubicBezTo>
                    <a:pt x="155257" y="207740"/>
                    <a:pt x="154114" y="207550"/>
                    <a:pt x="153067" y="207264"/>
                  </a:cubicBezTo>
                  <a:cubicBezTo>
                    <a:pt x="147352" y="205835"/>
                    <a:pt x="143161" y="200692"/>
                    <a:pt x="143161" y="194596"/>
                  </a:cubicBezTo>
                  <a:close/>
                  <a:moveTo>
                    <a:pt x="7144" y="20288"/>
                  </a:moveTo>
                  <a:cubicBezTo>
                    <a:pt x="7144" y="13049"/>
                    <a:pt x="13049" y="7144"/>
                    <a:pt x="20288" y="7144"/>
                  </a:cubicBezTo>
                  <a:cubicBezTo>
                    <a:pt x="27527" y="7144"/>
                    <a:pt x="33433" y="13049"/>
                    <a:pt x="33433" y="20288"/>
                  </a:cubicBezTo>
                  <a:cubicBezTo>
                    <a:pt x="33433" y="26289"/>
                    <a:pt x="29337" y="31433"/>
                    <a:pt x="23813" y="32861"/>
                  </a:cubicBezTo>
                  <a:cubicBezTo>
                    <a:pt x="22669" y="33242"/>
                    <a:pt x="21526" y="33433"/>
                    <a:pt x="20288" y="33433"/>
                  </a:cubicBezTo>
                  <a:cubicBezTo>
                    <a:pt x="19050" y="33433"/>
                    <a:pt x="17812" y="33242"/>
                    <a:pt x="16669" y="32861"/>
                  </a:cubicBezTo>
                  <a:cubicBezTo>
                    <a:pt x="11144" y="31337"/>
                    <a:pt x="7144" y="26289"/>
                    <a:pt x="7144" y="20288"/>
                  </a:cubicBezTo>
                  <a:close/>
                </a:path>
              </a:pathLst>
            </a:custGeom>
            <a:solidFill>
              <a:schemeClr val="accent1"/>
            </a:solidFill>
            <a:ln>
              <a:noFill/>
            </a:ln>
            <a:effectLst>
              <a:outerShdw blurRad="200025" dist="19050" dir="5400000" algn="bl" rotWithShape="0">
                <a:schemeClr val="accent1">
                  <a:alpha val="6667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77" name="Google Shape;777;p24"/>
            <p:cNvSpPr/>
            <p:nvPr/>
          </p:nvSpPr>
          <p:spPr>
            <a:xfrm>
              <a:off x="7557897" y="2823590"/>
              <a:ext cx="322706" cy="857440"/>
            </a:xfrm>
            <a:custGeom>
              <a:avLst/>
              <a:gdLst/>
              <a:ahLst/>
              <a:cxnLst/>
              <a:rect l="l" t="t" r="r" b="b"/>
              <a:pathLst>
                <a:path w="322706" h="857440" extrusionOk="0">
                  <a:moveTo>
                    <a:pt x="20098" y="824293"/>
                  </a:moveTo>
                  <a:lnTo>
                    <a:pt x="20098" y="561213"/>
                  </a:lnTo>
                  <a:lnTo>
                    <a:pt x="309563" y="271748"/>
                  </a:lnTo>
                  <a:lnTo>
                    <a:pt x="309563" y="33147"/>
                  </a:lnTo>
                  <a:cubicBezTo>
                    <a:pt x="317087" y="31528"/>
                    <a:pt x="322707" y="24860"/>
                    <a:pt x="322707" y="16764"/>
                  </a:cubicBezTo>
                  <a:cubicBezTo>
                    <a:pt x="322707" y="7525"/>
                    <a:pt x="315182" y="0"/>
                    <a:pt x="305943" y="0"/>
                  </a:cubicBezTo>
                  <a:cubicBezTo>
                    <a:pt x="296704" y="0"/>
                    <a:pt x="289179" y="7525"/>
                    <a:pt x="289179" y="16764"/>
                  </a:cubicBezTo>
                  <a:cubicBezTo>
                    <a:pt x="289179" y="24765"/>
                    <a:pt x="294799" y="31432"/>
                    <a:pt x="302323" y="33147"/>
                  </a:cubicBezTo>
                  <a:lnTo>
                    <a:pt x="302323" y="268796"/>
                  </a:lnTo>
                  <a:lnTo>
                    <a:pt x="12859" y="558260"/>
                  </a:lnTo>
                  <a:lnTo>
                    <a:pt x="12859" y="824389"/>
                  </a:lnTo>
                  <a:cubicBezTo>
                    <a:pt x="5524" y="826103"/>
                    <a:pt x="0" y="832771"/>
                    <a:pt x="0" y="840676"/>
                  </a:cubicBezTo>
                  <a:cubicBezTo>
                    <a:pt x="0" y="849916"/>
                    <a:pt x="7525" y="857441"/>
                    <a:pt x="16764" y="857441"/>
                  </a:cubicBezTo>
                  <a:cubicBezTo>
                    <a:pt x="26003" y="857441"/>
                    <a:pt x="33528" y="849916"/>
                    <a:pt x="33528" y="840676"/>
                  </a:cubicBezTo>
                  <a:cubicBezTo>
                    <a:pt x="33528" y="832580"/>
                    <a:pt x="27718" y="825818"/>
                    <a:pt x="20098" y="824293"/>
                  </a:cubicBezTo>
                  <a:close/>
                </a:path>
              </a:pathLst>
            </a:custGeom>
            <a:solidFill>
              <a:schemeClr val="accent1"/>
            </a:solidFill>
            <a:ln>
              <a:noFill/>
            </a:ln>
            <a:effectLst>
              <a:outerShdw blurRad="200025" dist="19050" dir="5400000" algn="bl" rotWithShape="0">
                <a:schemeClr val="accent1">
                  <a:alpha val="6667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778" name="Google Shape;778;p24"/>
          <p:cNvGrpSpPr/>
          <p:nvPr/>
        </p:nvGrpSpPr>
        <p:grpSpPr>
          <a:xfrm rot="5400000">
            <a:off x="7541206" y="2887467"/>
            <a:ext cx="1491522" cy="3154743"/>
            <a:chOff x="7350442" y="2608992"/>
            <a:chExt cx="777239" cy="1673160"/>
          </a:xfrm>
        </p:grpSpPr>
        <p:sp>
          <p:nvSpPr>
            <p:cNvPr id="779" name="Google Shape;779;p24"/>
            <p:cNvSpPr/>
            <p:nvPr/>
          </p:nvSpPr>
          <p:spPr>
            <a:xfrm>
              <a:off x="7486745" y="2608992"/>
              <a:ext cx="300894" cy="898874"/>
            </a:xfrm>
            <a:custGeom>
              <a:avLst/>
              <a:gdLst/>
              <a:ahLst/>
              <a:cxnLst/>
              <a:rect l="l" t="t" r="r" b="b"/>
              <a:pathLst>
                <a:path w="300894" h="898874" extrusionOk="0">
                  <a:moveTo>
                    <a:pt x="16764" y="858488"/>
                  </a:moveTo>
                  <a:cubicBezTo>
                    <a:pt x="7334" y="860203"/>
                    <a:pt x="0" y="868585"/>
                    <a:pt x="0" y="878491"/>
                  </a:cubicBezTo>
                  <a:cubicBezTo>
                    <a:pt x="0" y="889730"/>
                    <a:pt x="9144" y="898874"/>
                    <a:pt x="20288" y="898874"/>
                  </a:cubicBezTo>
                  <a:cubicBezTo>
                    <a:pt x="31528" y="898874"/>
                    <a:pt x="40672" y="889730"/>
                    <a:pt x="40672" y="878491"/>
                  </a:cubicBezTo>
                  <a:cubicBezTo>
                    <a:pt x="40672" y="868585"/>
                    <a:pt x="33433" y="860203"/>
                    <a:pt x="23908" y="858488"/>
                  </a:cubicBezTo>
                  <a:lnTo>
                    <a:pt x="23908" y="733997"/>
                  </a:lnTo>
                  <a:lnTo>
                    <a:pt x="300895" y="457009"/>
                  </a:lnTo>
                  <a:lnTo>
                    <a:pt x="300895" y="0"/>
                  </a:lnTo>
                  <a:lnTo>
                    <a:pt x="293751" y="0"/>
                  </a:lnTo>
                  <a:lnTo>
                    <a:pt x="293751" y="454057"/>
                  </a:lnTo>
                  <a:lnTo>
                    <a:pt x="16764" y="731044"/>
                  </a:lnTo>
                  <a:lnTo>
                    <a:pt x="16764" y="858488"/>
                  </a:lnTo>
                  <a:close/>
                  <a:moveTo>
                    <a:pt x="33528" y="878491"/>
                  </a:moveTo>
                  <a:cubicBezTo>
                    <a:pt x="33528" y="885825"/>
                    <a:pt x="27622" y="891730"/>
                    <a:pt x="20288" y="891730"/>
                  </a:cubicBezTo>
                  <a:cubicBezTo>
                    <a:pt x="13049" y="891730"/>
                    <a:pt x="7144" y="885825"/>
                    <a:pt x="7144" y="878491"/>
                  </a:cubicBezTo>
                  <a:cubicBezTo>
                    <a:pt x="7144" y="872490"/>
                    <a:pt x="11239" y="867347"/>
                    <a:pt x="16764" y="865918"/>
                  </a:cubicBezTo>
                  <a:cubicBezTo>
                    <a:pt x="17907" y="865537"/>
                    <a:pt x="19050" y="865346"/>
                    <a:pt x="20288" y="865346"/>
                  </a:cubicBezTo>
                  <a:cubicBezTo>
                    <a:pt x="21526" y="865346"/>
                    <a:pt x="22765" y="865537"/>
                    <a:pt x="23908" y="865918"/>
                  </a:cubicBezTo>
                  <a:cubicBezTo>
                    <a:pt x="29527" y="867442"/>
                    <a:pt x="33528" y="872490"/>
                    <a:pt x="33528" y="878491"/>
                  </a:cubicBezTo>
                  <a:close/>
                </a:path>
              </a:pathLst>
            </a:custGeom>
            <a:solidFill>
              <a:schemeClr val="accent1"/>
            </a:solidFill>
            <a:ln>
              <a:noFill/>
            </a:ln>
            <a:effectLst>
              <a:outerShdw blurRad="200025" dist="19050" dir="5400000" algn="bl" rotWithShape="0">
                <a:schemeClr val="accent1">
                  <a:alpha val="6667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80" name="Google Shape;780;p24"/>
            <p:cNvSpPr/>
            <p:nvPr/>
          </p:nvSpPr>
          <p:spPr>
            <a:xfrm>
              <a:off x="7430357" y="3185731"/>
              <a:ext cx="149161" cy="440054"/>
            </a:xfrm>
            <a:custGeom>
              <a:avLst/>
              <a:gdLst/>
              <a:ahLst/>
              <a:cxnLst/>
              <a:rect l="l" t="t" r="r" b="b"/>
              <a:pathLst>
                <a:path w="149161" h="440054" extrusionOk="0">
                  <a:moveTo>
                    <a:pt x="123349" y="30861"/>
                  </a:moveTo>
                  <a:cubicBezTo>
                    <a:pt x="125921" y="32575"/>
                    <a:pt x="129064" y="33528"/>
                    <a:pt x="132397" y="33528"/>
                  </a:cubicBezTo>
                  <a:cubicBezTo>
                    <a:pt x="141637" y="33528"/>
                    <a:pt x="149162" y="26003"/>
                    <a:pt x="149162" y="16764"/>
                  </a:cubicBezTo>
                  <a:cubicBezTo>
                    <a:pt x="149162" y="7525"/>
                    <a:pt x="141637" y="0"/>
                    <a:pt x="132397" y="0"/>
                  </a:cubicBezTo>
                  <a:cubicBezTo>
                    <a:pt x="123158" y="0"/>
                    <a:pt x="115634" y="7525"/>
                    <a:pt x="115634" y="16764"/>
                  </a:cubicBezTo>
                  <a:cubicBezTo>
                    <a:pt x="115634" y="20098"/>
                    <a:pt x="116586" y="23146"/>
                    <a:pt x="118301" y="25813"/>
                  </a:cubicBezTo>
                  <a:lnTo>
                    <a:pt x="16764" y="127349"/>
                  </a:lnTo>
                  <a:lnTo>
                    <a:pt x="16764" y="399669"/>
                  </a:lnTo>
                  <a:cubicBezTo>
                    <a:pt x="7334" y="401384"/>
                    <a:pt x="0" y="409765"/>
                    <a:pt x="0" y="419671"/>
                  </a:cubicBezTo>
                  <a:cubicBezTo>
                    <a:pt x="0" y="430911"/>
                    <a:pt x="9144" y="440055"/>
                    <a:pt x="20288" y="440055"/>
                  </a:cubicBezTo>
                  <a:cubicBezTo>
                    <a:pt x="31528" y="440055"/>
                    <a:pt x="40672" y="430911"/>
                    <a:pt x="40672" y="419671"/>
                  </a:cubicBezTo>
                  <a:cubicBezTo>
                    <a:pt x="40672" y="409765"/>
                    <a:pt x="33433" y="401384"/>
                    <a:pt x="23908" y="399669"/>
                  </a:cubicBezTo>
                  <a:lnTo>
                    <a:pt x="23908" y="130302"/>
                  </a:lnTo>
                  <a:lnTo>
                    <a:pt x="123349" y="30861"/>
                  </a:lnTo>
                  <a:close/>
                  <a:moveTo>
                    <a:pt x="33623" y="419671"/>
                  </a:moveTo>
                  <a:cubicBezTo>
                    <a:pt x="33623" y="427006"/>
                    <a:pt x="27718" y="432911"/>
                    <a:pt x="20384" y="432911"/>
                  </a:cubicBezTo>
                  <a:cubicBezTo>
                    <a:pt x="13145" y="432911"/>
                    <a:pt x="7239" y="427006"/>
                    <a:pt x="7239" y="419671"/>
                  </a:cubicBezTo>
                  <a:cubicBezTo>
                    <a:pt x="7239" y="413671"/>
                    <a:pt x="11335" y="408527"/>
                    <a:pt x="16859" y="407098"/>
                  </a:cubicBezTo>
                  <a:cubicBezTo>
                    <a:pt x="18002" y="406717"/>
                    <a:pt x="19145" y="406527"/>
                    <a:pt x="20384" y="406527"/>
                  </a:cubicBezTo>
                  <a:cubicBezTo>
                    <a:pt x="21622" y="406527"/>
                    <a:pt x="22860" y="406717"/>
                    <a:pt x="24003" y="407098"/>
                  </a:cubicBezTo>
                  <a:cubicBezTo>
                    <a:pt x="29623" y="408622"/>
                    <a:pt x="33623" y="413671"/>
                    <a:pt x="33623" y="419671"/>
                  </a:cubicBezTo>
                  <a:close/>
                </a:path>
              </a:pathLst>
            </a:custGeom>
            <a:solidFill>
              <a:schemeClr val="accent1"/>
            </a:solidFill>
            <a:ln>
              <a:noFill/>
            </a:ln>
            <a:effectLst>
              <a:outerShdw blurRad="200025" dist="19050" dir="5400000" algn="bl" rotWithShape="0">
                <a:schemeClr val="accent1">
                  <a:alpha val="6667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81" name="Google Shape;781;p24"/>
            <p:cNvSpPr/>
            <p:nvPr/>
          </p:nvSpPr>
          <p:spPr>
            <a:xfrm>
              <a:off x="7350442" y="2713767"/>
              <a:ext cx="389000" cy="777335"/>
            </a:xfrm>
            <a:custGeom>
              <a:avLst/>
              <a:gdLst/>
              <a:ahLst/>
              <a:cxnLst/>
              <a:rect l="l" t="t" r="r" b="b"/>
              <a:pathLst>
                <a:path w="389000" h="777335" extrusionOk="0">
                  <a:moveTo>
                    <a:pt x="297466" y="400812"/>
                  </a:moveTo>
                  <a:lnTo>
                    <a:pt x="188976" y="400812"/>
                  </a:lnTo>
                  <a:lnTo>
                    <a:pt x="16669" y="573024"/>
                  </a:lnTo>
                  <a:lnTo>
                    <a:pt x="16669" y="736949"/>
                  </a:lnTo>
                  <a:cubicBezTo>
                    <a:pt x="7144" y="738664"/>
                    <a:pt x="0" y="747046"/>
                    <a:pt x="0" y="757047"/>
                  </a:cubicBezTo>
                  <a:cubicBezTo>
                    <a:pt x="0" y="768191"/>
                    <a:pt x="9049" y="777335"/>
                    <a:pt x="20288" y="777335"/>
                  </a:cubicBezTo>
                  <a:cubicBezTo>
                    <a:pt x="31432" y="777335"/>
                    <a:pt x="40576" y="768191"/>
                    <a:pt x="40576" y="757047"/>
                  </a:cubicBezTo>
                  <a:cubicBezTo>
                    <a:pt x="40576" y="747046"/>
                    <a:pt x="33242" y="738664"/>
                    <a:pt x="23813" y="736949"/>
                  </a:cubicBezTo>
                  <a:lnTo>
                    <a:pt x="23813" y="575977"/>
                  </a:lnTo>
                  <a:lnTo>
                    <a:pt x="191929" y="407956"/>
                  </a:lnTo>
                  <a:lnTo>
                    <a:pt x="300418" y="407956"/>
                  </a:lnTo>
                  <a:lnTo>
                    <a:pt x="372237" y="336042"/>
                  </a:lnTo>
                  <a:lnTo>
                    <a:pt x="372237" y="40291"/>
                  </a:lnTo>
                  <a:cubicBezTo>
                    <a:pt x="381667" y="38576"/>
                    <a:pt x="389001" y="30289"/>
                    <a:pt x="389001" y="20288"/>
                  </a:cubicBezTo>
                  <a:cubicBezTo>
                    <a:pt x="389001" y="9049"/>
                    <a:pt x="379857" y="0"/>
                    <a:pt x="368713" y="0"/>
                  </a:cubicBezTo>
                  <a:cubicBezTo>
                    <a:pt x="357473" y="0"/>
                    <a:pt x="348329" y="9049"/>
                    <a:pt x="348329" y="20288"/>
                  </a:cubicBezTo>
                  <a:cubicBezTo>
                    <a:pt x="348329" y="30289"/>
                    <a:pt x="355568" y="38576"/>
                    <a:pt x="365093" y="40291"/>
                  </a:cubicBezTo>
                  <a:lnTo>
                    <a:pt x="365093" y="333089"/>
                  </a:lnTo>
                  <a:lnTo>
                    <a:pt x="297466" y="400812"/>
                  </a:lnTo>
                  <a:close/>
                  <a:moveTo>
                    <a:pt x="33433" y="757047"/>
                  </a:moveTo>
                  <a:cubicBezTo>
                    <a:pt x="33433" y="764286"/>
                    <a:pt x="27527" y="770192"/>
                    <a:pt x="20288" y="770192"/>
                  </a:cubicBezTo>
                  <a:cubicBezTo>
                    <a:pt x="13049" y="770192"/>
                    <a:pt x="7144" y="764286"/>
                    <a:pt x="7144" y="757047"/>
                  </a:cubicBezTo>
                  <a:cubicBezTo>
                    <a:pt x="7144" y="750951"/>
                    <a:pt x="11144" y="745903"/>
                    <a:pt x="16669" y="744379"/>
                  </a:cubicBezTo>
                  <a:cubicBezTo>
                    <a:pt x="17812" y="743998"/>
                    <a:pt x="19050" y="743807"/>
                    <a:pt x="20288" y="743807"/>
                  </a:cubicBezTo>
                  <a:cubicBezTo>
                    <a:pt x="21526" y="743807"/>
                    <a:pt x="22669" y="743998"/>
                    <a:pt x="23813" y="744379"/>
                  </a:cubicBezTo>
                  <a:cubicBezTo>
                    <a:pt x="29337" y="745808"/>
                    <a:pt x="33433" y="750951"/>
                    <a:pt x="33433" y="757047"/>
                  </a:cubicBezTo>
                  <a:close/>
                  <a:moveTo>
                    <a:pt x="355473" y="20288"/>
                  </a:moveTo>
                  <a:cubicBezTo>
                    <a:pt x="355473" y="13049"/>
                    <a:pt x="361379" y="7144"/>
                    <a:pt x="368713" y="7144"/>
                  </a:cubicBezTo>
                  <a:cubicBezTo>
                    <a:pt x="375952" y="7144"/>
                    <a:pt x="381857" y="13049"/>
                    <a:pt x="381857" y="20288"/>
                  </a:cubicBezTo>
                  <a:cubicBezTo>
                    <a:pt x="381857" y="26289"/>
                    <a:pt x="377761" y="31432"/>
                    <a:pt x="372237" y="32861"/>
                  </a:cubicBezTo>
                  <a:cubicBezTo>
                    <a:pt x="371094" y="33242"/>
                    <a:pt x="369951" y="33433"/>
                    <a:pt x="368713" y="33433"/>
                  </a:cubicBezTo>
                  <a:cubicBezTo>
                    <a:pt x="367474" y="33433"/>
                    <a:pt x="366236" y="33242"/>
                    <a:pt x="365093" y="32861"/>
                  </a:cubicBezTo>
                  <a:cubicBezTo>
                    <a:pt x="359473" y="31337"/>
                    <a:pt x="355473" y="26289"/>
                    <a:pt x="355473" y="20288"/>
                  </a:cubicBezTo>
                  <a:close/>
                </a:path>
              </a:pathLst>
            </a:custGeom>
            <a:solidFill>
              <a:schemeClr val="accent1"/>
            </a:solidFill>
            <a:ln>
              <a:noFill/>
            </a:ln>
            <a:effectLst>
              <a:outerShdw blurRad="200025" dist="19050" dir="5400000" algn="bl" rotWithShape="0">
                <a:schemeClr val="accent1">
                  <a:alpha val="6667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82" name="Google Shape;782;p24"/>
            <p:cNvSpPr/>
            <p:nvPr/>
          </p:nvSpPr>
          <p:spPr>
            <a:xfrm>
              <a:off x="7860696" y="2608992"/>
              <a:ext cx="266985" cy="1341405"/>
            </a:xfrm>
            <a:custGeom>
              <a:avLst/>
              <a:gdLst/>
              <a:ahLst/>
              <a:cxnLst/>
              <a:rect l="l" t="t" r="r" b="b"/>
              <a:pathLst>
                <a:path w="266985" h="1341405" extrusionOk="0">
                  <a:moveTo>
                    <a:pt x="266986" y="744569"/>
                  </a:moveTo>
                  <a:lnTo>
                    <a:pt x="266986" y="0"/>
                  </a:lnTo>
                  <a:lnTo>
                    <a:pt x="259842" y="0"/>
                  </a:lnTo>
                  <a:lnTo>
                    <a:pt x="259842" y="741617"/>
                  </a:lnTo>
                  <a:lnTo>
                    <a:pt x="13145" y="988314"/>
                  </a:lnTo>
                  <a:lnTo>
                    <a:pt x="13145" y="1308259"/>
                  </a:lnTo>
                  <a:cubicBezTo>
                    <a:pt x="5620" y="1309878"/>
                    <a:pt x="0" y="1316546"/>
                    <a:pt x="0" y="1324642"/>
                  </a:cubicBezTo>
                  <a:cubicBezTo>
                    <a:pt x="0" y="1333881"/>
                    <a:pt x="7525" y="1341406"/>
                    <a:pt x="16764" y="1341406"/>
                  </a:cubicBezTo>
                  <a:cubicBezTo>
                    <a:pt x="26003" y="1341406"/>
                    <a:pt x="33528" y="1333881"/>
                    <a:pt x="33528" y="1324642"/>
                  </a:cubicBezTo>
                  <a:cubicBezTo>
                    <a:pt x="33528" y="1316641"/>
                    <a:pt x="27908" y="1309973"/>
                    <a:pt x="20384" y="1308259"/>
                  </a:cubicBezTo>
                  <a:lnTo>
                    <a:pt x="20384" y="991267"/>
                  </a:lnTo>
                  <a:lnTo>
                    <a:pt x="266986" y="744569"/>
                  </a:lnTo>
                  <a:close/>
                </a:path>
              </a:pathLst>
            </a:custGeom>
            <a:solidFill>
              <a:schemeClr val="accent1"/>
            </a:solidFill>
            <a:ln>
              <a:noFill/>
            </a:ln>
            <a:effectLst>
              <a:outerShdw blurRad="200025" dist="19050" dir="5400000" algn="bl" rotWithShape="0">
                <a:schemeClr val="accent1">
                  <a:alpha val="6667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83" name="Google Shape;783;p24"/>
            <p:cNvSpPr/>
            <p:nvPr/>
          </p:nvSpPr>
          <p:spPr>
            <a:xfrm>
              <a:off x="7602140" y="2608992"/>
              <a:ext cx="370998" cy="1562195"/>
            </a:xfrm>
            <a:custGeom>
              <a:avLst/>
              <a:gdLst/>
              <a:ahLst/>
              <a:cxnLst/>
              <a:rect l="l" t="t" r="r" b="b"/>
              <a:pathLst>
                <a:path w="370998" h="1562195" extrusionOk="0">
                  <a:moveTo>
                    <a:pt x="158496" y="1521905"/>
                  </a:moveTo>
                  <a:lnTo>
                    <a:pt x="158496" y="1225868"/>
                  </a:lnTo>
                  <a:lnTo>
                    <a:pt x="95155" y="1162431"/>
                  </a:lnTo>
                  <a:lnTo>
                    <a:pt x="95155" y="939070"/>
                  </a:lnTo>
                  <a:lnTo>
                    <a:pt x="156210" y="878014"/>
                  </a:lnTo>
                  <a:lnTo>
                    <a:pt x="156210" y="839534"/>
                  </a:lnTo>
                  <a:lnTo>
                    <a:pt x="317659" y="678085"/>
                  </a:lnTo>
                  <a:cubicBezTo>
                    <a:pt x="320897" y="680466"/>
                    <a:pt x="324898" y="681800"/>
                    <a:pt x="329184" y="681800"/>
                  </a:cubicBezTo>
                  <a:cubicBezTo>
                    <a:pt x="340423" y="681800"/>
                    <a:pt x="349568" y="672655"/>
                    <a:pt x="349568" y="661511"/>
                  </a:cubicBezTo>
                  <a:cubicBezTo>
                    <a:pt x="349568" y="650272"/>
                    <a:pt x="340423" y="641128"/>
                    <a:pt x="329184" y="641128"/>
                  </a:cubicBezTo>
                  <a:cubicBezTo>
                    <a:pt x="318040" y="641128"/>
                    <a:pt x="308896" y="650272"/>
                    <a:pt x="308896" y="661511"/>
                  </a:cubicBezTo>
                  <a:cubicBezTo>
                    <a:pt x="308896" y="665797"/>
                    <a:pt x="310229" y="669798"/>
                    <a:pt x="312611" y="673037"/>
                  </a:cubicBezTo>
                  <a:lnTo>
                    <a:pt x="267843" y="717804"/>
                  </a:lnTo>
                  <a:lnTo>
                    <a:pt x="267843" y="635413"/>
                  </a:lnTo>
                  <a:lnTo>
                    <a:pt x="370999" y="532257"/>
                  </a:lnTo>
                  <a:lnTo>
                    <a:pt x="370999" y="273844"/>
                  </a:lnTo>
                  <a:lnTo>
                    <a:pt x="319183" y="222028"/>
                  </a:lnTo>
                  <a:lnTo>
                    <a:pt x="319183" y="0"/>
                  </a:lnTo>
                  <a:lnTo>
                    <a:pt x="312039" y="0"/>
                  </a:lnTo>
                  <a:lnTo>
                    <a:pt x="312039" y="503777"/>
                  </a:lnTo>
                  <a:lnTo>
                    <a:pt x="16669" y="799147"/>
                  </a:lnTo>
                  <a:lnTo>
                    <a:pt x="16669" y="1479995"/>
                  </a:lnTo>
                  <a:cubicBezTo>
                    <a:pt x="7144" y="1481709"/>
                    <a:pt x="0" y="1490091"/>
                    <a:pt x="0" y="1500092"/>
                  </a:cubicBezTo>
                  <a:cubicBezTo>
                    <a:pt x="0" y="1511237"/>
                    <a:pt x="9049" y="1520381"/>
                    <a:pt x="20288" y="1520381"/>
                  </a:cubicBezTo>
                  <a:cubicBezTo>
                    <a:pt x="31528" y="1520381"/>
                    <a:pt x="40577" y="1511237"/>
                    <a:pt x="40577" y="1500092"/>
                  </a:cubicBezTo>
                  <a:cubicBezTo>
                    <a:pt x="40577" y="1490091"/>
                    <a:pt x="33338" y="1481709"/>
                    <a:pt x="23813" y="1479995"/>
                  </a:cubicBezTo>
                  <a:lnTo>
                    <a:pt x="23813" y="802100"/>
                  </a:lnTo>
                  <a:lnTo>
                    <a:pt x="319183" y="506730"/>
                  </a:lnTo>
                  <a:lnTo>
                    <a:pt x="319183" y="232124"/>
                  </a:lnTo>
                  <a:lnTo>
                    <a:pt x="363855" y="276796"/>
                  </a:lnTo>
                  <a:lnTo>
                    <a:pt x="363855" y="529304"/>
                  </a:lnTo>
                  <a:lnTo>
                    <a:pt x="260699" y="632460"/>
                  </a:lnTo>
                  <a:lnTo>
                    <a:pt x="260699" y="724948"/>
                  </a:lnTo>
                  <a:lnTo>
                    <a:pt x="260699" y="724948"/>
                  </a:lnTo>
                  <a:lnTo>
                    <a:pt x="149066" y="836485"/>
                  </a:lnTo>
                  <a:lnTo>
                    <a:pt x="149066" y="874967"/>
                  </a:lnTo>
                  <a:lnTo>
                    <a:pt x="95155" y="928973"/>
                  </a:lnTo>
                  <a:lnTo>
                    <a:pt x="95155" y="821341"/>
                  </a:lnTo>
                  <a:lnTo>
                    <a:pt x="178498" y="738092"/>
                  </a:lnTo>
                  <a:cubicBezTo>
                    <a:pt x="181737" y="740473"/>
                    <a:pt x="185738" y="741807"/>
                    <a:pt x="190024" y="741807"/>
                  </a:cubicBezTo>
                  <a:cubicBezTo>
                    <a:pt x="201263" y="741807"/>
                    <a:pt x="210312" y="732663"/>
                    <a:pt x="210312" y="721423"/>
                  </a:cubicBezTo>
                  <a:cubicBezTo>
                    <a:pt x="210312" y="710279"/>
                    <a:pt x="201263" y="701135"/>
                    <a:pt x="190024" y="701135"/>
                  </a:cubicBezTo>
                  <a:cubicBezTo>
                    <a:pt x="178784" y="701135"/>
                    <a:pt x="169736" y="710279"/>
                    <a:pt x="169736" y="721423"/>
                  </a:cubicBezTo>
                  <a:cubicBezTo>
                    <a:pt x="169736" y="725805"/>
                    <a:pt x="171069" y="729805"/>
                    <a:pt x="173355" y="733044"/>
                  </a:cubicBezTo>
                  <a:lnTo>
                    <a:pt x="88011" y="818388"/>
                  </a:lnTo>
                  <a:lnTo>
                    <a:pt x="88011" y="1165384"/>
                  </a:lnTo>
                  <a:lnTo>
                    <a:pt x="151352" y="1228820"/>
                  </a:lnTo>
                  <a:lnTo>
                    <a:pt x="151352" y="1521905"/>
                  </a:lnTo>
                  <a:cubicBezTo>
                    <a:pt x="141732" y="1523524"/>
                    <a:pt x="134493" y="1531906"/>
                    <a:pt x="134493" y="1541907"/>
                  </a:cubicBezTo>
                  <a:cubicBezTo>
                    <a:pt x="134493" y="1553147"/>
                    <a:pt x="143542" y="1562195"/>
                    <a:pt x="154781" y="1562195"/>
                  </a:cubicBezTo>
                  <a:cubicBezTo>
                    <a:pt x="166021" y="1562195"/>
                    <a:pt x="175070" y="1553147"/>
                    <a:pt x="175070" y="1541907"/>
                  </a:cubicBezTo>
                  <a:cubicBezTo>
                    <a:pt x="175070" y="1532001"/>
                    <a:pt x="167926" y="1523714"/>
                    <a:pt x="158496" y="1521905"/>
                  </a:cubicBezTo>
                  <a:close/>
                  <a:moveTo>
                    <a:pt x="316039" y="661511"/>
                  </a:moveTo>
                  <a:cubicBezTo>
                    <a:pt x="316039" y="654177"/>
                    <a:pt x="321945" y="648272"/>
                    <a:pt x="329184" y="648272"/>
                  </a:cubicBezTo>
                  <a:cubicBezTo>
                    <a:pt x="336518" y="648272"/>
                    <a:pt x="342424" y="654177"/>
                    <a:pt x="342424" y="661511"/>
                  </a:cubicBezTo>
                  <a:cubicBezTo>
                    <a:pt x="342424" y="668750"/>
                    <a:pt x="336518" y="674656"/>
                    <a:pt x="329184" y="674656"/>
                  </a:cubicBezTo>
                  <a:cubicBezTo>
                    <a:pt x="326898" y="674656"/>
                    <a:pt x="324707" y="674084"/>
                    <a:pt x="322802" y="672941"/>
                  </a:cubicBezTo>
                  <a:cubicBezTo>
                    <a:pt x="320707" y="671798"/>
                    <a:pt x="318897" y="669988"/>
                    <a:pt x="317754" y="667893"/>
                  </a:cubicBezTo>
                  <a:cubicBezTo>
                    <a:pt x="316611" y="665988"/>
                    <a:pt x="316039" y="663797"/>
                    <a:pt x="316039" y="661511"/>
                  </a:cubicBezTo>
                  <a:close/>
                  <a:moveTo>
                    <a:pt x="33433" y="1500092"/>
                  </a:moveTo>
                  <a:cubicBezTo>
                    <a:pt x="33433" y="1507331"/>
                    <a:pt x="27527" y="1513237"/>
                    <a:pt x="20288" y="1513237"/>
                  </a:cubicBezTo>
                  <a:cubicBezTo>
                    <a:pt x="13049" y="1513237"/>
                    <a:pt x="7144" y="1507331"/>
                    <a:pt x="7144" y="1500092"/>
                  </a:cubicBezTo>
                  <a:cubicBezTo>
                    <a:pt x="7144" y="1493996"/>
                    <a:pt x="11144" y="1488948"/>
                    <a:pt x="16669" y="1487424"/>
                  </a:cubicBezTo>
                  <a:cubicBezTo>
                    <a:pt x="17812" y="1487043"/>
                    <a:pt x="19050" y="1486853"/>
                    <a:pt x="20288" y="1486853"/>
                  </a:cubicBezTo>
                  <a:cubicBezTo>
                    <a:pt x="21527" y="1486853"/>
                    <a:pt x="22670" y="1487043"/>
                    <a:pt x="23813" y="1487424"/>
                  </a:cubicBezTo>
                  <a:cubicBezTo>
                    <a:pt x="29337" y="1488853"/>
                    <a:pt x="33433" y="1493996"/>
                    <a:pt x="33433" y="1500092"/>
                  </a:cubicBezTo>
                  <a:close/>
                  <a:moveTo>
                    <a:pt x="176879" y="721423"/>
                  </a:moveTo>
                  <a:cubicBezTo>
                    <a:pt x="176879" y="714184"/>
                    <a:pt x="182785" y="708279"/>
                    <a:pt x="190024" y="708279"/>
                  </a:cubicBezTo>
                  <a:cubicBezTo>
                    <a:pt x="197263" y="708279"/>
                    <a:pt x="203168" y="714184"/>
                    <a:pt x="203168" y="721423"/>
                  </a:cubicBezTo>
                  <a:cubicBezTo>
                    <a:pt x="203168" y="728758"/>
                    <a:pt x="197263" y="734663"/>
                    <a:pt x="190024" y="734663"/>
                  </a:cubicBezTo>
                  <a:cubicBezTo>
                    <a:pt x="187738" y="734663"/>
                    <a:pt x="185547" y="734092"/>
                    <a:pt x="183642" y="732949"/>
                  </a:cubicBezTo>
                  <a:cubicBezTo>
                    <a:pt x="181546" y="731806"/>
                    <a:pt x="179737" y="730091"/>
                    <a:pt x="178594" y="727901"/>
                  </a:cubicBezTo>
                  <a:cubicBezTo>
                    <a:pt x="177451" y="725996"/>
                    <a:pt x="176879" y="723805"/>
                    <a:pt x="176879" y="721423"/>
                  </a:cubicBezTo>
                  <a:close/>
                  <a:moveTo>
                    <a:pt x="154781" y="1555052"/>
                  </a:moveTo>
                  <a:cubicBezTo>
                    <a:pt x="147542" y="1555052"/>
                    <a:pt x="141637" y="1549146"/>
                    <a:pt x="141637" y="1541907"/>
                  </a:cubicBezTo>
                  <a:cubicBezTo>
                    <a:pt x="141637" y="1535811"/>
                    <a:pt x="145733" y="1530763"/>
                    <a:pt x="151352" y="1529239"/>
                  </a:cubicBezTo>
                  <a:cubicBezTo>
                    <a:pt x="152495" y="1528953"/>
                    <a:pt x="153638" y="1528763"/>
                    <a:pt x="154781" y="1528763"/>
                  </a:cubicBezTo>
                  <a:cubicBezTo>
                    <a:pt x="156115" y="1528763"/>
                    <a:pt x="157353" y="1528953"/>
                    <a:pt x="158496" y="1529334"/>
                  </a:cubicBezTo>
                  <a:cubicBezTo>
                    <a:pt x="163925" y="1530953"/>
                    <a:pt x="167926" y="1536002"/>
                    <a:pt x="167926" y="1541907"/>
                  </a:cubicBezTo>
                  <a:cubicBezTo>
                    <a:pt x="167926" y="1549146"/>
                    <a:pt x="162020" y="1555052"/>
                    <a:pt x="154781" y="1555052"/>
                  </a:cubicBezTo>
                  <a:close/>
                </a:path>
              </a:pathLst>
            </a:custGeom>
            <a:solidFill>
              <a:schemeClr val="accent1"/>
            </a:solidFill>
            <a:ln>
              <a:noFill/>
            </a:ln>
            <a:effectLst>
              <a:outerShdw blurRad="200025" dist="19050" dir="5400000" algn="bl" rotWithShape="0">
                <a:schemeClr val="accent1">
                  <a:alpha val="6667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84" name="Google Shape;784;p24"/>
            <p:cNvSpPr/>
            <p:nvPr/>
          </p:nvSpPr>
          <p:spPr>
            <a:xfrm>
              <a:off x="7666005" y="3837621"/>
              <a:ext cx="75628" cy="444531"/>
            </a:xfrm>
            <a:custGeom>
              <a:avLst/>
              <a:gdLst/>
              <a:ahLst/>
              <a:cxnLst/>
              <a:rect l="l" t="t" r="r" b="b"/>
              <a:pathLst>
                <a:path w="75628" h="444531" extrusionOk="0">
                  <a:moveTo>
                    <a:pt x="58865" y="404146"/>
                  </a:moveTo>
                  <a:lnTo>
                    <a:pt x="58865" y="53816"/>
                  </a:lnTo>
                  <a:lnTo>
                    <a:pt x="30861" y="25813"/>
                  </a:lnTo>
                  <a:cubicBezTo>
                    <a:pt x="32576" y="23241"/>
                    <a:pt x="33528" y="20098"/>
                    <a:pt x="33528" y="16764"/>
                  </a:cubicBezTo>
                  <a:cubicBezTo>
                    <a:pt x="33528" y="7525"/>
                    <a:pt x="26003" y="0"/>
                    <a:pt x="16764" y="0"/>
                  </a:cubicBezTo>
                  <a:cubicBezTo>
                    <a:pt x="7525" y="0"/>
                    <a:pt x="0" y="7525"/>
                    <a:pt x="0" y="16764"/>
                  </a:cubicBezTo>
                  <a:cubicBezTo>
                    <a:pt x="0" y="26003"/>
                    <a:pt x="7525" y="33528"/>
                    <a:pt x="16764" y="33528"/>
                  </a:cubicBezTo>
                  <a:cubicBezTo>
                    <a:pt x="20098" y="33528"/>
                    <a:pt x="23146" y="32480"/>
                    <a:pt x="25813" y="30861"/>
                  </a:cubicBezTo>
                  <a:lnTo>
                    <a:pt x="25813" y="30861"/>
                  </a:lnTo>
                  <a:lnTo>
                    <a:pt x="51721" y="56769"/>
                  </a:lnTo>
                  <a:lnTo>
                    <a:pt x="51721" y="404146"/>
                  </a:lnTo>
                  <a:cubicBezTo>
                    <a:pt x="42196" y="405860"/>
                    <a:pt x="34957" y="414242"/>
                    <a:pt x="34957" y="424148"/>
                  </a:cubicBezTo>
                  <a:cubicBezTo>
                    <a:pt x="34957" y="435388"/>
                    <a:pt x="44101" y="444532"/>
                    <a:pt x="55341" y="444532"/>
                  </a:cubicBezTo>
                  <a:cubicBezTo>
                    <a:pt x="66485" y="444532"/>
                    <a:pt x="75629" y="435388"/>
                    <a:pt x="75629" y="424148"/>
                  </a:cubicBezTo>
                  <a:cubicBezTo>
                    <a:pt x="75629" y="414242"/>
                    <a:pt x="68294" y="405860"/>
                    <a:pt x="58865" y="404146"/>
                  </a:cubicBezTo>
                  <a:close/>
                  <a:moveTo>
                    <a:pt x="55341" y="437388"/>
                  </a:moveTo>
                  <a:cubicBezTo>
                    <a:pt x="48006" y="437388"/>
                    <a:pt x="42101" y="431483"/>
                    <a:pt x="42101" y="424148"/>
                  </a:cubicBezTo>
                  <a:cubicBezTo>
                    <a:pt x="42101" y="418147"/>
                    <a:pt x="46101" y="413099"/>
                    <a:pt x="51721" y="411575"/>
                  </a:cubicBezTo>
                  <a:cubicBezTo>
                    <a:pt x="52864" y="411194"/>
                    <a:pt x="54102" y="411004"/>
                    <a:pt x="55341" y="411004"/>
                  </a:cubicBezTo>
                  <a:cubicBezTo>
                    <a:pt x="56579" y="411004"/>
                    <a:pt x="57722" y="411194"/>
                    <a:pt x="58865" y="411575"/>
                  </a:cubicBezTo>
                  <a:cubicBezTo>
                    <a:pt x="64389" y="413004"/>
                    <a:pt x="68485" y="418147"/>
                    <a:pt x="68485" y="424148"/>
                  </a:cubicBezTo>
                  <a:cubicBezTo>
                    <a:pt x="68485" y="431483"/>
                    <a:pt x="62579" y="437388"/>
                    <a:pt x="55341" y="437388"/>
                  </a:cubicBezTo>
                  <a:close/>
                </a:path>
              </a:pathLst>
            </a:custGeom>
            <a:solidFill>
              <a:schemeClr val="accent1"/>
            </a:solidFill>
            <a:ln>
              <a:noFill/>
            </a:ln>
            <a:effectLst>
              <a:outerShdw blurRad="200025" dist="19050" dir="5400000" algn="bl" rotWithShape="0">
                <a:schemeClr val="accent1">
                  <a:alpha val="6667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85" name="Google Shape;785;p24"/>
            <p:cNvSpPr/>
            <p:nvPr/>
          </p:nvSpPr>
          <p:spPr>
            <a:xfrm>
              <a:off x="7350442" y="3539870"/>
              <a:ext cx="240982" cy="701039"/>
            </a:xfrm>
            <a:custGeom>
              <a:avLst/>
              <a:gdLst/>
              <a:ahLst/>
              <a:cxnLst/>
              <a:rect l="l" t="t" r="r" b="b"/>
              <a:pathLst>
                <a:path w="240982" h="701039" extrusionOk="0">
                  <a:moveTo>
                    <a:pt x="227838" y="667893"/>
                  </a:moveTo>
                  <a:lnTo>
                    <a:pt x="227838" y="410146"/>
                  </a:lnTo>
                  <a:lnTo>
                    <a:pt x="160210" y="342519"/>
                  </a:lnTo>
                  <a:lnTo>
                    <a:pt x="160210" y="214503"/>
                  </a:lnTo>
                  <a:cubicBezTo>
                    <a:pt x="169545" y="212693"/>
                    <a:pt x="176689" y="204407"/>
                    <a:pt x="176689" y="194596"/>
                  </a:cubicBezTo>
                  <a:cubicBezTo>
                    <a:pt x="176689" y="183356"/>
                    <a:pt x="167545" y="174308"/>
                    <a:pt x="156400" y="174308"/>
                  </a:cubicBezTo>
                  <a:cubicBezTo>
                    <a:pt x="145161" y="174308"/>
                    <a:pt x="136017" y="183356"/>
                    <a:pt x="136017" y="194596"/>
                  </a:cubicBezTo>
                  <a:cubicBezTo>
                    <a:pt x="136017" y="204597"/>
                    <a:pt x="143446" y="212979"/>
                    <a:pt x="153067" y="214598"/>
                  </a:cubicBezTo>
                  <a:lnTo>
                    <a:pt x="153067" y="345472"/>
                  </a:lnTo>
                  <a:lnTo>
                    <a:pt x="220694" y="413099"/>
                  </a:lnTo>
                  <a:lnTo>
                    <a:pt x="220694" y="493681"/>
                  </a:lnTo>
                  <a:lnTo>
                    <a:pt x="103441" y="376428"/>
                  </a:lnTo>
                  <a:lnTo>
                    <a:pt x="103441" y="216122"/>
                  </a:lnTo>
                  <a:lnTo>
                    <a:pt x="23813" y="136493"/>
                  </a:lnTo>
                  <a:lnTo>
                    <a:pt x="23813" y="40291"/>
                  </a:lnTo>
                  <a:cubicBezTo>
                    <a:pt x="33242" y="38576"/>
                    <a:pt x="40576" y="30290"/>
                    <a:pt x="40576" y="20288"/>
                  </a:cubicBezTo>
                  <a:cubicBezTo>
                    <a:pt x="40576" y="9144"/>
                    <a:pt x="31432" y="0"/>
                    <a:pt x="20288" y="0"/>
                  </a:cubicBezTo>
                  <a:cubicBezTo>
                    <a:pt x="9049" y="0"/>
                    <a:pt x="0" y="9144"/>
                    <a:pt x="0" y="20288"/>
                  </a:cubicBezTo>
                  <a:cubicBezTo>
                    <a:pt x="0" y="30290"/>
                    <a:pt x="7144" y="38576"/>
                    <a:pt x="16669" y="40291"/>
                  </a:cubicBezTo>
                  <a:lnTo>
                    <a:pt x="16669" y="139446"/>
                  </a:lnTo>
                  <a:lnTo>
                    <a:pt x="96298" y="219075"/>
                  </a:lnTo>
                  <a:lnTo>
                    <a:pt x="96298" y="379381"/>
                  </a:lnTo>
                  <a:lnTo>
                    <a:pt x="220694" y="503777"/>
                  </a:lnTo>
                  <a:lnTo>
                    <a:pt x="220694" y="667893"/>
                  </a:lnTo>
                  <a:cubicBezTo>
                    <a:pt x="213169" y="669512"/>
                    <a:pt x="207454" y="676180"/>
                    <a:pt x="207454" y="684276"/>
                  </a:cubicBezTo>
                  <a:cubicBezTo>
                    <a:pt x="207454" y="693515"/>
                    <a:pt x="214979" y="701040"/>
                    <a:pt x="224218" y="701040"/>
                  </a:cubicBezTo>
                  <a:cubicBezTo>
                    <a:pt x="233458" y="701040"/>
                    <a:pt x="240982" y="693515"/>
                    <a:pt x="240982" y="684276"/>
                  </a:cubicBezTo>
                  <a:cubicBezTo>
                    <a:pt x="240887" y="676275"/>
                    <a:pt x="235267" y="669608"/>
                    <a:pt x="227838" y="667893"/>
                  </a:cubicBezTo>
                  <a:close/>
                  <a:moveTo>
                    <a:pt x="143161" y="194596"/>
                  </a:moveTo>
                  <a:cubicBezTo>
                    <a:pt x="143161" y="187357"/>
                    <a:pt x="149066" y="181451"/>
                    <a:pt x="156400" y="181451"/>
                  </a:cubicBezTo>
                  <a:cubicBezTo>
                    <a:pt x="163639" y="181451"/>
                    <a:pt x="169545" y="187357"/>
                    <a:pt x="169545" y="194596"/>
                  </a:cubicBezTo>
                  <a:cubicBezTo>
                    <a:pt x="169545" y="200501"/>
                    <a:pt x="165640" y="205550"/>
                    <a:pt x="160210" y="207074"/>
                  </a:cubicBezTo>
                  <a:cubicBezTo>
                    <a:pt x="158972" y="207550"/>
                    <a:pt x="157734" y="207740"/>
                    <a:pt x="156400" y="207740"/>
                  </a:cubicBezTo>
                  <a:cubicBezTo>
                    <a:pt x="155257" y="207740"/>
                    <a:pt x="154114" y="207550"/>
                    <a:pt x="153067" y="207264"/>
                  </a:cubicBezTo>
                  <a:cubicBezTo>
                    <a:pt x="147352" y="205835"/>
                    <a:pt x="143161" y="200692"/>
                    <a:pt x="143161" y="194596"/>
                  </a:cubicBezTo>
                  <a:close/>
                  <a:moveTo>
                    <a:pt x="7144" y="20288"/>
                  </a:moveTo>
                  <a:cubicBezTo>
                    <a:pt x="7144" y="13049"/>
                    <a:pt x="13049" y="7144"/>
                    <a:pt x="20288" y="7144"/>
                  </a:cubicBezTo>
                  <a:cubicBezTo>
                    <a:pt x="27527" y="7144"/>
                    <a:pt x="33433" y="13049"/>
                    <a:pt x="33433" y="20288"/>
                  </a:cubicBezTo>
                  <a:cubicBezTo>
                    <a:pt x="33433" y="26289"/>
                    <a:pt x="29337" y="31433"/>
                    <a:pt x="23813" y="32861"/>
                  </a:cubicBezTo>
                  <a:cubicBezTo>
                    <a:pt x="22669" y="33242"/>
                    <a:pt x="21526" y="33433"/>
                    <a:pt x="20288" y="33433"/>
                  </a:cubicBezTo>
                  <a:cubicBezTo>
                    <a:pt x="19050" y="33433"/>
                    <a:pt x="17812" y="33242"/>
                    <a:pt x="16669" y="32861"/>
                  </a:cubicBezTo>
                  <a:cubicBezTo>
                    <a:pt x="11144" y="31337"/>
                    <a:pt x="7144" y="26289"/>
                    <a:pt x="7144" y="20288"/>
                  </a:cubicBezTo>
                  <a:close/>
                </a:path>
              </a:pathLst>
            </a:custGeom>
            <a:solidFill>
              <a:schemeClr val="accent1"/>
            </a:solidFill>
            <a:ln>
              <a:noFill/>
            </a:ln>
            <a:effectLst>
              <a:outerShdw blurRad="200025" dist="19050" dir="5400000" algn="bl" rotWithShape="0">
                <a:schemeClr val="accent1">
                  <a:alpha val="6667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86" name="Google Shape;786;p24"/>
            <p:cNvSpPr/>
            <p:nvPr/>
          </p:nvSpPr>
          <p:spPr>
            <a:xfrm>
              <a:off x="7557897" y="2823590"/>
              <a:ext cx="322706" cy="857440"/>
            </a:xfrm>
            <a:custGeom>
              <a:avLst/>
              <a:gdLst/>
              <a:ahLst/>
              <a:cxnLst/>
              <a:rect l="l" t="t" r="r" b="b"/>
              <a:pathLst>
                <a:path w="322706" h="857440" extrusionOk="0">
                  <a:moveTo>
                    <a:pt x="20098" y="824293"/>
                  </a:moveTo>
                  <a:lnTo>
                    <a:pt x="20098" y="561213"/>
                  </a:lnTo>
                  <a:lnTo>
                    <a:pt x="309563" y="271748"/>
                  </a:lnTo>
                  <a:lnTo>
                    <a:pt x="309563" y="33147"/>
                  </a:lnTo>
                  <a:cubicBezTo>
                    <a:pt x="317087" y="31528"/>
                    <a:pt x="322707" y="24860"/>
                    <a:pt x="322707" y="16764"/>
                  </a:cubicBezTo>
                  <a:cubicBezTo>
                    <a:pt x="322707" y="7525"/>
                    <a:pt x="315182" y="0"/>
                    <a:pt x="305943" y="0"/>
                  </a:cubicBezTo>
                  <a:cubicBezTo>
                    <a:pt x="296704" y="0"/>
                    <a:pt x="289179" y="7525"/>
                    <a:pt x="289179" y="16764"/>
                  </a:cubicBezTo>
                  <a:cubicBezTo>
                    <a:pt x="289179" y="24765"/>
                    <a:pt x="294799" y="31432"/>
                    <a:pt x="302323" y="33147"/>
                  </a:cubicBezTo>
                  <a:lnTo>
                    <a:pt x="302323" y="268796"/>
                  </a:lnTo>
                  <a:lnTo>
                    <a:pt x="12859" y="558260"/>
                  </a:lnTo>
                  <a:lnTo>
                    <a:pt x="12859" y="824389"/>
                  </a:lnTo>
                  <a:cubicBezTo>
                    <a:pt x="5524" y="826103"/>
                    <a:pt x="0" y="832771"/>
                    <a:pt x="0" y="840676"/>
                  </a:cubicBezTo>
                  <a:cubicBezTo>
                    <a:pt x="0" y="849916"/>
                    <a:pt x="7525" y="857441"/>
                    <a:pt x="16764" y="857441"/>
                  </a:cubicBezTo>
                  <a:cubicBezTo>
                    <a:pt x="26003" y="857441"/>
                    <a:pt x="33528" y="849916"/>
                    <a:pt x="33528" y="840676"/>
                  </a:cubicBezTo>
                  <a:cubicBezTo>
                    <a:pt x="33528" y="832580"/>
                    <a:pt x="27718" y="825818"/>
                    <a:pt x="20098" y="824293"/>
                  </a:cubicBezTo>
                  <a:close/>
                </a:path>
              </a:pathLst>
            </a:custGeom>
            <a:solidFill>
              <a:schemeClr val="accent1"/>
            </a:solidFill>
            <a:ln>
              <a:noFill/>
            </a:ln>
            <a:effectLst>
              <a:outerShdw blurRad="200025" dist="19050" dir="5400000" algn="bl" rotWithShape="0">
                <a:schemeClr val="accent1">
                  <a:alpha val="6667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790"/>
        <p:cNvGrpSpPr/>
        <p:nvPr/>
      </p:nvGrpSpPr>
      <p:grpSpPr>
        <a:xfrm>
          <a:off x="0" y="0"/>
          <a:ext cx="0" cy="0"/>
          <a:chOff x="0" y="0"/>
          <a:chExt cx="0" cy="0"/>
        </a:xfrm>
      </p:grpSpPr>
      <p:sp>
        <p:nvSpPr>
          <p:cNvPr id="791" name="Google Shape;791;p25"/>
          <p:cNvSpPr txBox="1">
            <a:spLocks noGrp="1"/>
          </p:cNvSpPr>
          <p:nvPr>
            <p:ph type="title"/>
          </p:nvPr>
        </p:nvSpPr>
        <p:spPr>
          <a:xfrm>
            <a:off x="311700" y="315925"/>
            <a:ext cx="8520600" cy="831300"/>
          </a:xfrm>
          <a:prstGeom prst="rect">
            <a:avLst/>
          </a:prstGeom>
          <a:noFill/>
          <a:ln>
            <a:noFill/>
          </a:ln>
        </p:spPr>
        <p:txBody>
          <a:bodyPr spcFirstLastPara="1" wrap="square" lIns="91425" tIns="91425" rIns="91425" bIns="91425" anchor="b" anchorCtr="0">
            <a:normAutofit/>
          </a:bodyPr>
          <a:lstStyle/>
          <a:p>
            <a:pPr marL="0" lvl="0" indent="0" algn="l" rtl="0">
              <a:lnSpc>
                <a:spcPct val="100000"/>
              </a:lnSpc>
              <a:spcBef>
                <a:spcPts val="0"/>
              </a:spcBef>
              <a:spcAft>
                <a:spcPts val="0"/>
              </a:spcAft>
              <a:buSzPts val="4200"/>
              <a:buNone/>
            </a:pPr>
            <a:r>
              <a:rPr lang="en" b="1" dirty="0"/>
              <a:t>Git pour les DEVOPS</a:t>
            </a:r>
            <a:endParaRPr b="1" dirty="0"/>
          </a:p>
        </p:txBody>
      </p:sp>
      <p:sp>
        <p:nvSpPr>
          <p:cNvPr id="792" name="Google Shape;792;p25"/>
          <p:cNvSpPr txBox="1">
            <a:spLocks noGrp="1"/>
          </p:cNvSpPr>
          <p:nvPr>
            <p:ph type="body" idx="1"/>
          </p:nvPr>
        </p:nvSpPr>
        <p:spPr>
          <a:xfrm>
            <a:off x="395300" y="1262500"/>
            <a:ext cx="8436900" cy="2293200"/>
          </a:xfrm>
          <a:prstGeom prst="rect">
            <a:avLst/>
          </a:prstGeom>
          <a:noFill/>
          <a:ln>
            <a:noFill/>
          </a:ln>
        </p:spPr>
        <p:txBody>
          <a:bodyPr spcFirstLastPara="1" wrap="square" lIns="91425" tIns="91425" rIns="91425" bIns="91425" anchor="t" anchorCtr="0">
            <a:normAutofit/>
          </a:bodyPr>
          <a:lstStyle/>
          <a:p>
            <a:pPr marL="0" indent="0">
              <a:buNone/>
            </a:pPr>
            <a:r>
              <a:rPr lang="en" sz="1100" b="1" dirty="0">
                <a:latin typeface="Fira Sans"/>
              </a:rPr>
              <a:t>Après l'apparition de Git, </a:t>
            </a:r>
            <a:r>
              <a:rPr lang="en" sz="1100" b="1" dirty="0">
                <a:latin typeface="Fira Sans"/>
                <a:sym typeface="Arial"/>
              </a:rPr>
              <a:t>les équipes DevOps utilisent Git pour plusieurs raisons :</a:t>
            </a:r>
          </a:p>
          <a:p>
            <a:pPr marL="0" indent="0">
              <a:buNone/>
            </a:pPr>
            <a:endParaRPr sz="1100" dirty="0">
              <a:latin typeface="Fira Sans"/>
              <a:sym typeface="Arial"/>
            </a:endParaRPr>
          </a:p>
          <a:p>
            <a:pPr marL="171450" indent="-171450"/>
            <a:r>
              <a:rPr lang="en" sz="1100" dirty="0">
                <a:latin typeface="Fira Sans"/>
                <a:sym typeface="Arial"/>
              </a:rPr>
              <a:t>Intégration continue : Git est souvent utilisé en combinaison avec des outils d'intégration continue, tels que </a:t>
            </a:r>
            <a:r>
              <a:rPr lang="en" sz="1100" b="1" dirty="0">
                <a:latin typeface="Fira Sans"/>
                <a:sym typeface="Arial"/>
              </a:rPr>
              <a:t>Jenkins </a:t>
            </a:r>
            <a:r>
              <a:rPr lang="en" sz="1100" dirty="0">
                <a:latin typeface="Fira Sans"/>
                <a:sym typeface="Arial"/>
              </a:rPr>
              <a:t>ou </a:t>
            </a:r>
            <a:r>
              <a:rPr lang="en" sz="1100" b="1" dirty="0">
                <a:latin typeface="Fira Sans"/>
                <a:sym typeface="Arial"/>
              </a:rPr>
              <a:t>Travis</a:t>
            </a:r>
            <a:r>
              <a:rPr lang="en" sz="1100" dirty="0">
                <a:latin typeface="Fira Sans"/>
                <a:sym typeface="Arial"/>
              </a:rPr>
              <a:t> </a:t>
            </a:r>
            <a:r>
              <a:rPr lang="en" sz="1100" b="1" dirty="0">
                <a:latin typeface="Fira Sans"/>
                <a:sym typeface="Arial"/>
              </a:rPr>
              <a:t>CI</a:t>
            </a:r>
            <a:r>
              <a:rPr lang="en" sz="1100" dirty="0">
                <a:latin typeface="Fira Sans"/>
                <a:sym typeface="Arial"/>
              </a:rPr>
              <a:t>, pour automatiser le processus de déploiement du code source.</a:t>
            </a:r>
          </a:p>
          <a:p>
            <a:pPr marL="0" indent="0">
              <a:buNone/>
            </a:pPr>
            <a:endParaRPr sz="1100" dirty="0">
              <a:latin typeface="Fira Sans"/>
              <a:sym typeface="Arial"/>
            </a:endParaRPr>
          </a:p>
          <a:p>
            <a:pPr marL="171450" indent="-171450"/>
            <a:r>
              <a:rPr lang="en" sz="1100" dirty="0">
                <a:latin typeface="Fira Sans"/>
                <a:sym typeface="Arial"/>
              </a:rPr>
              <a:t>Déploiement continu : Git permet de mettre en place des pipelines de déploiement continu, qui permettent de tester et déployer automatiquement le code source à chaque modification.</a:t>
            </a:r>
            <a:endParaRPr sz="1100" dirty="0">
              <a:latin typeface="Fira Sans"/>
            </a:endParaRPr>
          </a:p>
        </p:txBody>
      </p:sp>
      <p:grpSp>
        <p:nvGrpSpPr>
          <p:cNvPr id="793" name="Google Shape;793;p25"/>
          <p:cNvGrpSpPr/>
          <p:nvPr/>
        </p:nvGrpSpPr>
        <p:grpSpPr>
          <a:xfrm rot="5400000" flipH="1">
            <a:off x="-980090" y="2908488"/>
            <a:ext cx="1776924" cy="3605827"/>
            <a:chOff x="7350442" y="2608992"/>
            <a:chExt cx="777239" cy="1673160"/>
          </a:xfrm>
        </p:grpSpPr>
        <p:sp>
          <p:nvSpPr>
            <p:cNvPr id="794" name="Google Shape;794;p25"/>
            <p:cNvSpPr/>
            <p:nvPr/>
          </p:nvSpPr>
          <p:spPr>
            <a:xfrm>
              <a:off x="7486745" y="2608992"/>
              <a:ext cx="300894" cy="898874"/>
            </a:xfrm>
            <a:custGeom>
              <a:avLst/>
              <a:gdLst/>
              <a:ahLst/>
              <a:cxnLst/>
              <a:rect l="l" t="t" r="r" b="b"/>
              <a:pathLst>
                <a:path w="300894" h="898874" extrusionOk="0">
                  <a:moveTo>
                    <a:pt x="16764" y="858488"/>
                  </a:moveTo>
                  <a:cubicBezTo>
                    <a:pt x="7334" y="860203"/>
                    <a:pt x="0" y="868585"/>
                    <a:pt x="0" y="878491"/>
                  </a:cubicBezTo>
                  <a:cubicBezTo>
                    <a:pt x="0" y="889730"/>
                    <a:pt x="9144" y="898874"/>
                    <a:pt x="20288" y="898874"/>
                  </a:cubicBezTo>
                  <a:cubicBezTo>
                    <a:pt x="31528" y="898874"/>
                    <a:pt x="40672" y="889730"/>
                    <a:pt x="40672" y="878491"/>
                  </a:cubicBezTo>
                  <a:cubicBezTo>
                    <a:pt x="40672" y="868585"/>
                    <a:pt x="33433" y="860203"/>
                    <a:pt x="23908" y="858488"/>
                  </a:cubicBezTo>
                  <a:lnTo>
                    <a:pt x="23908" y="733997"/>
                  </a:lnTo>
                  <a:lnTo>
                    <a:pt x="300895" y="457009"/>
                  </a:lnTo>
                  <a:lnTo>
                    <a:pt x="300895" y="0"/>
                  </a:lnTo>
                  <a:lnTo>
                    <a:pt x="293751" y="0"/>
                  </a:lnTo>
                  <a:lnTo>
                    <a:pt x="293751" y="454057"/>
                  </a:lnTo>
                  <a:lnTo>
                    <a:pt x="16764" y="731044"/>
                  </a:lnTo>
                  <a:lnTo>
                    <a:pt x="16764" y="858488"/>
                  </a:lnTo>
                  <a:close/>
                  <a:moveTo>
                    <a:pt x="33528" y="878491"/>
                  </a:moveTo>
                  <a:cubicBezTo>
                    <a:pt x="33528" y="885825"/>
                    <a:pt x="27622" y="891730"/>
                    <a:pt x="20288" y="891730"/>
                  </a:cubicBezTo>
                  <a:cubicBezTo>
                    <a:pt x="13049" y="891730"/>
                    <a:pt x="7144" y="885825"/>
                    <a:pt x="7144" y="878491"/>
                  </a:cubicBezTo>
                  <a:cubicBezTo>
                    <a:pt x="7144" y="872490"/>
                    <a:pt x="11239" y="867347"/>
                    <a:pt x="16764" y="865918"/>
                  </a:cubicBezTo>
                  <a:cubicBezTo>
                    <a:pt x="17907" y="865537"/>
                    <a:pt x="19050" y="865346"/>
                    <a:pt x="20288" y="865346"/>
                  </a:cubicBezTo>
                  <a:cubicBezTo>
                    <a:pt x="21526" y="865346"/>
                    <a:pt x="22765" y="865537"/>
                    <a:pt x="23908" y="865918"/>
                  </a:cubicBezTo>
                  <a:cubicBezTo>
                    <a:pt x="29527" y="867442"/>
                    <a:pt x="33528" y="872490"/>
                    <a:pt x="33528" y="878491"/>
                  </a:cubicBezTo>
                  <a:close/>
                </a:path>
              </a:pathLst>
            </a:custGeom>
            <a:solidFill>
              <a:schemeClr val="accent1"/>
            </a:solidFill>
            <a:ln>
              <a:noFill/>
            </a:ln>
            <a:effectLst>
              <a:outerShdw blurRad="200025" dist="19050" dir="5400000" algn="bl" rotWithShape="0">
                <a:schemeClr val="accent1">
                  <a:alpha val="6667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95" name="Google Shape;795;p25"/>
            <p:cNvSpPr/>
            <p:nvPr/>
          </p:nvSpPr>
          <p:spPr>
            <a:xfrm>
              <a:off x="7430357" y="3185731"/>
              <a:ext cx="149161" cy="440054"/>
            </a:xfrm>
            <a:custGeom>
              <a:avLst/>
              <a:gdLst/>
              <a:ahLst/>
              <a:cxnLst/>
              <a:rect l="l" t="t" r="r" b="b"/>
              <a:pathLst>
                <a:path w="149161" h="440054" extrusionOk="0">
                  <a:moveTo>
                    <a:pt x="123349" y="30861"/>
                  </a:moveTo>
                  <a:cubicBezTo>
                    <a:pt x="125921" y="32575"/>
                    <a:pt x="129064" y="33528"/>
                    <a:pt x="132397" y="33528"/>
                  </a:cubicBezTo>
                  <a:cubicBezTo>
                    <a:pt x="141637" y="33528"/>
                    <a:pt x="149162" y="26003"/>
                    <a:pt x="149162" y="16764"/>
                  </a:cubicBezTo>
                  <a:cubicBezTo>
                    <a:pt x="149162" y="7525"/>
                    <a:pt x="141637" y="0"/>
                    <a:pt x="132397" y="0"/>
                  </a:cubicBezTo>
                  <a:cubicBezTo>
                    <a:pt x="123158" y="0"/>
                    <a:pt x="115634" y="7525"/>
                    <a:pt x="115634" y="16764"/>
                  </a:cubicBezTo>
                  <a:cubicBezTo>
                    <a:pt x="115634" y="20098"/>
                    <a:pt x="116586" y="23146"/>
                    <a:pt x="118301" y="25813"/>
                  </a:cubicBezTo>
                  <a:lnTo>
                    <a:pt x="16764" y="127349"/>
                  </a:lnTo>
                  <a:lnTo>
                    <a:pt x="16764" y="399669"/>
                  </a:lnTo>
                  <a:cubicBezTo>
                    <a:pt x="7334" y="401384"/>
                    <a:pt x="0" y="409765"/>
                    <a:pt x="0" y="419671"/>
                  </a:cubicBezTo>
                  <a:cubicBezTo>
                    <a:pt x="0" y="430911"/>
                    <a:pt x="9144" y="440055"/>
                    <a:pt x="20288" y="440055"/>
                  </a:cubicBezTo>
                  <a:cubicBezTo>
                    <a:pt x="31528" y="440055"/>
                    <a:pt x="40672" y="430911"/>
                    <a:pt x="40672" y="419671"/>
                  </a:cubicBezTo>
                  <a:cubicBezTo>
                    <a:pt x="40672" y="409765"/>
                    <a:pt x="33433" y="401384"/>
                    <a:pt x="23908" y="399669"/>
                  </a:cubicBezTo>
                  <a:lnTo>
                    <a:pt x="23908" y="130302"/>
                  </a:lnTo>
                  <a:lnTo>
                    <a:pt x="123349" y="30861"/>
                  </a:lnTo>
                  <a:close/>
                  <a:moveTo>
                    <a:pt x="33623" y="419671"/>
                  </a:moveTo>
                  <a:cubicBezTo>
                    <a:pt x="33623" y="427006"/>
                    <a:pt x="27718" y="432911"/>
                    <a:pt x="20384" y="432911"/>
                  </a:cubicBezTo>
                  <a:cubicBezTo>
                    <a:pt x="13145" y="432911"/>
                    <a:pt x="7239" y="427006"/>
                    <a:pt x="7239" y="419671"/>
                  </a:cubicBezTo>
                  <a:cubicBezTo>
                    <a:pt x="7239" y="413671"/>
                    <a:pt x="11335" y="408527"/>
                    <a:pt x="16859" y="407098"/>
                  </a:cubicBezTo>
                  <a:cubicBezTo>
                    <a:pt x="18002" y="406717"/>
                    <a:pt x="19145" y="406527"/>
                    <a:pt x="20384" y="406527"/>
                  </a:cubicBezTo>
                  <a:cubicBezTo>
                    <a:pt x="21622" y="406527"/>
                    <a:pt x="22860" y="406717"/>
                    <a:pt x="24003" y="407098"/>
                  </a:cubicBezTo>
                  <a:cubicBezTo>
                    <a:pt x="29623" y="408622"/>
                    <a:pt x="33623" y="413671"/>
                    <a:pt x="33623" y="419671"/>
                  </a:cubicBezTo>
                  <a:close/>
                </a:path>
              </a:pathLst>
            </a:custGeom>
            <a:solidFill>
              <a:schemeClr val="accent1"/>
            </a:solidFill>
            <a:ln>
              <a:noFill/>
            </a:ln>
            <a:effectLst>
              <a:outerShdw blurRad="200025" dist="19050" dir="5400000" algn="bl" rotWithShape="0">
                <a:schemeClr val="accent1">
                  <a:alpha val="6667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96" name="Google Shape;796;p25"/>
            <p:cNvSpPr/>
            <p:nvPr/>
          </p:nvSpPr>
          <p:spPr>
            <a:xfrm>
              <a:off x="7350442" y="2713767"/>
              <a:ext cx="389000" cy="777335"/>
            </a:xfrm>
            <a:custGeom>
              <a:avLst/>
              <a:gdLst/>
              <a:ahLst/>
              <a:cxnLst/>
              <a:rect l="l" t="t" r="r" b="b"/>
              <a:pathLst>
                <a:path w="389000" h="777335" extrusionOk="0">
                  <a:moveTo>
                    <a:pt x="297466" y="400812"/>
                  </a:moveTo>
                  <a:lnTo>
                    <a:pt x="188976" y="400812"/>
                  </a:lnTo>
                  <a:lnTo>
                    <a:pt x="16669" y="573024"/>
                  </a:lnTo>
                  <a:lnTo>
                    <a:pt x="16669" y="736949"/>
                  </a:lnTo>
                  <a:cubicBezTo>
                    <a:pt x="7144" y="738664"/>
                    <a:pt x="0" y="747046"/>
                    <a:pt x="0" y="757047"/>
                  </a:cubicBezTo>
                  <a:cubicBezTo>
                    <a:pt x="0" y="768191"/>
                    <a:pt x="9049" y="777335"/>
                    <a:pt x="20288" y="777335"/>
                  </a:cubicBezTo>
                  <a:cubicBezTo>
                    <a:pt x="31432" y="777335"/>
                    <a:pt x="40576" y="768191"/>
                    <a:pt x="40576" y="757047"/>
                  </a:cubicBezTo>
                  <a:cubicBezTo>
                    <a:pt x="40576" y="747046"/>
                    <a:pt x="33242" y="738664"/>
                    <a:pt x="23813" y="736949"/>
                  </a:cubicBezTo>
                  <a:lnTo>
                    <a:pt x="23813" y="575977"/>
                  </a:lnTo>
                  <a:lnTo>
                    <a:pt x="191929" y="407956"/>
                  </a:lnTo>
                  <a:lnTo>
                    <a:pt x="300418" y="407956"/>
                  </a:lnTo>
                  <a:lnTo>
                    <a:pt x="372237" y="336042"/>
                  </a:lnTo>
                  <a:lnTo>
                    <a:pt x="372237" y="40291"/>
                  </a:lnTo>
                  <a:cubicBezTo>
                    <a:pt x="381667" y="38576"/>
                    <a:pt x="389001" y="30289"/>
                    <a:pt x="389001" y="20288"/>
                  </a:cubicBezTo>
                  <a:cubicBezTo>
                    <a:pt x="389001" y="9049"/>
                    <a:pt x="379857" y="0"/>
                    <a:pt x="368713" y="0"/>
                  </a:cubicBezTo>
                  <a:cubicBezTo>
                    <a:pt x="357473" y="0"/>
                    <a:pt x="348329" y="9049"/>
                    <a:pt x="348329" y="20288"/>
                  </a:cubicBezTo>
                  <a:cubicBezTo>
                    <a:pt x="348329" y="30289"/>
                    <a:pt x="355568" y="38576"/>
                    <a:pt x="365093" y="40291"/>
                  </a:cubicBezTo>
                  <a:lnTo>
                    <a:pt x="365093" y="333089"/>
                  </a:lnTo>
                  <a:lnTo>
                    <a:pt x="297466" y="400812"/>
                  </a:lnTo>
                  <a:close/>
                  <a:moveTo>
                    <a:pt x="33433" y="757047"/>
                  </a:moveTo>
                  <a:cubicBezTo>
                    <a:pt x="33433" y="764286"/>
                    <a:pt x="27527" y="770192"/>
                    <a:pt x="20288" y="770192"/>
                  </a:cubicBezTo>
                  <a:cubicBezTo>
                    <a:pt x="13049" y="770192"/>
                    <a:pt x="7144" y="764286"/>
                    <a:pt x="7144" y="757047"/>
                  </a:cubicBezTo>
                  <a:cubicBezTo>
                    <a:pt x="7144" y="750951"/>
                    <a:pt x="11144" y="745903"/>
                    <a:pt x="16669" y="744379"/>
                  </a:cubicBezTo>
                  <a:cubicBezTo>
                    <a:pt x="17812" y="743998"/>
                    <a:pt x="19050" y="743807"/>
                    <a:pt x="20288" y="743807"/>
                  </a:cubicBezTo>
                  <a:cubicBezTo>
                    <a:pt x="21526" y="743807"/>
                    <a:pt x="22669" y="743998"/>
                    <a:pt x="23813" y="744379"/>
                  </a:cubicBezTo>
                  <a:cubicBezTo>
                    <a:pt x="29337" y="745808"/>
                    <a:pt x="33433" y="750951"/>
                    <a:pt x="33433" y="757047"/>
                  </a:cubicBezTo>
                  <a:close/>
                  <a:moveTo>
                    <a:pt x="355473" y="20288"/>
                  </a:moveTo>
                  <a:cubicBezTo>
                    <a:pt x="355473" y="13049"/>
                    <a:pt x="361379" y="7144"/>
                    <a:pt x="368713" y="7144"/>
                  </a:cubicBezTo>
                  <a:cubicBezTo>
                    <a:pt x="375952" y="7144"/>
                    <a:pt x="381857" y="13049"/>
                    <a:pt x="381857" y="20288"/>
                  </a:cubicBezTo>
                  <a:cubicBezTo>
                    <a:pt x="381857" y="26289"/>
                    <a:pt x="377761" y="31432"/>
                    <a:pt x="372237" y="32861"/>
                  </a:cubicBezTo>
                  <a:cubicBezTo>
                    <a:pt x="371094" y="33242"/>
                    <a:pt x="369951" y="33433"/>
                    <a:pt x="368713" y="33433"/>
                  </a:cubicBezTo>
                  <a:cubicBezTo>
                    <a:pt x="367474" y="33433"/>
                    <a:pt x="366236" y="33242"/>
                    <a:pt x="365093" y="32861"/>
                  </a:cubicBezTo>
                  <a:cubicBezTo>
                    <a:pt x="359473" y="31337"/>
                    <a:pt x="355473" y="26289"/>
                    <a:pt x="355473" y="20288"/>
                  </a:cubicBezTo>
                  <a:close/>
                </a:path>
              </a:pathLst>
            </a:custGeom>
            <a:solidFill>
              <a:schemeClr val="accent1"/>
            </a:solidFill>
            <a:ln>
              <a:noFill/>
            </a:ln>
            <a:effectLst>
              <a:outerShdw blurRad="200025" dist="19050" dir="5400000" algn="bl" rotWithShape="0">
                <a:schemeClr val="accent1">
                  <a:alpha val="6667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97" name="Google Shape;797;p25"/>
            <p:cNvSpPr/>
            <p:nvPr/>
          </p:nvSpPr>
          <p:spPr>
            <a:xfrm>
              <a:off x="7860696" y="2608992"/>
              <a:ext cx="266985" cy="1341405"/>
            </a:xfrm>
            <a:custGeom>
              <a:avLst/>
              <a:gdLst/>
              <a:ahLst/>
              <a:cxnLst/>
              <a:rect l="l" t="t" r="r" b="b"/>
              <a:pathLst>
                <a:path w="266985" h="1341405" extrusionOk="0">
                  <a:moveTo>
                    <a:pt x="266986" y="744569"/>
                  </a:moveTo>
                  <a:lnTo>
                    <a:pt x="266986" y="0"/>
                  </a:lnTo>
                  <a:lnTo>
                    <a:pt x="259842" y="0"/>
                  </a:lnTo>
                  <a:lnTo>
                    <a:pt x="259842" y="741617"/>
                  </a:lnTo>
                  <a:lnTo>
                    <a:pt x="13145" y="988314"/>
                  </a:lnTo>
                  <a:lnTo>
                    <a:pt x="13145" y="1308259"/>
                  </a:lnTo>
                  <a:cubicBezTo>
                    <a:pt x="5620" y="1309878"/>
                    <a:pt x="0" y="1316546"/>
                    <a:pt x="0" y="1324642"/>
                  </a:cubicBezTo>
                  <a:cubicBezTo>
                    <a:pt x="0" y="1333881"/>
                    <a:pt x="7525" y="1341406"/>
                    <a:pt x="16764" y="1341406"/>
                  </a:cubicBezTo>
                  <a:cubicBezTo>
                    <a:pt x="26003" y="1341406"/>
                    <a:pt x="33528" y="1333881"/>
                    <a:pt x="33528" y="1324642"/>
                  </a:cubicBezTo>
                  <a:cubicBezTo>
                    <a:pt x="33528" y="1316641"/>
                    <a:pt x="27908" y="1309973"/>
                    <a:pt x="20384" y="1308259"/>
                  </a:cubicBezTo>
                  <a:lnTo>
                    <a:pt x="20384" y="991267"/>
                  </a:lnTo>
                  <a:lnTo>
                    <a:pt x="266986" y="744569"/>
                  </a:lnTo>
                  <a:close/>
                </a:path>
              </a:pathLst>
            </a:custGeom>
            <a:solidFill>
              <a:schemeClr val="accent1"/>
            </a:solidFill>
            <a:ln>
              <a:noFill/>
            </a:ln>
            <a:effectLst>
              <a:outerShdw blurRad="200025" dist="19050" dir="5400000" algn="bl" rotWithShape="0">
                <a:schemeClr val="accent1">
                  <a:alpha val="6667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98" name="Google Shape;798;p25"/>
            <p:cNvSpPr/>
            <p:nvPr/>
          </p:nvSpPr>
          <p:spPr>
            <a:xfrm>
              <a:off x="7616094" y="2608992"/>
              <a:ext cx="370998" cy="1562195"/>
            </a:xfrm>
            <a:custGeom>
              <a:avLst/>
              <a:gdLst/>
              <a:ahLst/>
              <a:cxnLst/>
              <a:rect l="l" t="t" r="r" b="b"/>
              <a:pathLst>
                <a:path w="370998" h="1562195" extrusionOk="0">
                  <a:moveTo>
                    <a:pt x="158496" y="1521905"/>
                  </a:moveTo>
                  <a:lnTo>
                    <a:pt x="158496" y="1225868"/>
                  </a:lnTo>
                  <a:lnTo>
                    <a:pt x="95155" y="1162431"/>
                  </a:lnTo>
                  <a:lnTo>
                    <a:pt x="95155" y="939070"/>
                  </a:lnTo>
                  <a:lnTo>
                    <a:pt x="156210" y="878014"/>
                  </a:lnTo>
                  <a:lnTo>
                    <a:pt x="156210" y="839534"/>
                  </a:lnTo>
                  <a:lnTo>
                    <a:pt x="317659" y="678085"/>
                  </a:lnTo>
                  <a:cubicBezTo>
                    <a:pt x="320897" y="680466"/>
                    <a:pt x="324898" y="681800"/>
                    <a:pt x="329184" y="681800"/>
                  </a:cubicBezTo>
                  <a:cubicBezTo>
                    <a:pt x="340423" y="681800"/>
                    <a:pt x="349568" y="672655"/>
                    <a:pt x="349568" y="661511"/>
                  </a:cubicBezTo>
                  <a:cubicBezTo>
                    <a:pt x="349568" y="650272"/>
                    <a:pt x="340423" y="641128"/>
                    <a:pt x="329184" y="641128"/>
                  </a:cubicBezTo>
                  <a:cubicBezTo>
                    <a:pt x="318040" y="641128"/>
                    <a:pt x="308896" y="650272"/>
                    <a:pt x="308896" y="661511"/>
                  </a:cubicBezTo>
                  <a:cubicBezTo>
                    <a:pt x="308896" y="665797"/>
                    <a:pt x="310229" y="669798"/>
                    <a:pt x="312611" y="673037"/>
                  </a:cubicBezTo>
                  <a:lnTo>
                    <a:pt x="267843" y="717804"/>
                  </a:lnTo>
                  <a:lnTo>
                    <a:pt x="267843" y="635413"/>
                  </a:lnTo>
                  <a:lnTo>
                    <a:pt x="370999" y="532257"/>
                  </a:lnTo>
                  <a:lnTo>
                    <a:pt x="370999" y="273844"/>
                  </a:lnTo>
                  <a:lnTo>
                    <a:pt x="319183" y="222028"/>
                  </a:lnTo>
                  <a:lnTo>
                    <a:pt x="319183" y="0"/>
                  </a:lnTo>
                  <a:lnTo>
                    <a:pt x="312039" y="0"/>
                  </a:lnTo>
                  <a:lnTo>
                    <a:pt x="312039" y="503777"/>
                  </a:lnTo>
                  <a:lnTo>
                    <a:pt x="16669" y="799147"/>
                  </a:lnTo>
                  <a:lnTo>
                    <a:pt x="16669" y="1479995"/>
                  </a:lnTo>
                  <a:cubicBezTo>
                    <a:pt x="7144" y="1481709"/>
                    <a:pt x="0" y="1490091"/>
                    <a:pt x="0" y="1500092"/>
                  </a:cubicBezTo>
                  <a:cubicBezTo>
                    <a:pt x="0" y="1511237"/>
                    <a:pt x="9049" y="1520381"/>
                    <a:pt x="20288" y="1520381"/>
                  </a:cubicBezTo>
                  <a:cubicBezTo>
                    <a:pt x="31528" y="1520381"/>
                    <a:pt x="40577" y="1511237"/>
                    <a:pt x="40577" y="1500092"/>
                  </a:cubicBezTo>
                  <a:cubicBezTo>
                    <a:pt x="40577" y="1490091"/>
                    <a:pt x="33338" y="1481709"/>
                    <a:pt x="23813" y="1479995"/>
                  </a:cubicBezTo>
                  <a:lnTo>
                    <a:pt x="23813" y="802100"/>
                  </a:lnTo>
                  <a:lnTo>
                    <a:pt x="319183" y="506730"/>
                  </a:lnTo>
                  <a:lnTo>
                    <a:pt x="319183" y="232124"/>
                  </a:lnTo>
                  <a:lnTo>
                    <a:pt x="363855" y="276796"/>
                  </a:lnTo>
                  <a:lnTo>
                    <a:pt x="363855" y="529304"/>
                  </a:lnTo>
                  <a:lnTo>
                    <a:pt x="260699" y="632460"/>
                  </a:lnTo>
                  <a:lnTo>
                    <a:pt x="260699" y="724948"/>
                  </a:lnTo>
                  <a:lnTo>
                    <a:pt x="260699" y="724948"/>
                  </a:lnTo>
                  <a:lnTo>
                    <a:pt x="149066" y="836485"/>
                  </a:lnTo>
                  <a:lnTo>
                    <a:pt x="149066" y="874967"/>
                  </a:lnTo>
                  <a:lnTo>
                    <a:pt x="95155" y="928973"/>
                  </a:lnTo>
                  <a:lnTo>
                    <a:pt x="95155" y="821341"/>
                  </a:lnTo>
                  <a:lnTo>
                    <a:pt x="178498" y="738092"/>
                  </a:lnTo>
                  <a:cubicBezTo>
                    <a:pt x="181737" y="740473"/>
                    <a:pt x="185738" y="741807"/>
                    <a:pt x="190024" y="741807"/>
                  </a:cubicBezTo>
                  <a:cubicBezTo>
                    <a:pt x="201263" y="741807"/>
                    <a:pt x="210312" y="732663"/>
                    <a:pt x="210312" y="721423"/>
                  </a:cubicBezTo>
                  <a:cubicBezTo>
                    <a:pt x="210312" y="710279"/>
                    <a:pt x="201263" y="701135"/>
                    <a:pt x="190024" y="701135"/>
                  </a:cubicBezTo>
                  <a:cubicBezTo>
                    <a:pt x="178784" y="701135"/>
                    <a:pt x="169736" y="710279"/>
                    <a:pt x="169736" y="721423"/>
                  </a:cubicBezTo>
                  <a:cubicBezTo>
                    <a:pt x="169736" y="725805"/>
                    <a:pt x="171069" y="729805"/>
                    <a:pt x="173355" y="733044"/>
                  </a:cubicBezTo>
                  <a:lnTo>
                    <a:pt x="88011" y="818388"/>
                  </a:lnTo>
                  <a:lnTo>
                    <a:pt x="88011" y="1165384"/>
                  </a:lnTo>
                  <a:lnTo>
                    <a:pt x="151352" y="1228820"/>
                  </a:lnTo>
                  <a:lnTo>
                    <a:pt x="151352" y="1521905"/>
                  </a:lnTo>
                  <a:cubicBezTo>
                    <a:pt x="141732" y="1523524"/>
                    <a:pt x="134493" y="1531906"/>
                    <a:pt x="134493" y="1541907"/>
                  </a:cubicBezTo>
                  <a:cubicBezTo>
                    <a:pt x="134493" y="1553147"/>
                    <a:pt x="143542" y="1562195"/>
                    <a:pt x="154781" y="1562195"/>
                  </a:cubicBezTo>
                  <a:cubicBezTo>
                    <a:pt x="166021" y="1562195"/>
                    <a:pt x="175070" y="1553147"/>
                    <a:pt x="175070" y="1541907"/>
                  </a:cubicBezTo>
                  <a:cubicBezTo>
                    <a:pt x="175070" y="1532001"/>
                    <a:pt x="167926" y="1523714"/>
                    <a:pt x="158496" y="1521905"/>
                  </a:cubicBezTo>
                  <a:close/>
                  <a:moveTo>
                    <a:pt x="316039" y="661511"/>
                  </a:moveTo>
                  <a:cubicBezTo>
                    <a:pt x="316039" y="654177"/>
                    <a:pt x="321945" y="648272"/>
                    <a:pt x="329184" y="648272"/>
                  </a:cubicBezTo>
                  <a:cubicBezTo>
                    <a:pt x="336518" y="648272"/>
                    <a:pt x="342424" y="654177"/>
                    <a:pt x="342424" y="661511"/>
                  </a:cubicBezTo>
                  <a:cubicBezTo>
                    <a:pt x="342424" y="668750"/>
                    <a:pt x="336518" y="674656"/>
                    <a:pt x="329184" y="674656"/>
                  </a:cubicBezTo>
                  <a:cubicBezTo>
                    <a:pt x="326898" y="674656"/>
                    <a:pt x="324707" y="674084"/>
                    <a:pt x="322802" y="672941"/>
                  </a:cubicBezTo>
                  <a:cubicBezTo>
                    <a:pt x="320707" y="671798"/>
                    <a:pt x="318897" y="669988"/>
                    <a:pt x="317754" y="667893"/>
                  </a:cubicBezTo>
                  <a:cubicBezTo>
                    <a:pt x="316611" y="665988"/>
                    <a:pt x="316039" y="663797"/>
                    <a:pt x="316039" y="661511"/>
                  </a:cubicBezTo>
                  <a:close/>
                  <a:moveTo>
                    <a:pt x="33433" y="1500092"/>
                  </a:moveTo>
                  <a:cubicBezTo>
                    <a:pt x="33433" y="1507331"/>
                    <a:pt x="27527" y="1513237"/>
                    <a:pt x="20288" y="1513237"/>
                  </a:cubicBezTo>
                  <a:cubicBezTo>
                    <a:pt x="13049" y="1513237"/>
                    <a:pt x="7144" y="1507331"/>
                    <a:pt x="7144" y="1500092"/>
                  </a:cubicBezTo>
                  <a:cubicBezTo>
                    <a:pt x="7144" y="1493996"/>
                    <a:pt x="11144" y="1488948"/>
                    <a:pt x="16669" y="1487424"/>
                  </a:cubicBezTo>
                  <a:cubicBezTo>
                    <a:pt x="17812" y="1487043"/>
                    <a:pt x="19050" y="1486853"/>
                    <a:pt x="20288" y="1486853"/>
                  </a:cubicBezTo>
                  <a:cubicBezTo>
                    <a:pt x="21527" y="1486853"/>
                    <a:pt x="22670" y="1487043"/>
                    <a:pt x="23813" y="1487424"/>
                  </a:cubicBezTo>
                  <a:cubicBezTo>
                    <a:pt x="29337" y="1488853"/>
                    <a:pt x="33433" y="1493996"/>
                    <a:pt x="33433" y="1500092"/>
                  </a:cubicBezTo>
                  <a:close/>
                  <a:moveTo>
                    <a:pt x="176879" y="721423"/>
                  </a:moveTo>
                  <a:cubicBezTo>
                    <a:pt x="176879" y="714184"/>
                    <a:pt x="182785" y="708279"/>
                    <a:pt x="190024" y="708279"/>
                  </a:cubicBezTo>
                  <a:cubicBezTo>
                    <a:pt x="197263" y="708279"/>
                    <a:pt x="203168" y="714184"/>
                    <a:pt x="203168" y="721423"/>
                  </a:cubicBezTo>
                  <a:cubicBezTo>
                    <a:pt x="203168" y="728758"/>
                    <a:pt x="197263" y="734663"/>
                    <a:pt x="190024" y="734663"/>
                  </a:cubicBezTo>
                  <a:cubicBezTo>
                    <a:pt x="187738" y="734663"/>
                    <a:pt x="185547" y="734092"/>
                    <a:pt x="183642" y="732949"/>
                  </a:cubicBezTo>
                  <a:cubicBezTo>
                    <a:pt x="181546" y="731806"/>
                    <a:pt x="179737" y="730091"/>
                    <a:pt x="178594" y="727901"/>
                  </a:cubicBezTo>
                  <a:cubicBezTo>
                    <a:pt x="177451" y="725996"/>
                    <a:pt x="176879" y="723805"/>
                    <a:pt x="176879" y="721423"/>
                  </a:cubicBezTo>
                  <a:close/>
                  <a:moveTo>
                    <a:pt x="154781" y="1555052"/>
                  </a:moveTo>
                  <a:cubicBezTo>
                    <a:pt x="147542" y="1555052"/>
                    <a:pt x="141637" y="1549146"/>
                    <a:pt x="141637" y="1541907"/>
                  </a:cubicBezTo>
                  <a:cubicBezTo>
                    <a:pt x="141637" y="1535811"/>
                    <a:pt x="145733" y="1530763"/>
                    <a:pt x="151352" y="1529239"/>
                  </a:cubicBezTo>
                  <a:cubicBezTo>
                    <a:pt x="152495" y="1528953"/>
                    <a:pt x="153638" y="1528763"/>
                    <a:pt x="154781" y="1528763"/>
                  </a:cubicBezTo>
                  <a:cubicBezTo>
                    <a:pt x="156115" y="1528763"/>
                    <a:pt x="157353" y="1528953"/>
                    <a:pt x="158496" y="1529334"/>
                  </a:cubicBezTo>
                  <a:cubicBezTo>
                    <a:pt x="163925" y="1530953"/>
                    <a:pt x="167926" y="1536002"/>
                    <a:pt x="167926" y="1541907"/>
                  </a:cubicBezTo>
                  <a:cubicBezTo>
                    <a:pt x="167926" y="1549146"/>
                    <a:pt x="162020" y="1555052"/>
                    <a:pt x="154781" y="1555052"/>
                  </a:cubicBezTo>
                  <a:close/>
                </a:path>
              </a:pathLst>
            </a:custGeom>
            <a:solidFill>
              <a:schemeClr val="accent1"/>
            </a:solidFill>
            <a:ln>
              <a:noFill/>
            </a:ln>
            <a:effectLst>
              <a:outerShdw blurRad="200025" dist="19050" dir="5400000" algn="bl" rotWithShape="0">
                <a:schemeClr val="accent1">
                  <a:alpha val="6667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99" name="Google Shape;799;p25"/>
            <p:cNvSpPr/>
            <p:nvPr/>
          </p:nvSpPr>
          <p:spPr>
            <a:xfrm>
              <a:off x="7666005" y="3837621"/>
              <a:ext cx="75628" cy="444531"/>
            </a:xfrm>
            <a:custGeom>
              <a:avLst/>
              <a:gdLst/>
              <a:ahLst/>
              <a:cxnLst/>
              <a:rect l="l" t="t" r="r" b="b"/>
              <a:pathLst>
                <a:path w="75628" h="444531" extrusionOk="0">
                  <a:moveTo>
                    <a:pt x="58865" y="404146"/>
                  </a:moveTo>
                  <a:lnTo>
                    <a:pt x="58865" y="53816"/>
                  </a:lnTo>
                  <a:lnTo>
                    <a:pt x="30861" y="25813"/>
                  </a:lnTo>
                  <a:cubicBezTo>
                    <a:pt x="32576" y="23241"/>
                    <a:pt x="33528" y="20098"/>
                    <a:pt x="33528" y="16764"/>
                  </a:cubicBezTo>
                  <a:cubicBezTo>
                    <a:pt x="33528" y="7525"/>
                    <a:pt x="26003" y="0"/>
                    <a:pt x="16764" y="0"/>
                  </a:cubicBezTo>
                  <a:cubicBezTo>
                    <a:pt x="7525" y="0"/>
                    <a:pt x="0" y="7525"/>
                    <a:pt x="0" y="16764"/>
                  </a:cubicBezTo>
                  <a:cubicBezTo>
                    <a:pt x="0" y="26003"/>
                    <a:pt x="7525" y="33528"/>
                    <a:pt x="16764" y="33528"/>
                  </a:cubicBezTo>
                  <a:cubicBezTo>
                    <a:pt x="20098" y="33528"/>
                    <a:pt x="23146" y="32480"/>
                    <a:pt x="25813" y="30861"/>
                  </a:cubicBezTo>
                  <a:lnTo>
                    <a:pt x="25813" y="30861"/>
                  </a:lnTo>
                  <a:lnTo>
                    <a:pt x="51721" y="56769"/>
                  </a:lnTo>
                  <a:lnTo>
                    <a:pt x="51721" y="404146"/>
                  </a:lnTo>
                  <a:cubicBezTo>
                    <a:pt x="42196" y="405860"/>
                    <a:pt x="34957" y="414242"/>
                    <a:pt x="34957" y="424148"/>
                  </a:cubicBezTo>
                  <a:cubicBezTo>
                    <a:pt x="34957" y="435388"/>
                    <a:pt x="44101" y="444532"/>
                    <a:pt x="55341" y="444532"/>
                  </a:cubicBezTo>
                  <a:cubicBezTo>
                    <a:pt x="66485" y="444532"/>
                    <a:pt x="75629" y="435388"/>
                    <a:pt x="75629" y="424148"/>
                  </a:cubicBezTo>
                  <a:cubicBezTo>
                    <a:pt x="75629" y="414242"/>
                    <a:pt x="68294" y="405860"/>
                    <a:pt x="58865" y="404146"/>
                  </a:cubicBezTo>
                  <a:close/>
                  <a:moveTo>
                    <a:pt x="55341" y="437388"/>
                  </a:moveTo>
                  <a:cubicBezTo>
                    <a:pt x="48006" y="437388"/>
                    <a:pt x="42101" y="431483"/>
                    <a:pt x="42101" y="424148"/>
                  </a:cubicBezTo>
                  <a:cubicBezTo>
                    <a:pt x="42101" y="418147"/>
                    <a:pt x="46101" y="413099"/>
                    <a:pt x="51721" y="411575"/>
                  </a:cubicBezTo>
                  <a:cubicBezTo>
                    <a:pt x="52864" y="411194"/>
                    <a:pt x="54102" y="411004"/>
                    <a:pt x="55341" y="411004"/>
                  </a:cubicBezTo>
                  <a:cubicBezTo>
                    <a:pt x="56579" y="411004"/>
                    <a:pt x="57722" y="411194"/>
                    <a:pt x="58865" y="411575"/>
                  </a:cubicBezTo>
                  <a:cubicBezTo>
                    <a:pt x="64389" y="413004"/>
                    <a:pt x="68485" y="418147"/>
                    <a:pt x="68485" y="424148"/>
                  </a:cubicBezTo>
                  <a:cubicBezTo>
                    <a:pt x="68485" y="431483"/>
                    <a:pt x="62579" y="437388"/>
                    <a:pt x="55341" y="437388"/>
                  </a:cubicBezTo>
                  <a:close/>
                </a:path>
              </a:pathLst>
            </a:custGeom>
            <a:solidFill>
              <a:schemeClr val="accent1"/>
            </a:solidFill>
            <a:ln>
              <a:noFill/>
            </a:ln>
            <a:effectLst>
              <a:outerShdw blurRad="200025" dist="19050" dir="5400000" algn="bl" rotWithShape="0">
                <a:schemeClr val="accent1">
                  <a:alpha val="6667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00" name="Google Shape;800;p25"/>
            <p:cNvSpPr/>
            <p:nvPr/>
          </p:nvSpPr>
          <p:spPr>
            <a:xfrm>
              <a:off x="7350442" y="3539870"/>
              <a:ext cx="240982" cy="701039"/>
            </a:xfrm>
            <a:custGeom>
              <a:avLst/>
              <a:gdLst/>
              <a:ahLst/>
              <a:cxnLst/>
              <a:rect l="l" t="t" r="r" b="b"/>
              <a:pathLst>
                <a:path w="240982" h="701039" extrusionOk="0">
                  <a:moveTo>
                    <a:pt x="227838" y="667893"/>
                  </a:moveTo>
                  <a:lnTo>
                    <a:pt x="227838" y="410146"/>
                  </a:lnTo>
                  <a:lnTo>
                    <a:pt x="160210" y="342519"/>
                  </a:lnTo>
                  <a:lnTo>
                    <a:pt x="160210" y="214503"/>
                  </a:lnTo>
                  <a:cubicBezTo>
                    <a:pt x="169545" y="212693"/>
                    <a:pt x="176689" y="204407"/>
                    <a:pt x="176689" y="194596"/>
                  </a:cubicBezTo>
                  <a:cubicBezTo>
                    <a:pt x="176689" y="183356"/>
                    <a:pt x="167545" y="174308"/>
                    <a:pt x="156400" y="174308"/>
                  </a:cubicBezTo>
                  <a:cubicBezTo>
                    <a:pt x="145161" y="174308"/>
                    <a:pt x="136017" y="183356"/>
                    <a:pt x="136017" y="194596"/>
                  </a:cubicBezTo>
                  <a:cubicBezTo>
                    <a:pt x="136017" y="204597"/>
                    <a:pt x="143446" y="212979"/>
                    <a:pt x="153067" y="214598"/>
                  </a:cubicBezTo>
                  <a:lnTo>
                    <a:pt x="153067" y="345472"/>
                  </a:lnTo>
                  <a:lnTo>
                    <a:pt x="220694" y="413099"/>
                  </a:lnTo>
                  <a:lnTo>
                    <a:pt x="220694" y="493681"/>
                  </a:lnTo>
                  <a:lnTo>
                    <a:pt x="103441" y="376428"/>
                  </a:lnTo>
                  <a:lnTo>
                    <a:pt x="103441" y="216122"/>
                  </a:lnTo>
                  <a:lnTo>
                    <a:pt x="23813" y="136493"/>
                  </a:lnTo>
                  <a:lnTo>
                    <a:pt x="23813" y="40291"/>
                  </a:lnTo>
                  <a:cubicBezTo>
                    <a:pt x="33242" y="38576"/>
                    <a:pt x="40576" y="30290"/>
                    <a:pt x="40576" y="20288"/>
                  </a:cubicBezTo>
                  <a:cubicBezTo>
                    <a:pt x="40576" y="9144"/>
                    <a:pt x="31432" y="0"/>
                    <a:pt x="20288" y="0"/>
                  </a:cubicBezTo>
                  <a:cubicBezTo>
                    <a:pt x="9049" y="0"/>
                    <a:pt x="0" y="9144"/>
                    <a:pt x="0" y="20288"/>
                  </a:cubicBezTo>
                  <a:cubicBezTo>
                    <a:pt x="0" y="30290"/>
                    <a:pt x="7144" y="38576"/>
                    <a:pt x="16669" y="40291"/>
                  </a:cubicBezTo>
                  <a:lnTo>
                    <a:pt x="16669" y="139446"/>
                  </a:lnTo>
                  <a:lnTo>
                    <a:pt x="96298" y="219075"/>
                  </a:lnTo>
                  <a:lnTo>
                    <a:pt x="96298" y="379381"/>
                  </a:lnTo>
                  <a:lnTo>
                    <a:pt x="220694" y="503777"/>
                  </a:lnTo>
                  <a:lnTo>
                    <a:pt x="220694" y="667893"/>
                  </a:lnTo>
                  <a:cubicBezTo>
                    <a:pt x="213169" y="669512"/>
                    <a:pt x="207454" y="676180"/>
                    <a:pt x="207454" y="684276"/>
                  </a:cubicBezTo>
                  <a:cubicBezTo>
                    <a:pt x="207454" y="693515"/>
                    <a:pt x="214979" y="701040"/>
                    <a:pt x="224218" y="701040"/>
                  </a:cubicBezTo>
                  <a:cubicBezTo>
                    <a:pt x="233458" y="701040"/>
                    <a:pt x="240982" y="693515"/>
                    <a:pt x="240982" y="684276"/>
                  </a:cubicBezTo>
                  <a:cubicBezTo>
                    <a:pt x="240887" y="676275"/>
                    <a:pt x="235267" y="669608"/>
                    <a:pt x="227838" y="667893"/>
                  </a:cubicBezTo>
                  <a:close/>
                  <a:moveTo>
                    <a:pt x="143161" y="194596"/>
                  </a:moveTo>
                  <a:cubicBezTo>
                    <a:pt x="143161" y="187357"/>
                    <a:pt x="149066" y="181451"/>
                    <a:pt x="156400" y="181451"/>
                  </a:cubicBezTo>
                  <a:cubicBezTo>
                    <a:pt x="163639" y="181451"/>
                    <a:pt x="169545" y="187357"/>
                    <a:pt x="169545" y="194596"/>
                  </a:cubicBezTo>
                  <a:cubicBezTo>
                    <a:pt x="169545" y="200501"/>
                    <a:pt x="165640" y="205550"/>
                    <a:pt x="160210" y="207074"/>
                  </a:cubicBezTo>
                  <a:cubicBezTo>
                    <a:pt x="158972" y="207550"/>
                    <a:pt x="157734" y="207740"/>
                    <a:pt x="156400" y="207740"/>
                  </a:cubicBezTo>
                  <a:cubicBezTo>
                    <a:pt x="155257" y="207740"/>
                    <a:pt x="154114" y="207550"/>
                    <a:pt x="153067" y="207264"/>
                  </a:cubicBezTo>
                  <a:cubicBezTo>
                    <a:pt x="147352" y="205835"/>
                    <a:pt x="143161" y="200692"/>
                    <a:pt x="143161" y="194596"/>
                  </a:cubicBezTo>
                  <a:close/>
                  <a:moveTo>
                    <a:pt x="7144" y="20288"/>
                  </a:moveTo>
                  <a:cubicBezTo>
                    <a:pt x="7144" y="13049"/>
                    <a:pt x="13049" y="7144"/>
                    <a:pt x="20288" y="7144"/>
                  </a:cubicBezTo>
                  <a:cubicBezTo>
                    <a:pt x="27527" y="7144"/>
                    <a:pt x="33433" y="13049"/>
                    <a:pt x="33433" y="20288"/>
                  </a:cubicBezTo>
                  <a:cubicBezTo>
                    <a:pt x="33433" y="26289"/>
                    <a:pt x="29337" y="31433"/>
                    <a:pt x="23813" y="32861"/>
                  </a:cubicBezTo>
                  <a:cubicBezTo>
                    <a:pt x="22669" y="33242"/>
                    <a:pt x="21526" y="33433"/>
                    <a:pt x="20288" y="33433"/>
                  </a:cubicBezTo>
                  <a:cubicBezTo>
                    <a:pt x="19050" y="33433"/>
                    <a:pt x="17812" y="33242"/>
                    <a:pt x="16669" y="32861"/>
                  </a:cubicBezTo>
                  <a:cubicBezTo>
                    <a:pt x="11144" y="31337"/>
                    <a:pt x="7144" y="26289"/>
                    <a:pt x="7144" y="20288"/>
                  </a:cubicBezTo>
                  <a:close/>
                </a:path>
              </a:pathLst>
            </a:custGeom>
            <a:solidFill>
              <a:schemeClr val="accent1"/>
            </a:solidFill>
            <a:ln>
              <a:noFill/>
            </a:ln>
            <a:effectLst>
              <a:outerShdw blurRad="200025" dist="19050" dir="5400000" algn="bl" rotWithShape="0">
                <a:schemeClr val="accent1">
                  <a:alpha val="6667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01" name="Google Shape;801;p25"/>
            <p:cNvSpPr/>
            <p:nvPr/>
          </p:nvSpPr>
          <p:spPr>
            <a:xfrm>
              <a:off x="7557897" y="2823590"/>
              <a:ext cx="322706" cy="857440"/>
            </a:xfrm>
            <a:custGeom>
              <a:avLst/>
              <a:gdLst/>
              <a:ahLst/>
              <a:cxnLst/>
              <a:rect l="l" t="t" r="r" b="b"/>
              <a:pathLst>
                <a:path w="322706" h="857440" extrusionOk="0">
                  <a:moveTo>
                    <a:pt x="20098" y="824293"/>
                  </a:moveTo>
                  <a:lnTo>
                    <a:pt x="20098" y="561213"/>
                  </a:lnTo>
                  <a:lnTo>
                    <a:pt x="309563" y="271748"/>
                  </a:lnTo>
                  <a:lnTo>
                    <a:pt x="309563" y="33147"/>
                  </a:lnTo>
                  <a:cubicBezTo>
                    <a:pt x="317087" y="31528"/>
                    <a:pt x="322707" y="24860"/>
                    <a:pt x="322707" y="16764"/>
                  </a:cubicBezTo>
                  <a:cubicBezTo>
                    <a:pt x="322707" y="7525"/>
                    <a:pt x="315182" y="0"/>
                    <a:pt x="305943" y="0"/>
                  </a:cubicBezTo>
                  <a:cubicBezTo>
                    <a:pt x="296704" y="0"/>
                    <a:pt x="289179" y="7525"/>
                    <a:pt x="289179" y="16764"/>
                  </a:cubicBezTo>
                  <a:cubicBezTo>
                    <a:pt x="289179" y="24765"/>
                    <a:pt x="294799" y="31432"/>
                    <a:pt x="302323" y="33147"/>
                  </a:cubicBezTo>
                  <a:lnTo>
                    <a:pt x="302323" y="268796"/>
                  </a:lnTo>
                  <a:lnTo>
                    <a:pt x="12859" y="558260"/>
                  </a:lnTo>
                  <a:lnTo>
                    <a:pt x="12859" y="824389"/>
                  </a:lnTo>
                  <a:cubicBezTo>
                    <a:pt x="5524" y="826103"/>
                    <a:pt x="0" y="832771"/>
                    <a:pt x="0" y="840676"/>
                  </a:cubicBezTo>
                  <a:cubicBezTo>
                    <a:pt x="0" y="849916"/>
                    <a:pt x="7525" y="857441"/>
                    <a:pt x="16764" y="857441"/>
                  </a:cubicBezTo>
                  <a:cubicBezTo>
                    <a:pt x="26003" y="857441"/>
                    <a:pt x="33528" y="849916"/>
                    <a:pt x="33528" y="840676"/>
                  </a:cubicBezTo>
                  <a:cubicBezTo>
                    <a:pt x="33528" y="832580"/>
                    <a:pt x="27718" y="825818"/>
                    <a:pt x="20098" y="824293"/>
                  </a:cubicBezTo>
                  <a:close/>
                </a:path>
              </a:pathLst>
            </a:custGeom>
            <a:solidFill>
              <a:schemeClr val="accent1"/>
            </a:solidFill>
            <a:ln>
              <a:noFill/>
            </a:ln>
            <a:effectLst>
              <a:outerShdw blurRad="200025" dist="19050" dir="5400000" algn="bl" rotWithShape="0">
                <a:schemeClr val="accent1">
                  <a:alpha val="6667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802" name="Google Shape;802;p25"/>
          <p:cNvGrpSpPr/>
          <p:nvPr/>
        </p:nvGrpSpPr>
        <p:grpSpPr>
          <a:xfrm rot="5400000">
            <a:off x="7541206" y="2887467"/>
            <a:ext cx="1491522" cy="3154743"/>
            <a:chOff x="7350442" y="2608992"/>
            <a:chExt cx="777239" cy="1673160"/>
          </a:xfrm>
        </p:grpSpPr>
        <p:sp>
          <p:nvSpPr>
            <p:cNvPr id="803" name="Google Shape;803;p25"/>
            <p:cNvSpPr/>
            <p:nvPr/>
          </p:nvSpPr>
          <p:spPr>
            <a:xfrm>
              <a:off x="7486745" y="2608992"/>
              <a:ext cx="300894" cy="898874"/>
            </a:xfrm>
            <a:custGeom>
              <a:avLst/>
              <a:gdLst/>
              <a:ahLst/>
              <a:cxnLst/>
              <a:rect l="l" t="t" r="r" b="b"/>
              <a:pathLst>
                <a:path w="300894" h="898874" extrusionOk="0">
                  <a:moveTo>
                    <a:pt x="16764" y="858488"/>
                  </a:moveTo>
                  <a:cubicBezTo>
                    <a:pt x="7334" y="860203"/>
                    <a:pt x="0" y="868585"/>
                    <a:pt x="0" y="878491"/>
                  </a:cubicBezTo>
                  <a:cubicBezTo>
                    <a:pt x="0" y="889730"/>
                    <a:pt x="9144" y="898874"/>
                    <a:pt x="20288" y="898874"/>
                  </a:cubicBezTo>
                  <a:cubicBezTo>
                    <a:pt x="31528" y="898874"/>
                    <a:pt x="40672" y="889730"/>
                    <a:pt x="40672" y="878491"/>
                  </a:cubicBezTo>
                  <a:cubicBezTo>
                    <a:pt x="40672" y="868585"/>
                    <a:pt x="33433" y="860203"/>
                    <a:pt x="23908" y="858488"/>
                  </a:cubicBezTo>
                  <a:lnTo>
                    <a:pt x="23908" y="733997"/>
                  </a:lnTo>
                  <a:lnTo>
                    <a:pt x="300895" y="457009"/>
                  </a:lnTo>
                  <a:lnTo>
                    <a:pt x="300895" y="0"/>
                  </a:lnTo>
                  <a:lnTo>
                    <a:pt x="293751" y="0"/>
                  </a:lnTo>
                  <a:lnTo>
                    <a:pt x="293751" y="454057"/>
                  </a:lnTo>
                  <a:lnTo>
                    <a:pt x="16764" y="731044"/>
                  </a:lnTo>
                  <a:lnTo>
                    <a:pt x="16764" y="858488"/>
                  </a:lnTo>
                  <a:close/>
                  <a:moveTo>
                    <a:pt x="33528" y="878491"/>
                  </a:moveTo>
                  <a:cubicBezTo>
                    <a:pt x="33528" y="885825"/>
                    <a:pt x="27622" y="891730"/>
                    <a:pt x="20288" y="891730"/>
                  </a:cubicBezTo>
                  <a:cubicBezTo>
                    <a:pt x="13049" y="891730"/>
                    <a:pt x="7144" y="885825"/>
                    <a:pt x="7144" y="878491"/>
                  </a:cubicBezTo>
                  <a:cubicBezTo>
                    <a:pt x="7144" y="872490"/>
                    <a:pt x="11239" y="867347"/>
                    <a:pt x="16764" y="865918"/>
                  </a:cubicBezTo>
                  <a:cubicBezTo>
                    <a:pt x="17907" y="865537"/>
                    <a:pt x="19050" y="865346"/>
                    <a:pt x="20288" y="865346"/>
                  </a:cubicBezTo>
                  <a:cubicBezTo>
                    <a:pt x="21526" y="865346"/>
                    <a:pt x="22765" y="865537"/>
                    <a:pt x="23908" y="865918"/>
                  </a:cubicBezTo>
                  <a:cubicBezTo>
                    <a:pt x="29527" y="867442"/>
                    <a:pt x="33528" y="872490"/>
                    <a:pt x="33528" y="878491"/>
                  </a:cubicBezTo>
                  <a:close/>
                </a:path>
              </a:pathLst>
            </a:custGeom>
            <a:solidFill>
              <a:schemeClr val="accent1"/>
            </a:solidFill>
            <a:ln>
              <a:noFill/>
            </a:ln>
            <a:effectLst>
              <a:outerShdw blurRad="200025" dist="19050" dir="5400000" algn="bl" rotWithShape="0">
                <a:schemeClr val="accent1">
                  <a:alpha val="6667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04" name="Google Shape;804;p25"/>
            <p:cNvSpPr/>
            <p:nvPr/>
          </p:nvSpPr>
          <p:spPr>
            <a:xfrm>
              <a:off x="7430357" y="3185731"/>
              <a:ext cx="149161" cy="440054"/>
            </a:xfrm>
            <a:custGeom>
              <a:avLst/>
              <a:gdLst/>
              <a:ahLst/>
              <a:cxnLst/>
              <a:rect l="l" t="t" r="r" b="b"/>
              <a:pathLst>
                <a:path w="149161" h="440054" extrusionOk="0">
                  <a:moveTo>
                    <a:pt x="123349" y="30861"/>
                  </a:moveTo>
                  <a:cubicBezTo>
                    <a:pt x="125921" y="32575"/>
                    <a:pt x="129064" y="33528"/>
                    <a:pt x="132397" y="33528"/>
                  </a:cubicBezTo>
                  <a:cubicBezTo>
                    <a:pt x="141637" y="33528"/>
                    <a:pt x="149162" y="26003"/>
                    <a:pt x="149162" y="16764"/>
                  </a:cubicBezTo>
                  <a:cubicBezTo>
                    <a:pt x="149162" y="7525"/>
                    <a:pt x="141637" y="0"/>
                    <a:pt x="132397" y="0"/>
                  </a:cubicBezTo>
                  <a:cubicBezTo>
                    <a:pt x="123158" y="0"/>
                    <a:pt x="115634" y="7525"/>
                    <a:pt x="115634" y="16764"/>
                  </a:cubicBezTo>
                  <a:cubicBezTo>
                    <a:pt x="115634" y="20098"/>
                    <a:pt x="116586" y="23146"/>
                    <a:pt x="118301" y="25813"/>
                  </a:cubicBezTo>
                  <a:lnTo>
                    <a:pt x="16764" y="127349"/>
                  </a:lnTo>
                  <a:lnTo>
                    <a:pt x="16764" y="399669"/>
                  </a:lnTo>
                  <a:cubicBezTo>
                    <a:pt x="7334" y="401384"/>
                    <a:pt x="0" y="409765"/>
                    <a:pt x="0" y="419671"/>
                  </a:cubicBezTo>
                  <a:cubicBezTo>
                    <a:pt x="0" y="430911"/>
                    <a:pt x="9144" y="440055"/>
                    <a:pt x="20288" y="440055"/>
                  </a:cubicBezTo>
                  <a:cubicBezTo>
                    <a:pt x="31528" y="440055"/>
                    <a:pt x="40672" y="430911"/>
                    <a:pt x="40672" y="419671"/>
                  </a:cubicBezTo>
                  <a:cubicBezTo>
                    <a:pt x="40672" y="409765"/>
                    <a:pt x="33433" y="401384"/>
                    <a:pt x="23908" y="399669"/>
                  </a:cubicBezTo>
                  <a:lnTo>
                    <a:pt x="23908" y="130302"/>
                  </a:lnTo>
                  <a:lnTo>
                    <a:pt x="123349" y="30861"/>
                  </a:lnTo>
                  <a:close/>
                  <a:moveTo>
                    <a:pt x="33623" y="419671"/>
                  </a:moveTo>
                  <a:cubicBezTo>
                    <a:pt x="33623" y="427006"/>
                    <a:pt x="27718" y="432911"/>
                    <a:pt x="20384" y="432911"/>
                  </a:cubicBezTo>
                  <a:cubicBezTo>
                    <a:pt x="13145" y="432911"/>
                    <a:pt x="7239" y="427006"/>
                    <a:pt x="7239" y="419671"/>
                  </a:cubicBezTo>
                  <a:cubicBezTo>
                    <a:pt x="7239" y="413671"/>
                    <a:pt x="11335" y="408527"/>
                    <a:pt x="16859" y="407098"/>
                  </a:cubicBezTo>
                  <a:cubicBezTo>
                    <a:pt x="18002" y="406717"/>
                    <a:pt x="19145" y="406527"/>
                    <a:pt x="20384" y="406527"/>
                  </a:cubicBezTo>
                  <a:cubicBezTo>
                    <a:pt x="21622" y="406527"/>
                    <a:pt x="22860" y="406717"/>
                    <a:pt x="24003" y="407098"/>
                  </a:cubicBezTo>
                  <a:cubicBezTo>
                    <a:pt x="29623" y="408622"/>
                    <a:pt x="33623" y="413671"/>
                    <a:pt x="33623" y="419671"/>
                  </a:cubicBezTo>
                  <a:close/>
                </a:path>
              </a:pathLst>
            </a:custGeom>
            <a:solidFill>
              <a:schemeClr val="accent1"/>
            </a:solidFill>
            <a:ln>
              <a:noFill/>
            </a:ln>
            <a:effectLst>
              <a:outerShdw blurRad="200025" dist="19050" dir="5400000" algn="bl" rotWithShape="0">
                <a:schemeClr val="accent1">
                  <a:alpha val="6667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05" name="Google Shape;805;p25"/>
            <p:cNvSpPr/>
            <p:nvPr/>
          </p:nvSpPr>
          <p:spPr>
            <a:xfrm>
              <a:off x="7350442" y="2713767"/>
              <a:ext cx="389000" cy="777335"/>
            </a:xfrm>
            <a:custGeom>
              <a:avLst/>
              <a:gdLst/>
              <a:ahLst/>
              <a:cxnLst/>
              <a:rect l="l" t="t" r="r" b="b"/>
              <a:pathLst>
                <a:path w="389000" h="777335" extrusionOk="0">
                  <a:moveTo>
                    <a:pt x="297466" y="400812"/>
                  </a:moveTo>
                  <a:lnTo>
                    <a:pt x="188976" y="400812"/>
                  </a:lnTo>
                  <a:lnTo>
                    <a:pt x="16669" y="573024"/>
                  </a:lnTo>
                  <a:lnTo>
                    <a:pt x="16669" y="736949"/>
                  </a:lnTo>
                  <a:cubicBezTo>
                    <a:pt x="7144" y="738664"/>
                    <a:pt x="0" y="747046"/>
                    <a:pt x="0" y="757047"/>
                  </a:cubicBezTo>
                  <a:cubicBezTo>
                    <a:pt x="0" y="768191"/>
                    <a:pt x="9049" y="777335"/>
                    <a:pt x="20288" y="777335"/>
                  </a:cubicBezTo>
                  <a:cubicBezTo>
                    <a:pt x="31432" y="777335"/>
                    <a:pt x="40576" y="768191"/>
                    <a:pt x="40576" y="757047"/>
                  </a:cubicBezTo>
                  <a:cubicBezTo>
                    <a:pt x="40576" y="747046"/>
                    <a:pt x="33242" y="738664"/>
                    <a:pt x="23813" y="736949"/>
                  </a:cubicBezTo>
                  <a:lnTo>
                    <a:pt x="23813" y="575977"/>
                  </a:lnTo>
                  <a:lnTo>
                    <a:pt x="191929" y="407956"/>
                  </a:lnTo>
                  <a:lnTo>
                    <a:pt x="300418" y="407956"/>
                  </a:lnTo>
                  <a:lnTo>
                    <a:pt x="372237" y="336042"/>
                  </a:lnTo>
                  <a:lnTo>
                    <a:pt x="372237" y="40291"/>
                  </a:lnTo>
                  <a:cubicBezTo>
                    <a:pt x="381667" y="38576"/>
                    <a:pt x="389001" y="30289"/>
                    <a:pt x="389001" y="20288"/>
                  </a:cubicBezTo>
                  <a:cubicBezTo>
                    <a:pt x="389001" y="9049"/>
                    <a:pt x="379857" y="0"/>
                    <a:pt x="368713" y="0"/>
                  </a:cubicBezTo>
                  <a:cubicBezTo>
                    <a:pt x="357473" y="0"/>
                    <a:pt x="348329" y="9049"/>
                    <a:pt x="348329" y="20288"/>
                  </a:cubicBezTo>
                  <a:cubicBezTo>
                    <a:pt x="348329" y="30289"/>
                    <a:pt x="355568" y="38576"/>
                    <a:pt x="365093" y="40291"/>
                  </a:cubicBezTo>
                  <a:lnTo>
                    <a:pt x="365093" y="333089"/>
                  </a:lnTo>
                  <a:lnTo>
                    <a:pt x="297466" y="400812"/>
                  </a:lnTo>
                  <a:close/>
                  <a:moveTo>
                    <a:pt x="33433" y="757047"/>
                  </a:moveTo>
                  <a:cubicBezTo>
                    <a:pt x="33433" y="764286"/>
                    <a:pt x="27527" y="770192"/>
                    <a:pt x="20288" y="770192"/>
                  </a:cubicBezTo>
                  <a:cubicBezTo>
                    <a:pt x="13049" y="770192"/>
                    <a:pt x="7144" y="764286"/>
                    <a:pt x="7144" y="757047"/>
                  </a:cubicBezTo>
                  <a:cubicBezTo>
                    <a:pt x="7144" y="750951"/>
                    <a:pt x="11144" y="745903"/>
                    <a:pt x="16669" y="744379"/>
                  </a:cubicBezTo>
                  <a:cubicBezTo>
                    <a:pt x="17812" y="743998"/>
                    <a:pt x="19050" y="743807"/>
                    <a:pt x="20288" y="743807"/>
                  </a:cubicBezTo>
                  <a:cubicBezTo>
                    <a:pt x="21526" y="743807"/>
                    <a:pt x="22669" y="743998"/>
                    <a:pt x="23813" y="744379"/>
                  </a:cubicBezTo>
                  <a:cubicBezTo>
                    <a:pt x="29337" y="745808"/>
                    <a:pt x="33433" y="750951"/>
                    <a:pt x="33433" y="757047"/>
                  </a:cubicBezTo>
                  <a:close/>
                  <a:moveTo>
                    <a:pt x="355473" y="20288"/>
                  </a:moveTo>
                  <a:cubicBezTo>
                    <a:pt x="355473" y="13049"/>
                    <a:pt x="361379" y="7144"/>
                    <a:pt x="368713" y="7144"/>
                  </a:cubicBezTo>
                  <a:cubicBezTo>
                    <a:pt x="375952" y="7144"/>
                    <a:pt x="381857" y="13049"/>
                    <a:pt x="381857" y="20288"/>
                  </a:cubicBezTo>
                  <a:cubicBezTo>
                    <a:pt x="381857" y="26289"/>
                    <a:pt x="377761" y="31432"/>
                    <a:pt x="372237" y="32861"/>
                  </a:cubicBezTo>
                  <a:cubicBezTo>
                    <a:pt x="371094" y="33242"/>
                    <a:pt x="369951" y="33433"/>
                    <a:pt x="368713" y="33433"/>
                  </a:cubicBezTo>
                  <a:cubicBezTo>
                    <a:pt x="367474" y="33433"/>
                    <a:pt x="366236" y="33242"/>
                    <a:pt x="365093" y="32861"/>
                  </a:cubicBezTo>
                  <a:cubicBezTo>
                    <a:pt x="359473" y="31337"/>
                    <a:pt x="355473" y="26289"/>
                    <a:pt x="355473" y="20288"/>
                  </a:cubicBezTo>
                  <a:close/>
                </a:path>
              </a:pathLst>
            </a:custGeom>
            <a:solidFill>
              <a:schemeClr val="accent1"/>
            </a:solidFill>
            <a:ln>
              <a:noFill/>
            </a:ln>
            <a:effectLst>
              <a:outerShdw blurRad="200025" dist="19050" dir="5400000" algn="bl" rotWithShape="0">
                <a:schemeClr val="accent1">
                  <a:alpha val="6667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06" name="Google Shape;806;p25"/>
            <p:cNvSpPr/>
            <p:nvPr/>
          </p:nvSpPr>
          <p:spPr>
            <a:xfrm>
              <a:off x="7860696" y="2608992"/>
              <a:ext cx="266985" cy="1341405"/>
            </a:xfrm>
            <a:custGeom>
              <a:avLst/>
              <a:gdLst/>
              <a:ahLst/>
              <a:cxnLst/>
              <a:rect l="l" t="t" r="r" b="b"/>
              <a:pathLst>
                <a:path w="266985" h="1341405" extrusionOk="0">
                  <a:moveTo>
                    <a:pt x="266986" y="744569"/>
                  </a:moveTo>
                  <a:lnTo>
                    <a:pt x="266986" y="0"/>
                  </a:lnTo>
                  <a:lnTo>
                    <a:pt x="259842" y="0"/>
                  </a:lnTo>
                  <a:lnTo>
                    <a:pt x="259842" y="741617"/>
                  </a:lnTo>
                  <a:lnTo>
                    <a:pt x="13145" y="988314"/>
                  </a:lnTo>
                  <a:lnTo>
                    <a:pt x="13145" y="1308259"/>
                  </a:lnTo>
                  <a:cubicBezTo>
                    <a:pt x="5620" y="1309878"/>
                    <a:pt x="0" y="1316546"/>
                    <a:pt x="0" y="1324642"/>
                  </a:cubicBezTo>
                  <a:cubicBezTo>
                    <a:pt x="0" y="1333881"/>
                    <a:pt x="7525" y="1341406"/>
                    <a:pt x="16764" y="1341406"/>
                  </a:cubicBezTo>
                  <a:cubicBezTo>
                    <a:pt x="26003" y="1341406"/>
                    <a:pt x="33528" y="1333881"/>
                    <a:pt x="33528" y="1324642"/>
                  </a:cubicBezTo>
                  <a:cubicBezTo>
                    <a:pt x="33528" y="1316641"/>
                    <a:pt x="27908" y="1309973"/>
                    <a:pt x="20384" y="1308259"/>
                  </a:cubicBezTo>
                  <a:lnTo>
                    <a:pt x="20384" y="991267"/>
                  </a:lnTo>
                  <a:lnTo>
                    <a:pt x="266986" y="744569"/>
                  </a:lnTo>
                  <a:close/>
                </a:path>
              </a:pathLst>
            </a:custGeom>
            <a:solidFill>
              <a:schemeClr val="accent1"/>
            </a:solidFill>
            <a:ln>
              <a:noFill/>
            </a:ln>
            <a:effectLst>
              <a:outerShdw blurRad="200025" dist="19050" dir="5400000" algn="bl" rotWithShape="0">
                <a:schemeClr val="accent1">
                  <a:alpha val="6667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07" name="Google Shape;807;p25"/>
            <p:cNvSpPr/>
            <p:nvPr/>
          </p:nvSpPr>
          <p:spPr>
            <a:xfrm>
              <a:off x="7602140" y="2608992"/>
              <a:ext cx="370998" cy="1562195"/>
            </a:xfrm>
            <a:custGeom>
              <a:avLst/>
              <a:gdLst/>
              <a:ahLst/>
              <a:cxnLst/>
              <a:rect l="l" t="t" r="r" b="b"/>
              <a:pathLst>
                <a:path w="370998" h="1562195" extrusionOk="0">
                  <a:moveTo>
                    <a:pt x="158496" y="1521905"/>
                  </a:moveTo>
                  <a:lnTo>
                    <a:pt x="158496" y="1225868"/>
                  </a:lnTo>
                  <a:lnTo>
                    <a:pt x="95155" y="1162431"/>
                  </a:lnTo>
                  <a:lnTo>
                    <a:pt x="95155" y="939070"/>
                  </a:lnTo>
                  <a:lnTo>
                    <a:pt x="156210" y="878014"/>
                  </a:lnTo>
                  <a:lnTo>
                    <a:pt x="156210" y="839534"/>
                  </a:lnTo>
                  <a:lnTo>
                    <a:pt x="317659" y="678085"/>
                  </a:lnTo>
                  <a:cubicBezTo>
                    <a:pt x="320897" y="680466"/>
                    <a:pt x="324898" y="681800"/>
                    <a:pt x="329184" y="681800"/>
                  </a:cubicBezTo>
                  <a:cubicBezTo>
                    <a:pt x="340423" y="681800"/>
                    <a:pt x="349568" y="672655"/>
                    <a:pt x="349568" y="661511"/>
                  </a:cubicBezTo>
                  <a:cubicBezTo>
                    <a:pt x="349568" y="650272"/>
                    <a:pt x="340423" y="641128"/>
                    <a:pt x="329184" y="641128"/>
                  </a:cubicBezTo>
                  <a:cubicBezTo>
                    <a:pt x="318040" y="641128"/>
                    <a:pt x="308896" y="650272"/>
                    <a:pt x="308896" y="661511"/>
                  </a:cubicBezTo>
                  <a:cubicBezTo>
                    <a:pt x="308896" y="665797"/>
                    <a:pt x="310229" y="669798"/>
                    <a:pt x="312611" y="673037"/>
                  </a:cubicBezTo>
                  <a:lnTo>
                    <a:pt x="267843" y="717804"/>
                  </a:lnTo>
                  <a:lnTo>
                    <a:pt x="267843" y="635413"/>
                  </a:lnTo>
                  <a:lnTo>
                    <a:pt x="370999" y="532257"/>
                  </a:lnTo>
                  <a:lnTo>
                    <a:pt x="370999" y="273844"/>
                  </a:lnTo>
                  <a:lnTo>
                    <a:pt x="319183" y="222028"/>
                  </a:lnTo>
                  <a:lnTo>
                    <a:pt x="319183" y="0"/>
                  </a:lnTo>
                  <a:lnTo>
                    <a:pt x="312039" y="0"/>
                  </a:lnTo>
                  <a:lnTo>
                    <a:pt x="312039" y="503777"/>
                  </a:lnTo>
                  <a:lnTo>
                    <a:pt x="16669" y="799147"/>
                  </a:lnTo>
                  <a:lnTo>
                    <a:pt x="16669" y="1479995"/>
                  </a:lnTo>
                  <a:cubicBezTo>
                    <a:pt x="7144" y="1481709"/>
                    <a:pt x="0" y="1490091"/>
                    <a:pt x="0" y="1500092"/>
                  </a:cubicBezTo>
                  <a:cubicBezTo>
                    <a:pt x="0" y="1511237"/>
                    <a:pt x="9049" y="1520381"/>
                    <a:pt x="20288" y="1520381"/>
                  </a:cubicBezTo>
                  <a:cubicBezTo>
                    <a:pt x="31528" y="1520381"/>
                    <a:pt x="40577" y="1511237"/>
                    <a:pt x="40577" y="1500092"/>
                  </a:cubicBezTo>
                  <a:cubicBezTo>
                    <a:pt x="40577" y="1490091"/>
                    <a:pt x="33338" y="1481709"/>
                    <a:pt x="23813" y="1479995"/>
                  </a:cubicBezTo>
                  <a:lnTo>
                    <a:pt x="23813" y="802100"/>
                  </a:lnTo>
                  <a:lnTo>
                    <a:pt x="319183" y="506730"/>
                  </a:lnTo>
                  <a:lnTo>
                    <a:pt x="319183" y="232124"/>
                  </a:lnTo>
                  <a:lnTo>
                    <a:pt x="363855" y="276796"/>
                  </a:lnTo>
                  <a:lnTo>
                    <a:pt x="363855" y="529304"/>
                  </a:lnTo>
                  <a:lnTo>
                    <a:pt x="260699" y="632460"/>
                  </a:lnTo>
                  <a:lnTo>
                    <a:pt x="260699" y="724948"/>
                  </a:lnTo>
                  <a:lnTo>
                    <a:pt x="260699" y="724948"/>
                  </a:lnTo>
                  <a:lnTo>
                    <a:pt x="149066" y="836485"/>
                  </a:lnTo>
                  <a:lnTo>
                    <a:pt x="149066" y="874967"/>
                  </a:lnTo>
                  <a:lnTo>
                    <a:pt x="95155" y="928973"/>
                  </a:lnTo>
                  <a:lnTo>
                    <a:pt x="95155" y="821341"/>
                  </a:lnTo>
                  <a:lnTo>
                    <a:pt x="178498" y="738092"/>
                  </a:lnTo>
                  <a:cubicBezTo>
                    <a:pt x="181737" y="740473"/>
                    <a:pt x="185738" y="741807"/>
                    <a:pt x="190024" y="741807"/>
                  </a:cubicBezTo>
                  <a:cubicBezTo>
                    <a:pt x="201263" y="741807"/>
                    <a:pt x="210312" y="732663"/>
                    <a:pt x="210312" y="721423"/>
                  </a:cubicBezTo>
                  <a:cubicBezTo>
                    <a:pt x="210312" y="710279"/>
                    <a:pt x="201263" y="701135"/>
                    <a:pt x="190024" y="701135"/>
                  </a:cubicBezTo>
                  <a:cubicBezTo>
                    <a:pt x="178784" y="701135"/>
                    <a:pt x="169736" y="710279"/>
                    <a:pt x="169736" y="721423"/>
                  </a:cubicBezTo>
                  <a:cubicBezTo>
                    <a:pt x="169736" y="725805"/>
                    <a:pt x="171069" y="729805"/>
                    <a:pt x="173355" y="733044"/>
                  </a:cubicBezTo>
                  <a:lnTo>
                    <a:pt x="88011" y="818388"/>
                  </a:lnTo>
                  <a:lnTo>
                    <a:pt x="88011" y="1165384"/>
                  </a:lnTo>
                  <a:lnTo>
                    <a:pt x="151352" y="1228820"/>
                  </a:lnTo>
                  <a:lnTo>
                    <a:pt x="151352" y="1521905"/>
                  </a:lnTo>
                  <a:cubicBezTo>
                    <a:pt x="141732" y="1523524"/>
                    <a:pt x="134493" y="1531906"/>
                    <a:pt x="134493" y="1541907"/>
                  </a:cubicBezTo>
                  <a:cubicBezTo>
                    <a:pt x="134493" y="1553147"/>
                    <a:pt x="143542" y="1562195"/>
                    <a:pt x="154781" y="1562195"/>
                  </a:cubicBezTo>
                  <a:cubicBezTo>
                    <a:pt x="166021" y="1562195"/>
                    <a:pt x="175070" y="1553147"/>
                    <a:pt x="175070" y="1541907"/>
                  </a:cubicBezTo>
                  <a:cubicBezTo>
                    <a:pt x="175070" y="1532001"/>
                    <a:pt x="167926" y="1523714"/>
                    <a:pt x="158496" y="1521905"/>
                  </a:cubicBezTo>
                  <a:close/>
                  <a:moveTo>
                    <a:pt x="316039" y="661511"/>
                  </a:moveTo>
                  <a:cubicBezTo>
                    <a:pt x="316039" y="654177"/>
                    <a:pt x="321945" y="648272"/>
                    <a:pt x="329184" y="648272"/>
                  </a:cubicBezTo>
                  <a:cubicBezTo>
                    <a:pt x="336518" y="648272"/>
                    <a:pt x="342424" y="654177"/>
                    <a:pt x="342424" y="661511"/>
                  </a:cubicBezTo>
                  <a:cubicBezTo>
                    <a:pt x="342424" y="668750"/>
                    <a:pt x="336518" y="674656"/>
                    <a:pt x="329184" y="674656"/>
                  </a:cubicBezTo>
                  <a:cubicBezTo>
                    <a:pt x="326898" y="674656"/>
                    <a:pt x="324707" y="674084"/>
                    <a:pt x="322802" y="672941"/>
                  </a:cubicBezTo>
                  <a:cubicBezTo>
                    <a:pt x="320707" y="671798"/>
                    <a:pt x="318897" y="669988"/>
                    <a:pt x="317754" y="667893"/>
                  </a:cubicBezTo>
                  <a:cubicBezTo>
                    <a:pt x="316611" y="665988"/>
                    <a:pt x="316039" y="663797"/>
                    <a:pt x="316039" y="661511"/>
                  </a:cubicBezTo>
                  <a:close/>
                  <a:moveTo>
                    <a:pt x="33433" y="1500092"/>
                  </a:moveTo>
                  <a:cubicBezTo>
                    <a:pt x="33433" y="1507331"/>
                    <a:pt x="27527" y="1513237"/>
                    <a:pt x="20288" y="1513237"/>
                  </a:cubicBezTo>
                  <a:cubicBezTo>
                    <a:pt x="13049" y="1513237"/>
                    <a:pt x="7144" y="1507331"/>
                    <a:pt x="7144" y="1500092"/>
                  </a:cubicBezTo>
                  <a:cubicBezTo>
                    <a:pt x="7144" y="1493996"/>
                    <a:pt x="11144" y="1488948"/>
                    <a:pt x="16669" y="1487424"/>
                  </a:cubicBezTo>
                  <a:cubicBezTo>
                    <a:pt x="17812" y="1487043"/>
                    <a:pt x="19050" y="1486853"/>
                    <a:pt x="20288" y="1486853"/>
                  </a:cubicBezTo>
                  <a:cubicBezTo>
                    <a:pt x="21527" y="1486853"/>
                    <a:pt x="22670" y="1487043"/>
                    <a:pt x="23813" y="1487424"/>
                  </a:cubicBezTo>
                  <a:cubicBezTo>
                    <a:pt x="29337" y="1488853"/>
                    <a:pt x="33433" y="1493996"/>
                    <a:pt x="33433" y="1500092"/>
                  </a:cubicBezTo>
                  <a:close/>
                  <a:moveTo>
                    <a:pt x="176879" y="721423"/>
                  </a:moveTo>
                  <a:cubicBezTo>
                    <a:pt x="176879" y="714184"/>
                    <a:pt x="182785" y="708279"/>
                    <a:pt x="190024" y="708279"/>
                  </a:cubicBezTo>
                  <a:cubicBezTo>
                    <a:pt x="197263" y="708279"/>
                    <a:pt x="203168" y="714184"/>
                    <a:pt x="203168" y="721423"/>
                  </a:cubicBezTo>
                  <a:cubicBezTo>
                    <a:pt x="203168" y="728758"/>
                    <a:pt x="197263" y="734663"/>
                    <a:pt x="190024" y="734663"/>
                  </a:cubicBezTo>
                  <a:cubicBezTo>
                    <a:pt x="187738" y="734663"/>
                    <a:pt x="185547" y="734092"/>
                    <a:pt x="183642" y="732949"/>
                  </a:cubicBezTo>
                  <a:cubicBezTo>
                    <a:pt x="181546" y="731806"/>
                    <a:pt x="179737" y="730091"/>
                    <a:pt x="178594" y="727901"/>
                  </a:cubicBezTo>
                  <a:cubicBezTo>
                    <a:pt x="177451" y="725996"/>
                    <a:pt x="176879" y="723805"/>
                    <a:pt x="176879" y="721423"/>
                  </a:cubicBezTo>
                  <a:close/>
                  <a:moveTo>
                    <a:pt x="154781" y="1555052"/>
                  </a:moveTo>
                  <a:cubicBezTo>
                    <a:pt x="147542" y="1555052"/>
                    <a:pt x="141637" y="1549146"/>
                    <a:pt x="141637" y="1541907"/>
                  </a:cubicBezTo>
                  <a:cubicBezTo>
                    <a:pt x="141637" y="1535811"/>
                    <a:pt x="145733" y="1530763"/>
                    <a:pt x="151352" y="1529239"/>
                  </a:cubicBezTo>
                  <a:cubicBezTo>
                    <a:pt x="152495" y="1528953"/>
                    <a:pt x="153638" y="1528763"/>
                    <a:pt x="154781" y="1528763"/>
                  </a:cubicBezTo>
                  <a:cubicBezTo>
                    <a:pt x="156115" y="1528763"/>
                    <a:pt x="157353" y="1528953"/>
                    <a:pt x="158496" y="1529334"/>
                  </a:cubicBezTo>
                  <a:cubicBezTo>
                    <a:pt x="163925" y="1530953"/>
                    <a:pt x="167926" y="1536002"/>
                    <a:pt x="167926" y="1541907"/>
                  </a:cubicBezTo>
                  <a:cubicBezTo>
                    <a:pt x="167926" y="1549146"/>
                    <a:pt x="162020" y="1555052"/>
                    <a:pt x="154781" y="1555052"/>
                  </a:cubicBezTo>
                  <a:close/>
                </a:path>
              </a:pathLst>
            </a:custGeom>
            <a:solidFill>
              <a:schemeClr val="accent1"/>
            </a:solidFill>
            <a:ln>
              <a:noFill/>
            </a:ln>
            <a:effectLst>
              <a:outerShdw blurRad="200025" dist="19050" dir="5400000" algn="bl" rotWithShape="0">
                <a:schemeClr val="accent1">
                  <a:alpha val="6667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08" name="Google Shape;808;p25"/>
            <p:cNvSpPr/>
            <p:nvPr/>
          </p:nvSpPr>
          <p:spPr>
            <a:xfrm>
              <a:off x="7666005" y="3837621"/>
              <a:ext cx="75628" cy="444531"/>
            </a:xfrm>
            <a:custGeom>
              <a:avLst/>
              <a:gdLst/>
              <a:ahLst/>
              <a:cxnLst/>
              <a:rect l="l" t="t" r="r" b="b"/>
              <a:pathLst>
                <a:path w="75628" h="444531" extrusionOk="0">
                  <a:moveTo>
                    <a:pt x="58865" y="404146"/>
                  </a:moveTo>
                  <a:lnTo>
                    <a:pt x="58865" y="53816"/>
                  </a:lnTo>
                  <a:lnTo>
                    <a:pt x="30861" y="25813"/>
                  </a:lnTo>
                  <a:cubicBezTo>
                    <a:pt x="32576" y="23241"/>
                    <a:pt x="33528" y="20098"/>
                    <a:pt x="33528" y="16764"/>
                  </a:cubicBezTo>
                  <a:cubicBezTo>
                    <a:pt x="33528" y="7525"/>
                    <a:pt x="26003" y="0"/>
                    <a:pt x="16764" y="0"/>
                  </a:cubicBezTo>
                  <a:cubicBezTo>
                    <a:pt x="7525" y="0"/>
                    <a:pt x="0" y="7525"/>
                    <a:pt x="0" y="16764"/>
                  </a:cubicBezTo>
                  <a:cubicBezTo>
                    <a:pt x="0" y="26003"/>
                    <a:pt x="7525" y="33528"/>
                    <a:pt x="16764" y="33528"/>
                  </a:cubicBezTo>
                  <a:cubicBezTo>
                    <a:pt x="20098" y="33528"/>
                    <a:pt x="23146" y="32480"/>
                    <a:pt x="25813" y="30861"/>
                  </a:cubicBezTo>
                  <a:lnTo>
                    <a:pt x="25813" y="30861"/>
                  </a:lnTo>
                  <a:lnTo>
                    <a:pt x="51721" y="56769"/>
                  </a:lnTo>
                  <a:lnTo>
                    <a:pt x="51721" y="404146"/>
                  </a:lnTo>
                  <a:cubicBezTo>
                    <a:pt x="42196" y="405860"/>
                    <a:pt x="34957" y="414242"/>
                    <a:pt x="34957" y="424148"/>
                  </a:cubicBezTo>
                  <a:cubicBezTo>
                    <a:pt x="34957" y="435388"/>
                    <a:pt x="44101" y="444532"/>
                    <a:pt x="55341" y="444532"/>
                  </a:cubicBezTo>
                  <a:cubicBezTo>
                    <a:pt x="66485" y="444532"/>
                    <a:pt x="75629" y="435388"/>
                    <a:pt x="75629" y="424148"/>
                  </a:cubicBezTo>
                  <a:cubicBezTo>
                    <a:pt x="75629" y="414242"/>
                    <a:pt x="68294" y="405860"/>
                    <a:pt x="58865" y="404146"/>
                  </a:cubicBezTo>
                  <a:close/>
                  <a:moveTo>
                    <a:pt x="55341" y="437388"/>
                  </a:moveTo>
                  <a:cubicBezTo>
                    <a:pt x="48006" y="437388"/>
                    <a:pt x="42101" y="431483"/>
                    <a:pt x="42101" y="424148"/>
                  </a:cubicBezTo>
                  <a:cubicBezTo>
                    <a:pt x="42101" y="418147"/>
                    <a:pt x="46101" y="413099"/>
                    <a:pt x="51721" y="411575"/>
                  </a:cubicBezTo>
                  <a:cubicBezTo>
                    <a:pt x="52864" y="411194"/>
                    <a:pt x="54102" y="411004"/>
                    <a:pt x="55341" y="411004"/>
                  </a:cubicBezTo>
                  <a:cubicBezTo>
                    <a:pt x="56579" y="411004"/>
                    <a:pt x="57722" y="411194"/>
                    <a:pt x="58865" y="411575"/>
                  </a:cubicBezTo>
                  <a:cubicBezTo>
                    <a:pt x="64389" y="413004"/>
                    <a:pt x="68485" y="418147"/>
                    <a:pt x="68485" y="424148"/>
                  </a:cubicBezTo>
                  <a:cubicBezTo>
                    <a:pt x="68485" y="431483"/>
                    <a:pt x="62579" y="437388"/>
                    <a:pt x="55341" y="437388"/>
                  </a:cubicBezTo>
                  <a:close/>
                </a:path>
              </a:pathLst>
            </a:custGeom>
            <a:solidFill>
              <a:schemeClr val="accent1"/>
            </a:solidFill>
            <a:ln>
              <a:noFill/>
            </a:ln>
            <a:effectLst>
              <a:outerShdw blurRad="200025" dist="19050" dir="5400000" algn="bl" rotWithShape="0">
                <a:schemeClr val="accent1">
                  <a:alpha val="6667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09" name="Google Shape;809;p25"/>
            <p:cNvSpPr/>
            <p:nvPr/>
          </p:nvSpPr>
          <p:spPr>
            <a:xfrm>
              <a:off x="7350442" y="3539870"/>
              <a:ext cx="240982" cy="701039"/>
            </a:xfrm>
            <a:custGeom>
              <a:avLst/>
              <a:gdLst/>
              <a:ahLst/>
              <a:cxnLst/>
              <a:rect l="l" t="t" r="r" b="b"/>
              <a:pathLst>
                <a:path w="240982" h="701039" extrusionOk="0">
                  <a:moveTo>
                    <a:pt x="227838" y="667893"/>
                  </a:moveTo>
                  <a:lnTo>
                    <a:pt x="227838" y="410146"/>
                  </a:lnTo>
                  <a:lnTo>
                    <a:pt x="160210" y="342519"/>
                  </a:lnTo>
                  <a:lnTo>
                    <a:pt x="160210" y="214503"/>
                  </a:lnTo>
                  <a:cubicBezTo>
                    <a:pt x="169545" y="212693"/>
                    <a:pt x="176689" y="204407"/>
                    <a:pt x="176689" y="194596"/>
                  </a:cubicBezTo>
                  <a:cubicBezTo>
                    <a:pt x="176689" y="183356"/>
                    <a:pt x="167545" y="174308"/>
                    <a:pt x="156400" y="174308"/>
                  </a:cubicBezTo>
                  <a:cubicBezTo>
                    <a:pt x="145161" y="174308"/>
                    <a:pt x="136017" y="183356"/>
                    <a:pt x="136017" y="194596"/>
                  </a:cubicBezTo>
                  <a:cubicBezTo>
                    <a:pt x="136017" y="204597"/>
                    <a:pt x="143446" y="212979"/>
                    <a:pt x="153067" y="214598"/>
                  </a:cubicBezTo>
                  <a:lnTo>
                    <a:pt x="153067" y="345472"/>
                  </a:lnTo>
                  <a:lnTo>
                    <a:pt x="220694" y="413099"/>
                  </a:lnTo>
                  <a:lnTo>
                    <a:pt x="220694" y="493681"/>
                  </a:lnTo>
                  <a:lnTo>
                    <a:pt x="103441" y="376428"/>
                  </a:lnTo>
                  <a:lnTo>
                    <a:pt x="103441" y="216122"/>
                  </a:lnTo>
                  <a:lnTo>
                    <a:pt x="23813" y="136493"/>
                  </a:lnTo>
                  <a:lnTo>
                    <a:pt x="23813" y="40291"/>
                  </a:lnTo>
                  <a:cubicBezTo>
                    <a:pt x="33242" y="38576"/>
                    <a:pt x="40576" y="30290"/>
                    <a:pt x="40576" y="20288"/>
                  </a:cubicBezTo>
                  <a:cubicBezTo>
                    <a:pt x="40576" y="9144"/>
                    <a:pt x="31432" y="0"/>
                    <a:pt x="20288" y="0"/>
                  </a:cubicBezTo>
                  <a:cubicBezTo>
                    <a:pt x="9049" y="0"/>
                    <a:pt x="0" y="9144"/>
                    <a:pt x="0" y="20288"/>
                  </a:cubicBezTo>
                  <a:cubicBezTo>
                    <a:pt x="0" y="30290"/>
                    <a:pt x="7144" y="38576"/>
                    <a:pt x="16669" y="40291"/>
                  </a:cubicBezTo>
                  <a:lnTo>
                    <a:pt x="16669" y="139446"/>
                  </a:lnTo>
                  <a:lnTo>
                    <a:pt x="96298" y="219075"/>
                  </a:lnTo>
                  <a:lnTo>
                    <a:pt x="96298" y="379381"/>
                  </a:lnTo>
                  <a:lnTo>
                    <a:pt x="220694" y="503777"/>
                  </a:lnTo>
                  <a:lnTo>
                    <a:pt x="220694" y="667893"/>
                  </a:lnTo>
                  <a:cubicBezTo>
                    <a:pt x="213169" y="669512"/>
                    <a:pt x="207454" y="676180"/>
                    <a:pt x="207454" y="684276"/>
                  </a:cubicBezTo>
                  <a:cubicBezTo>
                    <a:pt x="207454" y="693515"/>
                    <a:pt x="214979" y="701040"/>
                    <a:pt x="224218" y="701040"/>
                  </a:cubicBezTo>
                  <a:cubicBezTo>
                    <a:pt x="233458" y="701040"/>
                    <a:pt x="240982" y="693515"/>
                    <a:pt x="240982" y="684276"/>
                  </a:cubicBezTo>
                  <a:cubicBezTo>
                    <a:pt x="240887" y="676275"/>
                    <a:pt x="235267" y="669608"/>
                    <a:pt x="227838" y="667893"/>
                  </a:cubicBezTo>
                  <a:close/>
                  <a:moveTo>
                    <a:pt x="143161" y="194596"/>
                  </a:moveTo>
                  <a:cubicBezTo>
                    <a:pt x="143161" y="187357"/>
                    <a:pt x="149066" y="181451"/>
                    <a:pt x="156400" y="181451"/>
                  </a:cubicBezTo>
                  <a:cubicBezTo>
                    <a:pt x="163639" y="181451"/>
                    <a:pt x="169545" y="187357"/>
                    <a:pt x="169545" y="194596"/>
                  </a:cubicBezTo>
                  <a:cubicBezTo>
                    <a:pt x="169545" y="200501"/>
                    <a:pt x="165640" y="205550"/>
                    <a:pt x="160210" y="207074"/>
                  </a:cubicBezTo>
                  <a:cubicBezTo>
                    <a:pt x="158972" y="207550"/>
                    <a:pt x="157734" y="207740"/>
                    <a:pt x="156400" y="207740"/>
                  </a:cubicBezTo>
                  <a:cubicBezTo>
                    <a:pt x="155257" y="207740"/>
                    <a:pt x="154114" y="207550"/>
                    <a:pt x="153067" y="207264"/>
                  </a:cubicBezTo>
                  <a:cubicBezTo>
                    <a:pt x="147352" y="205835"/>
                    <a:pt x="143161" y="200692"/>
                    <a:pt x="143161" y="194596"/>
                  </a:cubicBezTo>
                  <a:close/>
                  <a:moveTo>
                    <a:pt x="7144" y="20288"/>
                  </a:moveTo>
                  <a:cubicBezTo>
                    <a:pt x="7144" y="13049"/>
                    <a:pt x="13049" y="7144"/>
                    <a:pt x="20288" y="7144"/>
                  </a:cubicBezTo>
                  <a:cubicBezTo>
                    <a:pt x="27527" y="7144"/>
                    <a:pt x="33433" y="13049"/>
                    <a:pt x="33433" y="20288"/>
                  </a:cubicBezTo>
                  <a:cubicBezTo>
                    <a:pt x="33433" y="26289"/>
                    <a:pt x="29337" y="31433"/>
                    <a:pt x="23813" y="32861"/>
                  </a:cubicBezTo>
                  <a:cubicBezTo>
                    <a:pt x="22669" y="33242"/>
                    <a:pt x="21526" y="33433"/>
                    <a:pt x="20288" y="33433"/>
                  </a:cubicBezTo>
                  <a:cubicBezTo>
                    <a:pt x="19050" y="33433"/>
                    <a:pt x="17812" y="33242"/>
                    <a:pt x="16669" y="32861"/>
                  </a:cubicBezTo>
                  <a:cubicBezTo>
                    <a:pt x="11144" y="31337"/>
                    <a:pt x="7144" y="26289"/>
                    <a:pt x="7144" y="20288"/>
                  </a:cubicBezTo>
                  <a:close/>
                </a:path>
              </a:pathLst>
            </a:custGeom>
            <a:solidFill>
              <a:schemeClr val="accent1"/>
            </a:solidFill>
            <a:ln>
              <a:noFill/>
            </a:ln>
            <a:effectLst>
              <a:outerShdw blurRad="200025" dist="19050" dir="5400000" algn="bl" rotWithShape="0">
                <a:schemeClr val="accent1">
                  <a:alpha val="6667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10" name="Google Shape;810;p25"/>
            <p:cNvSpPr/>
            <p:nvPr/>
          </p:nvSpPr>
          <p:spPr>
            <a:xfrm>
              <a:off x="7557897" y="2823590"/>
              <a:ext cx="322706" cy="857440"/>
            </a:xfrm>
            <a:custGeom>
              <a:avLst/>
              <a:gdLst/>
              <a:ahLst/>
              <a:cxnLst/>
              <a:rect l="l" t="t" r="r" b="b"/>
              <a:pathLst>
                <a:path w="322706" h="857440" extrusionOk="0">
                  <a:moveTo>
                    <a:pt x="20098" y="824293"/>
                  </a:moveTo>
                  <a:lnTo>
                    <a:pt x="20098" y="561213"/>
                  </a:lnTo>
                  <a:lnTo>
                    <a:pt x="309563" y="271748"/>
                  </a:lnTo>
                  <a:lnTo>
                    <a:pt x="309563" y="33147"/>
                  </a:lnTo>
                  <a:cubicBezTo>
                    <a:pt x="317087" y="31528"/>
                    <a:pt x="322707" y="24860"/>
                    <a:pt x="322707" y="16764"/>
                  </a:cubicBezTo>
                  <a:cubicBezTo>
                    <a:pt x="322707" y="7525"/>
                    <a:pt x="315182" y="0"/>
                    <a:pt x="305943" y="0"/>
                  </a:cubicBezTo>
                  <a:cubicBezTo>
                    <a:pt x="296704" y="0"/>
                    <a:pt x="289179" y="7525"/>
                    <a:pt x="289179" y="16764"/>
                  </a:cubicBezTo>
                  <a:cubicBezTo>
                    <a:pt x="289179" y="24765"/>
                    <a:pt x="294799" y="31432"/>
                    <a:pt x="302323" y="33147"/>
                  </a:cubicBezTo>
                  <a:lnTo>
                    <a:pt x="302323" y="268796"/>
                  </a:lnTo>
                  <a:lnTo>
                    <a:pt x="12859" y="558260"/>
                  </a:lnTo>
                  <a:lnTo>
                    <a:pt x="12859" y="824389"/>
                  </a:lnTo>
                  <a:cubicBezTo>
                    <a:pt x="5524" y="826103"/>
                    <a:pt x="0" y="832771"/>
                    <a:pt x="0" y="840676"/>
                  </a:cubicBezTo>
                  <a:cubicBezTo>
                    <a:pt x="0" y="849916"/>
                    <a:pt x="7525" y="857441"/>
                    <a:pt x="16764" y="857441"/>
                  </a:cubicBezTo>
                  <a:cubicBezTo>
                    <a:pt x="26003" y="857441"/>
                    <a:pt x="33528" y="849916"/>
                    <a:pt x="33528" y="840676"/>
                  </a:cubicBezTo>
                  <a:cubicBezTo>
                    <a:pt x="33528" y="832580"/>
                    <a:pt x="27718" y="825818"/>
                    <a:pt x="20098" y="824293"/>
                  </a:cubicBezTo>
                  <a:close/>
                </a:path>
              </a:pathLst>
            </a:custGeom>
            <a:solidFill>
              <a:schemeClr val="accent1"/>
            </a:solidFill>
            <a:ln>
              <a:noFill/>
            </a:ln>
            <a:effectLst>
              <a:outerShdw blurRad="200025" dist="19050" dir="5400000" algn="bl" rotWithShape="0">
                <a:schemeClr val="accent1">
                  <a:alpha val="6667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814"/>
        <p:cNvGrpSpPr/>
        <p:nvPr/>
      </p:nvGrpSpPr>
      <p:grpSpPr>
        <a:xfrm>
          <a:off x="0" y="0"/>
          <a:ext cx="0" cy="0"/>
          <a:chOff x="0" y="0"/>
          <a:chExt cx="0" cy="0"/>
        </a:xfrm>
      </p:grpSpPr>
      <p:sp>
        <p:nvSpPr>
          <p:cNvPr id="815" name="Google Shape;815;p26"/>
          <p:cNvSpPr txBox="1">
            <a:spLocks noGrp="1"/>
          </p:cNvSpPr>
          <p:nvPr>
            <p:ph type="title"/>
          </p:nvPr>
        </p:nvSpPr>
        <p:spPr>
          <a:xfrm>
            <a:off x="311700" y="315925"/>
            <a:ext cx="8520600" cy="831300"/>
          </a:xfrm>
          <a:prstGeom prst="rect">
            <a:avLst/>
          </a:prstGeom>
          <a:noFill/>
          <a:ln>
            <a:noFill/>
          </a:ln>
        </p:spPr>
        <p:txBody>
          <a:bodyPr spcFirstLastPara="1" wrap="square" lIns="91425" tIns="91425" rIns="91425" bIns="91425" anchor="b" anchorCtr="0">
            <a:normAutofit/>
          </a:bodyPr>
          <a:lstStyle/>
          <a:p>
            <a:pPr marL="0" lvl="0" indent="0" algn="l" rtl="0">
              <a:lnSpc>
                <a:spcPct val="100000"/>
              </a:lnSpc>
              <a:spcBef>
                <a:spcPts val="0"/>
              </a:spcBef>
              <a:spcAft>
                <a:spcPts val="0"/>
              </a:spcAft>
              <a:buSzPts val="4200"/>
              <a:buNone/>
            </a:pPr>
            <a:r>
              <a:rPr lang="en" b="1" dirty="0"/>
              <a:t>Git pour les DEVOPS</a:t>
            </a:r>
            <a:endParaRPr b="1" dirty="0"/>
          </a:p>
        </p:txBody>
      </p:sp>
      <p:sp>
        <p:nvSpPr>
          <p:cNvPr id="816" name="Google Shape;816;p26"/>
          <p:cNvSpPr txBox="1">
            <a:spLocks noGrp="1"/>
          </p:cNvSpPr>
          <p:nvPr>
            <p:ph type="body" idx="1"/>
          </p:nvPr>
        </p:nvSpPr>
        <p:spPr>
          <a:xfrm>
            <a:off x="395300" y="1262500"/>
            <a:ext cx="8569200" cy="34770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0"/>
              </a:spcAft>
              <a:buSzPts val="1800"/>
              <a:buNone/>
            </a:pPr>
            <a:r>
              <a:rPr lang="en" sz="1100" b="1" dirty="0">
                <a:latin typeface="Fira Sans"/>
              </a:rPr>
              <a:t>Maintenant comment Git peut-il faciliter CI/CD</a:t>
            </a:r>
            <a:r>
              <a:rPr lang="en" sz="1100" b="1" dirty="0">
                <a:latin typeface="Fira Sans"/>
                <a:sym typeface="Arial"/>
              </a:rPr>
              <a:t>:</a:t>
            </a:r>
            <a:endParaRPr sz="1100" b="1" dirty="0">
              <a:latin typeface="Fira Sans"/>
              <a:sym typeface="Arial"/>
            </a:endParaRPr>
          </a:p>
          <a:p>
            <a:pPr marL="0" lvl="0" indent="0" algn="l" rtl="0">
              <a:lnSpc>
                <a:spcPct val="115000"/>
              </a:lnSpc>
              <a:spcBef>
                <a:spcPts val="1200"/>
              </a:spcBef>
              <a:spcAft>
                <a:spcPts val="0"/>
              </a:spcAft>
              <a:buSzPts val="1800"/>
              <a:buNone/>
            </a:pPr>
            <a:r>
              <a:rPr lang="en" sz="1100" dirty="0">
                <a:latin typeface="Fira Sans"/>
                <a:sym typeface="Arial"/>
              </a:rPr>
              <a:t>Git facilite grandement </a:t>
            </a:r>
            <a:r>
              <a:rPr lang="en" sz="1100" b="1" dirty="0">
                <a:latin typeface="Fira Sans"/>
                <a:sym typeface="Arial"/>
              </a:rPr>
              <a:t>l'intégration continue (CI) </a:t>
            </a:r>
            <a:r>
              <a:rPr lang="en" sz="1100" dirty="0">
                <a:latin typeface="Fira Sans"/>
                <a:sym typeface="Arial"/>
              </a:rPr>
              <a:t>et le </a:t>
            </a:r>
            <a:r>
              <a:rPr lang="en" sz="1100" b="1" dirty="0">
                <a:latin typeface="Fira Sans"/>
                <a:sym typeface="Arial"/>
              </a:rPr>
              <a:t>déploiement continu (CD) </a:t>
            </a:r>
            <a:r>
              <a:rPr lang="en" sz="1100" dirty="0">
                <a:latin typeface="Fira Sans"/>
                <a:sym typeface="Arial"/>
              </a:rPr>
              <a:t>en permettant une automatisation plus complète de ces processus, ainsi qu'une gestion de versions plus efficace et flexible.</a:t>
            </a:r>
            <a:endParaRPr sz="1100" dirty="0">
              <a:latin typeface="Fira Sans"/>
              <a:sym typeface="Arial"/>
            </a:endParaRPr>
          </a:p>
          <a:p>
            <a:pPr marL="0" lvl="0" indent="0" algn="l" rtl="0">
              <a:lnSpc>
                <a:spcPct val="115000"/>
              </a:lnSpc>
              <a:spcBef>
                <a:spcPts val="1200"/>
              </a:spcBef>
              <a:spcAft>
                <a:spcPts val="0"/>
              </a:spcAft>
              <a:buSzPts val="1800"/>
              <a:buNone/>
            </a:pPr>
            <a:r>
              <a:rPr lang="en" sz="1100" dirty="0">
                <a:latin typeface="Fira Sans"/>
                <a:sym typeface="Arial"/>
              </a:rPr>
              <a:t>Voici quelques exemples de la manière dont Git facilite l'intégration continue et le déploiement continu :</a:t>
            </a:r>
            <a:endParaRPr sz="1100" dirty="0">
              <a:latin typeface="Fira Sans"/>
              <a:sym typeface="Arial"/>
            </a:endParaRPr>
          </a:p>
          <a:p>
            <a:pPr marL="463550" indent="-171450">
              <a:spcBef>
                <a:spcPts val="1200"/>
              </a:spcBef>
            </a:pPr>
            <a:r>
              <a:rPr lang="en" sz="1100" b="1" dirty="0">
                <a:latin typeface="Fira Sans"/>
                <a:sym typeface="Arial"/>
              </a:rPr>
              <a:t>Intégration continue : </a:t>
            </a:r>
            <a:r>
              <a:rPr lang="en" sz="1100" dirty="0">
                <a:latin typeface="Fira Sans"/>
                <a:sym typeface="Arial"/>
              </a:rPr>
              <a:t>Git facilite l'intégration continue en permettant aux développeurs de fusionner facilement leur code avec la branche principale. Les outils d'intégration continue tels que Jenkins peuvent être configurés pour surveiller la branche principale et déclencher des builds automatisés chaque fois qu'un développeur pousse une nouvelle modification.</a:t>
            </a:r>
          </a:p>
          <a:p>
            <a:pPr marL="292100" indent="0">
              <a:spcBef>
                <a:spcPts val="1200"/>
              </a:spcBef>
              <a:buNone/>
            </a:pPr>
            <a:endParaRPr lang="en" sz="1100" dirty="0">
              <a:latin typeface="Fira Sans"/>
              <a:sym typeface="Arial"/>
            </a:endParaRPr>
          </a:p>
          <a:p>
            <a:pPr marL="463550" indent="-171450"/>
            <a:r>
              <a:rPr lang="en" sz="1100" b="1" dirty="0">
                <a:latin typeface="Fira Sans"/>
                <a:sym typeface="Arial"/>
              </a:rPr>
              <a:t>Déploiement continu : </a:t>
            </a:r>
            <a:r>
              <a:rPr lang="en" sz="1100" dirty="0">
                <a:latin typeface="Fira Sans"/>
                <a:sym typeface="Arial"/>
              </a:rPr>
              <a:t>Git facilite le déploiement continu en permettant une automatisation plus complète du processus de déploiement. Les outils de déploiement tels que Ansible ou Terraform peuvent être configurés pour surveiller la branche principale et déclencher automatiquement un déploiement lorsque de nouvelles modifications sont détectées.</a:t>
            </a:r>
            <a:endParaRPr sz="1100" dirty="0">
              <a:latin typeface="Fira Sans"/>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814"/>
        <p:cNvGrpSpPr/>
        <p:nvPr/>
      </p:nvGrpSpPr>
      <p:grpSpPr>
        <a:xfrm>
          <a:off x="0" y="0"/>
          <a:ext cx="0" cy="0"/>
          <a:chOff x="0" y="0"/>
          <a:chExt cx="0" cy="0"/>
        </a:xfrm>
      </p:grpSpPr>
      <p:sp>
        <p:nvSpPr>
          <p:cNvPr id="815" name="Google Shape;815;p26"/>
          <p:cNvSpPr txBox="1">
            <a:spLocks noGrp="1"/>
          </p:cNvSpPr>
          <p:nvPr>
            <p:ph type="title"/>
          </p:nvPr>
        </p:nvSpPr>
        <p:spPr>
          <a:xfrm>
            <a:off x="311700" y="315925"/>
            <a:ext cx="8520600" cy="831300"/>
          </a:xfrm>
          <a:prstGeom prst="rect">
            <a:avLst/>
          </a:prstGeom>
          <a:noFill/>
          <a:ln>
            <a:noFill/>
          </a:ln>
        </p:spPr>
        <p:txBody>
          <a:bodyPr spcFirstLastPara="1" wrap="square" lIns="91425" tIns="91425" rIns="91425" bIns="91425" anchor="b" anchorCtr="0">
            <a:normAutofit/>
          </a:bodyPr>
          <a:lstStyle/>
          <a:p>
            <a:pPr marL="0" lvl="0" indent="0" algn="l" rtl="0">
              <a:lnSpc>
                <a:spcPct val="100000"/>
              </a:lnSpc>
              <a:spcBef>
                <a:spcPts val="0"/>
              </a:spcBef>
              <a:spcAft>
                <a:spcPts val="0"/>
              </a:spcAft>
              <a:buSzPts val="4200"/>
              <a:buNone/>
            </a:pPr>
            <a:r>
              <a:rPr lang="en" b="1" dirty="0"/>
              <a:t>Git pour les DEVOPS</a:t>
            </a:r>
            <a:endParaRPr b="1" dirty="0"/>
          </a:p>
        </p:txBody>
      </p:sp>
      <p:pic>
        <p:nvPicPr>
          <p:cNvPr id="5" name="Image 4" descr="Une image contenant diagramme&#10;&#10;Description générée automatiquement">
            <a:extLst>
              <a:ext uri="{FF2B5EF4-FFF2-40B4-BE49-F238E27FC236}">
                <a16:creationId xmlns:a16="http://schemas.microsoft.com/office/drawing/2014/main" id="{53BDF6B0-0941-E77A-1CB0-CE5DA0AB7153}"/>
              </a:ext>
            </a:extLst>
          </p:cNvPr>
          <p:cNvPicPr>
            <a:picLocks noChangeAspect="1"/>
          </p:cNvPicPr>
          <p:nvPr/>
        </p:nvPicPr>
        <p:blipFill>
          <a:blip r:embed="rId3"/>
          <a:stretch>
            <a:fillRect/>
          </a:stretch>
        </p:blipFill>
        <p:spPr>
          <a:xfrm>
            <a:off x="1876049" y="1147225"/>
            <a:ext cx="5391902" cy="3791479"/>
          </a:xfrm>
          <a:prstGeom prst="rect">
            <a:avLst/>
          </a:prstGeom>
        </p:spPr>
      </p:pic>
      <p:grpSp>
        <p:nvGrpSpPr>
          <p:cNvPr id="6" name="Google Shape;838;p28">
            <a:extLst>
              <a:ext uri="{FF2B5EF4-FFF2-40B4-BE49-F238E27FC236}">
                <a16:creationId xmlns:a16="http://schemas.microsoft.com/office/drawing/2014/main" id="{447FDEB2-E443-9E9E-8B87-512A6533D6C8}"/>
              </a:ext>
            </a:extLst>
          </p:cNvPr>
          <p:cNvGrpSpPr/>
          <p:nvPr/>
        </p:nvGrpSpPr>
        <p:grpSpPr>
          <a:xfrm rot="5400000" flipH="1">
            <a:off x="-112421" y="2247365"/>
            <a:ext cx="1776932" cy="3605747"/>
            <a:chOff x="7350442" y="2608992"/>
            <a:chExt cx="777239" cy="1673160"/>
          </a:xfrm>
        </p:grpSpPr>
        <p:sp>
          <p:nvSpPr>
            <p:cNvPr id="7" name="Google Shape;839;p28">
              <a:extLst>
                <a:ext uri="{FF2B5EF4-FFF2-40B4-BE49-F238E27FC236}">
                  <a16:creationId xmlns:a16="http://schemas.microsoft.com/office/drawing/2014/main" id="{A184EC0A-C227-88D3-12B9-E16B9002A1D5}"/>
                </a:ext>
              </a:extLst>
            </p:cNvPr>
            <p:cNvSpPr/>
            <p:nvPr/>
          </p:nvSpPr>
          <p:spPr>
            <a:xfrm>
              <a:off x="7486745" y="2608992"/>
              <a:ext cx="300894" cy="898874"/>
            </a:xfrm>
            <a:custGeom>
              <a:avLst/>
              <a:gdLst/>
              <a:ahLst/>
              <a:cxnLst/>
              <a:rect l="l" t="t" r="r" b="b"/>
              <a:pathLst>
                <a:path w="300894" h="898874" extrusionOk="0">
                  <a:moveTo>
                    <a:pt x="16764" y="858488"/>
                  </a:moveTo>
                  <a:cubicBezTo>
                    <a:pt x="7334" y="860203"/>
                    <a:pt x="0" y="868585"/>
                    <a:pt x="0" y="878491"/>
                  </a:cubicBezTo>
                  <a:cubicBezTo>
                    <a:pt x="0" y="889730"/>
                    <a:pt x="9144" y="898874"/>
                    <a:pt x="20288" y="898874"/>
                  </a:cubicBezTo>
                  <a:cubicBezTo>
                    <a:pt x="31528" y="898874"/>
                    <a:pt x="40672" y="889730"/>
                    <a:pt x="40672" y="878491"/>
                  </a:cubicBezTo>
                  <a:cubicBezTo>
                    <a:pt x="40672" y="868585"/>
                    <a:pt x="33433" y="860203"/>
                    <a:pt x="23908" y="858488"/>
                  </a:cubicBezTo>
                  <a:lnTo>
                    <a:pt x="23908" y="733997"/>
                  </a:lnTo>
                  <a:lnTo>
                    <a:pt x="300895" y="457009"/>
                  </a:lnTo>
                  <a:lnTo>
                    <a:pt x="300895" y="0"/>
                  </a:lnTo>
                  <a:lnTo>
                    <a:pt x="293751" y="0"/>
                  </a:lnTo>
                  <a:lnTo>
                    <a:pt x="293751" y="454057"/>
                  </a:lnTo>
                  <a:lnTo>
                    <a:pt x="16764" y="731044"/>
                  </a:lnTo>
                  <a:lnTo>
                    <a:pt x="16764" y="858488"/>
                  </a:lnTo>
                  <a:close/>
                  <a:moveTo>
                    <a:pt x="33528" y="878491"/>
                  </a:moveTo>
                  <a:cubicBezTo>
                    <a:pt x="33528" y="885825"/>
                    <a:pt x="27622" y="891730"/>
                    <a:pt x="20288" y="891730"/>
                  </a:cubicBezTo>
                  <a:cubicBezTo>
                    <a:pt x="13049" y="891730"/>
                    <a:pt x="7144" y="885825"/>
                    <a:pt x="7144" y="878491"/>
                  </a:cubicBezTo>
                  <a:cubicBezTo>
                    <a:pt x="7144" y="872490"/>
                    <a:pt x="11239" y="867347"/>
                    <a:pt x="16764" y="865918"/>
                  </a:cubicBezTo>
                  <a:cubicBezTo>
                    <a:pt x="17907" y="865537"/>
                    <a:pt x="19050" y="865346"/>
                    <a:pt x="20288" y="865346"/>
                  </a:cubicBezTo>
                  <a:cubicBezTo>
                    <a:pt x="21526" y="865346"/>
                    <a:pt x="22765" y="865537"/>
                    <a:pt x="23908" y="865918"/>
                  </a:cubicBezTo>
                  <a:cubicBezTo>
                    <a:pt x="29527" y="867442"/>
                    <a:pt x="33528" y="872490"/>
                    <a:pt x="33528" y="878491"/>
                  </a:cubicBezTo>
                  <a:close/>
                </a:path>
              </a:pathLst>
            </a:custGeom>
            <a:solidFill>
              <a:schemeClr val="accent1"/>
            </a:solidFill>
            <a:ln>
              <a:noFill/>
            </a:ln>
            <a:effectLst>
              <a:outerShdw blurRad="200025" dist="19050" dir="5400000" algn="bl" rotWithShape="0">
                <a:schemeClr val="accent1">
                  <a:alpha val="66666"/>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 name="Google Shape;840;p28">
              <a:extLst>
                <a:ext uri="{FF2B5EF4-FFF2-40B4-BE49-F238E27FC236}">
                  <a16:creationId xmlns:a16="http://schemas.microsoft.com/office/drawing/2014/main" id="{8E702527-BE54-1D9A-89E5-30F2DE0666E2}"/>
                </a:ext>
              </a:extLst>
            </p:cNvPr>
            <p:cNvSpPr/>
            <p:nvPr/>
          </p:nvSpPr>
          <p:spPr>
            <a:xfrm>
              <a:off x="7430357" y="3185731"/>
              <a:ext cx="149161" cy="440054"/>
            </a:xfrm>
            <a:custGeom>
              <a:avLst/>
              <a:gdLst/>
              <a:ahLst/>
              <a:cxnLst/>
              <a:rect l="l" t="t" r="r" b="b"/>
              <a:pathLst>
                <a:path w="149161" h="440054" extrusionOk="0">
                  <a:moveTo>
                    <a:pt x="123349" y="30861"/>
                  </a:moveTo>
                  <a:cubicBezTo>
                    <a:pt x="125921" y="32575"/>
                    <a:pt x="129064" y="33528"/>
                    <a:pt x="132397" y="33528"/>
                  </a:cubicBezTo>
                  <a:cubicBezTo>
                    <a:pt x="141637" y="33528"/>
                    <a:pt x="149162" y="26003"/>
                    <a:pt x="149162" y="16764"/>
                  </a:cubicBezTo>
                  <a:cubicBezTo>
                    <a:pt x="149162" y="7525"/>
                    <a:pt x="141637" y="0"/>
                    <a:pt x="132397" y="0"/>
                  </a:cubicBezTo>
                  <a:cubicBezTo>
                    <a:pt x="123158" y="0"/>
                    <a:pt x="115634" y="7525"/>
                    <a:pt x="115634" y="16764"/>
                  </a:cubicBezTo>
                  <a:cubicBezTo>
                    <a:pt x="115634" y="20098"/>
                    <a:pt x="116586" y="23146"/>
                    <a:pt x="118301" y="25813"/>
                  </a:cubicBezTo>
                  <a:lnTo>
                    <a:pt x="16764" y="127349"/>
                  </a:lnTo>
                  <a:lnTo>
                    <a:pt x="16764" y="399669"/>
                  </a:lnTo>
                  <a:cubicBezTo>
                    <a:pt x="7334" y="401384"/>
                    <a:pt x="0" y="409765"/>
                    <a:pt x="0" y="419671"/>
                  </a:cubicBezTo>
                  <a:cubicBezTo>
                    <a:pt x="0" y="430911"/>
                    <a:pt x="9144" y="440055"/>
                    <a:pt x="20288" y="440055"/>
                  </a:cubicBezTo>
                  <a:cubicBezTo>
                    <a:pt x="31528" y="440055"/>
                    <a:pt x="40672" y="430911"/>
                    <a:pt x="40672" y="419671"/>
                  </a:cubicBezTo>
                  <a:cubicBezTo>
                    <a:pt x="40672" y="409765"/>
                    <a:pt x="33433" y="401384"/>
                    <a:pt x="23908" y="399669"/>
                  </a:cubicBezTo>
                  <a:lnTo>
                    <a:pt x="23908" y="130302"/>
                  </a:lnTo>
                  <a:lnTo>
                    <a:pt x="123349" y="30861"/>
                  </a:lnTo>
                  <a:close/>
                  <a:moveTo>
                    <a:pt x="33623" y="419671"/>
                  </a:moveTo>
                  <a:cubicBezTo>
                    <a:pt x="33623" y="427006"/>
                    <a:pt x="27718" y="432911"/>
                    <a:pt x="20384" y="432911"/>
                  </a:cubicBezTo>
                  <a:cubicBezTo>
                    <a:pt x="13145" y="432911"/>
                    <a:pt x="7239" y="427006"/>
                    <a:pt x="7239" y="419671"/>
                  </a:cubicBezTo>
                  <a:cubicBezTo>
                    <a:pt x="7239" y="413671"/>
                    <a:pt x="11335" y="408527"/>
                    <a:pt x="16859" y="407098"/>
                  </a:cubicBezTo>
                  <a:cubicBezTo>
                    <a:pt x="18002" y="406717"/>
                    <a:pt x="19145" y="406527"/>
                    <a:pt x="20384" y="406527"/>
                  </a:cubicBezTo>
                  <a:cubicBezTo>
                    <a:pt x="21622" y="406527"/>
                    <a:pt x="22860" y="406717"/>
                    <a:pt x="24003" y="407098"/>
                  </a:cubicBezTo>
                  <a:cubicBezTo>
                    <a:pt x="29623" y="408622"/>
                    <a:pt x="33623" y="413671"/>
                    <a:pt x="33623" y="419671"/>
                  </a:cubicBezTo>
                  <a:close/>
                </a:path>
              </a:pathLst>
            </a:custGeom>
            <a:solidFill>
              <a:schemeClr val="accent1"/>
            </a:solidFill>
            <a:ln>
              <a:noFill/>
            </a:ln>
            <a:effectLst>
              <a:outerShdw blurRad="200025" dist="19050" dir="5400000" algn="bl" rotWithShape="0">
                <a:schemeClr val="accent1">
                  <a:alpha val="66666"/>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 name="Google Shape;841;p28">
              <a:extLst>
                <a:ext uri="{FF2B5EF4-FFF2-40B4-BE49-F238E27FC236}">
                  <a16:creationId xmlns:a16="http://schemas.microsoft.com/office/drawing/2014/main" id="{6F268C02-C86B-61B3-E426-A4A064F1DBC3}"/>
                </a:ext>
              </a:extLst>
            </p:cNvPr>
            <p:cNvSpPr/>
            <p:nvPr/>
          </p:nvSpPr>
          <p:spPr>
            <a:xfrm>
              <a:off x="7350442" y="2713767"/>
              <a:ext cx="389000" cy="777335"/>
            </a:xfrm>
            <a:custGeom>
              <a:avLst/>
              <a:gdLst/>
              <a:ahLst/>
              <a:cxnLst/>
              <a:rect l="l" t="t" r="r" b="b"/>
              <a:pathLst>
                <a:path w="389000" h="777335" extrusionOk="0">
                  <a:moveTo>
                    <a:pt x="297466" y="400812"/>
                  </a:moveTo>
                  <a:lnTo>
                    <a:pt x="188976" y="400812"/>
                  </a:lnTo>
                  <a:lnTo>
                    <a:pt x="16669" y="573024"/>
                  </a:lnTo>
                  <a:lnTo>
                    <a:pt x="16669" y="736949"/>
                  </a:lnTo>
                  <a:cubicBezTo>
                    <a:pt x="7144" y="738664"/>
                    <a:pt x="0" y="747046"/>
                    <a:pt x="0" y="757047"/>
                  </a:cubicBezTo>
                  <a:cubicBezTo>
                    <a:pt x="0" y="768191"/>
                    <a:pt x="9049" y="777335"/>
                    <a:pt x="20288" y="777335"/>
                  </a:cubicBezTo>
                  <a:cubicBezTo>
                    <a:pt x="31432" y="777335"/>
                    <a:pt x="40576" y="768191"/>
                    <a:pt x="40576" y="757047"/>
                  </a:cubicBezTo>
                  <a:cubicBezTo>
                    <a:pt x="40576" y="747046"/>
                    <a:pt x="33242" y="738664"/>
                    <a:pt x="23813" y="736949"/>
                  </a:cubicBezTo>
                  <a:lnTo>
                    <a:pt x="23813" y="575977"/>
                  </a:lnTo>
                  <a:lnTo>
                    <a:pt x="191929" y="407956"/>
                  </a:lnTo>
                  <a:lnTo>
                    <a:pt x="300418" y="407956"/>
                  </a:lnTo>
                  <a:lnTo>
                    <a:pt x="372237" y="336042"/>
                  </a:lnTo>
                  <a:lnTo>
                    <a:pt x="372237" y="40291"/>
                  </a:lnTo>
                  <a:cubicBezTo>
                    <a:pt x="381667" y="38576"/>
                    <a:pt x="389001" y="30289"/>
                    <a:pt x="389001" y="20288"/>
                  </a:cubicBezTo>
                  <a:cubicBezTo>
                    <a:pt x="389001" y="9049"/>
                    <a:pt x="379857" y="0"/>
                    <a:pt x="368713" y="0"/>
                  </a:cubicBezTo>
                  <a:cubicBezTo>
                    <a:pt x="357473" y="0"/>
                    <a:pt x="348329" y="9049"/>
                    <a:pt x="348329" y="20288"/>
                  </a:cubicBezTo>
                  <a:cubicBezTo>
                    <a:pt x="348329" y="30289"/>
                    <a:pt x="355568" y="38576"/>
                    <a:pt x="365093" y="40291"/>
                  </a:cubicBezTo>
                  <a:lnTo>
                    <a:pt x="365093" y="333089"/>
                  </a:lnTo>
                  <a:lnTo>
                    <a:pt x="297466" y="400812"/>
                  </a:lnTo>
                  <a:close/>
                  <a:moveTo>
                    <a:pt x="33433" y="757047"/>
                  </a:moveTo>
                  <a:cubicBezTo>
                    <a:pt x="33433" y="764286"/>
                    <a:pt x="27527" y="770192"/>
                    <a:pt x="20288" y="770192"/>
                  </a:cubicBezTo>
                  <a:cubicBezTo>
                    <a:pt x="13049" y="770192"/>
                    <a:pt x="7144" y="764286"/>
                    <a:pt x="7144" y="757047"/>
                  </a:cubicBezTo>
                  <a:cubicBezTo>
                    <a:pt x="7144" y="750951"/>
                    <a:pt x="11144" y="745903"/>
                    <a:pt x="16669" y="744379"/>
                  </a:cubicBezTo>
                  <a:cubicBezTo>
                    <a:pt x="17812" y="743998"/>
                    <a:pt x="19050" y="743807"/>
                    <a:pt x="20288" y="743807"/>
                  </a:cubicBezTo>
                  <a:cubicBezTo>
                    <a:pt x="21526" y="743807"/>
                    <a:pt x="22669" y="743998"/>
                    <a:pt x="23813" y="744379"/>
                  </a:cubicBezTo>
                  <a:cubicBezTo>
                    <a:pt x="29337" y="745808"/>
                    <a:pt x="33433" y="750951"/>
                    <a:pt x="33433" y="757047"/>
                  </a:cubicBezTo>
                  <a:close/>
                  <a:moveTo>
                    <a:pt x="355473" y="20288"/>
                  </a:moveTo>
                  <a:cubicBezTo>
                    <a:pt x="355473" y="13049"/>
                    <a:pt x="361379" y="7144"/>
                    <a:pt x="368713" y="7144"/>
                  </a:cubicBezTo>
                  <a:cubicBezTo>
                    <a:pt x="375952" y="7144"/>
                    <a:pt x="381857" y="13049"/>
                    <a:pt x="381857" y="20288"/>
                  </a:cubicBezTo>
                  <a:cubicBezTo>
                    <a:pt x="381857" y="26289"/>
                    <a:pt x="377761" y="31432"/>
                    <a:pt x="372237" y="32861"/>
                  </a:cubicBezTo>
                  <a:cubicBezTo>
                    <a:pt x="371094" y="33242"/>
                    <a:pt x="369951" y="33433"/>
                    <a:pt x="368713" y="33433"/>
                  </a:cubicBezTo>
                  <a:cubicBezTo>
                    <a:pt x="367474" y="33433"/>
                    <a:pt x="366236" y="33242"/>
                    <a:pt x="365093" y="32861"/>
                  </a:cubicBezTo>
                  <a:cubicBezTo>
                    <a:pt x="359473" y="31337"/>
                    <a:pt x="355473" y="26289"/>
                    <a:pt x="355473" y="20288"/>
                  </a:cubicBezTo>
                  <a:close/>
                </a:path>
              </a:pathLst>
            </a:custGeom>
            <a:solidFill>
              <a:schemeClr val="accent1"/>
            </a:solidFill>
            <a:ln>
              <a:noFill/>
            </a:ln>
            <a:effectLst>
              <a:outerShdw blurRad="200025" dist="19050" dir="5400000" algn="bl" rotWithShape="0">
                <a:schemeClr val="accent1">
                  <a:alpha val="66666"/>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 name="Google Shape;842;p28">
              <a:extLst>
                <a:ext uri="{FF2B5EF4-FFF2-40B4-BE49-F238E27FC236}">
                  <a16:creationId xmlns:a16="http://schemas.microsoft.com/office/drawing/2014/main" id="{6394C085-FBA8-9D98-F64C-5DD58CF215C1}"/>
                </a:ext>
              </a:extLst>
            </p:cNvPr>
            <p:cNvSpPr/>
            <p:nvPr/>
          </p:nvSpPr>
          <p:spPr>
            <a:xfrm>
              <a:off x="7860696" y="2608992"/>
              <a:ext cx="266985" cy="1341405"/>
            </a:xfrm>
            <a:custGeom>
              <a:avLst/>
              <a:gdLst/>
              <a:ahLst/>
              <a:cxnLst/>
              <a:rect l="l" t="t" r="r" b="b"/>
              <a:pathLst>
                <a:path w="266985" h="1341405" extrusionOk="0">
                  <a:moveTo>
                    <a:pt x="266986" y="744569"/>
                  </a:moveTo>
                  <a:lnTo>
                    <a:pt x="266986" y="0"/>
                  </a:lnTo>
                  <a:lnTo>
                    <a:pt x="259842" y="0"/>
                  </a:lnTo>
                  <a:lnTo>
                    <a:pt x="259842" y="741617"/>
                  </a:lnTo>
                  <a:lnTo>
                    <a:pt x="13145" y="988314"/>
                  </a:lnTo>
                  <a:lnTo>
                    <a:pt x="13145" y="1308259"/>
                  </a:lnTo>
                  <a:cubicBezTo>
                    <a:pt x="5620" y="1309878"/>
                    <a:pt x="0" y="1316546"/>
                    <a:pt x="0" y="1324642"/>
                  </a:cubicBezTo>
                  <a:cubicBezTo>
                    <a:pt x="0" y="1333881"/>
                    <a:pt x="7525" y="1341406"/>
                    <a:pt x="16764" y="1341406"/>
                  </a:cubicBezTo>
                  <a:cubicBezTo>
                    <a:pt x="26003" y="1341406"/>
                    <a:pt x="33528" y="1333881"/>
                    <a:pt x="33528" y="1324642"/>
                  </a:cubicBezTo>
                  <a:cubicBezTo>
                    <a:pt x="33528" y="1316641"/>
                    <a:pt x="27908" y="1309973"/>
                    <a:pt x="20384" y="1308259"/>
                  </a:cubicBezTo>
                  <a:lnTo>
                    <a:pt x="20384" y="991267"/>
                  </a:lnTo>
                  <a:lnTo>
                    <a:pt x="266986" y="744569"/>
                  </a:lnTo>
                  <a:close/>
                </a:path>
              </a:pathLst>
            </a:custGeom>
            <a:solidFill>
              <a:schemeClr val="accent1"/>
            </a:solidFill>
            <a:ln>
              <a:noFill/>
            </a:ln>
            <a:effectLst>
              <a:outerShdw blurRad="200025" dist="19050" dir="5400000" algn="bl" rotWithShape="0">
                <a:schemeClr val="accent1">
                  <a:alpha val="66666"/>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 name="Google Shape;843;p28">
              <a:extLst>
                <a:ext uri="{FF2B5EF4-FFF2-40B4-BE49-F238E27FC236}">
                  <a16:creationId xmlns:a16="http://schemas.microsoft.com/office/drawing/2014/main" id="{E29AF5F5-1B70-E670-68CB-86D96ECA0900}"/>
                </a:ext>
              </a:extLst>
            </p:cNvPr>
            <p:cNvSpPr/>
            <p:nvPr/>
          </p:nvSpPr>
          <p:spPr>
            <a:xfrm>
              <a:off x="7616094" y="2608992"/>
              <a:ext cx="370998" cy="1562195"/>
            </a:xfrm>
            <a:custGeom>
              <a:avLst/>
              <a:gdLst/>
              <a:ahLst/>
              <a:cxnLst/>
              <a:rect l="l" t="t" r="r" b="b"/>
              <a:pathLst>
                <a:path w="370998" h="1562195" extrusionOk="0">
                  <a:moveTo>
                    <a:pt x="158496" y="1521905"/>
                  </a:moveTo>
                  <a:lnTo>
                    <a:pt x="158496" y="1225868"/>
                  </a:lnTo>
                  <a:lnTo>
                    <a:pt x="95155" y="1162431"/>
                  </a:lnTo>
                  <a:lnTo>
                    <a:pt x="95155" y="939070"/>
                  </a:lnTo>
                  <a:lnTo>
                    <a:pt x="156210" y="878014"/>
                  </a:lnTo>
                  <a:lnTo>
                    <a:pt x="156210" y="839534"/>
                  </a:lnTo>
                  <a:lnTo>
                    <a:pt x="317659" y="678085"/>
                  </a:lnTo>
                  <a:cubicBezTo>
                    <a:pt x="320897" y="680466"/>
                    <a:pt x="324898" y="681800"/>
                    <a:pt x="329184" y="681800"/>
                  </a:cubicBezTo>
                  <a:cubicBezTo>
                    <a:pt x="340423" y="681800"/>
                    <a:pt x="349568" y="672655"/>
                    <a:pt x="349568" y="661511"/>
                  </a:cubicBezTo>
                  <a:cubicBezTo>
                    <a:pt x="349568" y="650272"/>
                    <a:pt x="340423" y="641128"/>
                    <a:pt x="329184" y="641128"/>
                  </a:cubicBezTo>
                  <a:cubicBezTo>
                    <a:pt x="318040" y="641128"/>
                    <a:pt x="308896" y="650272"/>
                    <a:pt x="308896" y="661511"/>
                  </a:cubicBezTo>
                  <a:cubicBezTo>
                    <a:pt x="308896" y="665797"/>
                    <a:pt x="310229" y="669798"/>
                    <a:pt x="312611" y="673037"/>
                  </a:cubicBezTo>
                  <a:lnTo>
                    <a:pt x="267843" y="717804"/>
                  </a:lnTo>
                  <a:lnTo>
                    <a:pt x="267843" y="635413"/>
                  </a:lnTo>
                  <a:lnTo>
                    <a:pt x="370999" y="532257"/>
                  </a:lnTo>
                  <a:lnTo>
                    <a:pt x="370999" y="273844"/>
                  </a:lnTo>
                  <a:lnTo>
                    <a:pt x="319183" y="222028"/>
                  </a:lnTo>
                  <a:lnTo>
                    <a:pt x="319183" y="0"/>
                  </a:lnTo>
                  <a:lnTo>
                    <a:pt x="312039" y="0"/>
                  </a:lnTo>
                  <a:lnTo>
                    <a:pt x="312039" y="503777"/>
                  </a:lnTo>
                  <a:lnTo>
                    <a:pt x="16669" y="799147"/>
                  </a:lnTo>
                  <a:lnTo>
                    <a:pt x="16669" y="1479995"/>
                  </a:lnTo>
                  <a:cubicBezTo>
                    <a:pt x="7144" y="1481709"/>
                    <a:pt x="0" y="1490091"/>
                    <a:pt x="0" y="1500092"/>
                  </a:cubicBezTo>
                  <a:cubicBezTo>
                    <a:pt x="0" y="1511237"/>
                    <a:pt x="9049" y="1520381"/>
                    <a:pt x="20288" y="1520381"/>
                  </a:cubicBezTo>
                  <a:cubicBezTo>
                    <a:pt x="31528" y="1520381"/>
                    <a:pt x="40577" y="1511237"/>
                    <a:pt x="40577" y="1500092"/>
                  </a:cubicBezTo>
                  <a:cubicBezTo>
                    <a:pt x="40577" y="1490091"/>
                    <a:pt x="33338" y="1481709"/>
                    <a:pt x="23813" y="1479995"/>
                  </a:cubicBezTo>
                  <a:lnTo>
                    <a:pt x="23813" y="802100"/>
                  </a:lnTo>
                  <a:lnTo>
                    <a:pt x="319183" y="506730"/>
                  </a:lnTo>
                  <a:lnTo>
                    <a:pt x="319183" y="232124"/>
                  </a:lnTo>
                  <a:lnTo>
                    <a:pt x="363855" y="276796"/>
                  </a:lnTo>
                  <a:lnTo>
                    <a:pt x="363855" y="529304"/>
                  </a:lnTo>
                  <a:lnTo>
                    <a:pt x="260699" y="632460"/>
                  </a:lnTo>
                  <a:lnTo>
                    <a:pt x="260699" y="724948"/>
                  </a:lnTo>
                  <a:lnTo>
                    <a:pt x="260699" y="724948"/>
                  </a:lnTo>
                  <a:lnTo>
                    <a:pt x="149066" y="836485"/>
                  </a:lnTo>
                  <a:lnTo>
                    <a:pt x="149066" y="874967"/>
                  </a:lnTo>
                  <a:lnTo>
                    <a:pt x="95155" y="928973"/>
                  </a:lnTo>
                  <a:lnTo>
                    <a:pt x="95155" y="821341"/>
                  </a:lnTo>
                  <a:lnTo>
                    <a:pt x="178498" y="738092"/>
                  </a:lnTo>
                  <a:cubicBezTo>
                    <a:pt x="181737" y="740473"/>
                    <a:pt x="185738" y="741807"/>
                    <a:pt x="190024" y="741807"/>
                  </a:cubicBezTo>
                  <a:cubicBezTo>
                    <a:pt x="201263" y="741807"/>
                    <a:pt x="210312" y="732663"/>
                    <a:pt x="210312" y="721423"/>
                  </a:cubicBezTo>
                  <a:cubicBezTo>
                    <a:pt x="210312" y="710279"/>
                    <a:pt x="201263" y="701135"/>
                    <a:pt x="190024" y="701135"/>
                  </a:cubicBezTo>
                  <a:cubicBezTo>
                    <a:pt x="178784" y="701135"/>
                    <a:pt x="169736" y="710279"/>
                    <a:pt x="169736" y="721423"/>
                  </a:cubicBezTo>
                  <a:cubicBezTo>
                    <a:pt x="169736" y="725805"/>
                    <a:pt x="171069" y="729805"/>
                    <a:pt x="173355" y="733044"/>
                  </a:cubicBezTo>
                  <a:lnTo>
                    <a:pt x="88011" y="818388"/>
                  </a:lnTo>
                  <a:lnTo>
                    <a:pt x="88011" y="1165384"/>
                  </a:lnTo>
                  <a:lnTo>
                    <a:pt x="151352" y="1228820"/>
                  </a:lnTo>
                  <a:lnTo>
                    <a:pt x="151352" y="1521905"/>
                  </a:lnTo>
                  <a:cubicBezTo>
                    <a:pt x="141732" y="1523524"/>
                    <a:pt x="134493" y="1531906"/>
                    <a:pt x="134493" y="1541907"/>
                  </a:cubicBezTo>
                  <a:cubicBezTo>
                    <a:pt x="134493" y="1553147"/>
                    <a:pt x="143542" y="1562195"/>
                    <a:pt x="154781" y="1562195"/>
                  </a:cubicBezTo>
                  <a:cubicBezTo>
                    <a:pt x="166021" y="1562195"/>
                    <a:pt x="175070" y="1553147"/>
                    <a:pt x="175070" y="1541907"/>
                  </a:cubicBezTo>
                  <a:cubicBezTo>
                    <a:pt x="175070" y="1532001"/>
                    <a:pt x="167926" y="1523714"/>
                    <a:pt x="158496" y="1521905"/>
                  </a:cubicBezTo>
                  <a:close/>
                  <a:moveTo>
                    <a:pt x="316039" y="661511"/>
                  </a:moveTo>
                  <a:cubicBezTo>
                    <a:pt x="316039" y="654177"/>
                    <a:pt x="321945" y="648272"/>
                    <a:pt x="329184" y="648272"/>
                  </a:cubicBezTo>
                  <a:cubicBezTo>
                    <a:pt x="336518" y="648272"/>
                    <a:pt x="342424" y="654177"/>
                    <a:pt x="342424" y="661511"/>
                  </a:cubicBezTo>
                  <a:cubicBezTo>
                    <a:pt x="342424" y="668750"/>
                    <a:pt x="336518" y="674656"/>
                    <a:pt x="329184" y="674656"/>
                  </a:cubicBezTo>
                  <a:cubicBezTo>
                    <a:pt x="326898" y="674656"/>
                    <a:pt x="324707" y="674084"/>
                    <a:pt x="322802" y="672941"/>
                  </a:cubicBezTo>
                  <a:cubicBezTo>
                    <a:pt x="320707" y="671798"/>
                    <a:pt x="318897" y="669988"/>
                    <a:pt x="317754" y="667893"/>
                  </a:cubicBezTo>
                  <a:cubicBezTo>
                    <a:pt x="316611" y="665988"/>
                    <a:pt x="316039" y="663797"/>
                    <a:pt x="316039" y="661511"/>
                  </a:cubicBezTo>
                  <a:close/>
                  <a:moveTo>
                    <a:pt x="33433" y="1500092"/>
                  </a:moveTo>
                  <a:cubicBezTo>
                    <a:pt x="33433" y="1507331"/>
                    <a:pt x="27527" y="1513237"/>
                    <a:pt x="20288" y="1513237"/>
                  </a:cubicBezTo>
                  <a:cubicBezTo>
                    <a:pt x="13049" y="1513237"/>
                    <a:pt x="7144" y="1507331"/>
                    <a:pt x="7144" y="1500092"/>
                  </a:cubicBezTo>
                  <a:cubicBezTo>
                    <a:pt x="7144" y="1493996"/>
                    <a:pt x="11144" y="1488948"/>
                    <a:pt x="16669" y="1487424"/>
                  </a:cubicBezTo>
                  <a:cubicBezTo>
                    <a:pt x="17812" y="1487043"/>
                    <a:pt x="19050" y="1486853"/>
                    <a:pt x="20288" y="1486853"/>
                  </a:cubicBezTo>
                  <a:cubicBezTo>
                    <a:pt x="21527" y="1486853"/>
                    <a:pt x="22670" y="1487043"/>
                    <a:pt x="23813" y="1487424"/>
                  </a:cubicBezTo>
                  <a:cubicBezTo>
                    <a:pt x="29337" y="1488853"/>
                    <a:pt x="33433" y="1493996"/>
                    <a:pt x="33433" y="1500092"/>
                  </a:cubicBezTo>
                  <a:close/>
                  <a:moveTo>
                    <a:pt x="176879" y="721423"/>
                  </a:moveTo>
                  <a:cubicBezTo>
                    <a:pt x="176879" y="714184"/>
                    <a:pt x="182785" y="708279"/>
                    <a:pt x="190024" y="708279"/>
                  </a:cubicBezTo>
                  <a:cubicBezTo>
                    <a:pt x="197263" y="708279"/>
                    <a:pt x="203168" y="714184"/>
                    <a:pt x="203168" y="721423"/>
                  </a:cubicBezTo>
                  <a:cubicBezTo>
                    <a:pt x="203168" y="728758"/>
                    <a:pt x="197263" y="734663"/>
                    <a:pt x="190024" y="734663"/>
                  </a:cubicBezTo>
                  <a:cubicBezTo>
                    <a:pt x="187738" y="734663"/>
                    <a:pt x="185547" y="734092"/>
                    <a:pt x="183642" y="732949"/>
                  </a:cubicBezTo>
                  <a:cubicBezTo>
                    <a:pt x="181546" y="731806"/>
                    <a:pt x="179737" y="730091"/>
                    <a:pt x="178594" y="727901"/>
                  </a:cubicBezTo>
                  <a:cubicBezTo>
                    <a:pt x="177451" y="725996"/>
                    <a:pt x="176879" y="723805"/>
                    <a:pt x="176879" y="721423"/>
                  </a:cubicBezTo>
                  <a:close/>
                  <a:moveTo>
                    <a:pt x="154781" y="1555052"/>
                  </a:moveTo>
                  <a:cubicBezTo>
                    <a:pt x="147542" y="1555052"/>
                    <a:pt x="141637" y="1549146"/>
                    <a:pt x="141637" y="1541907"/>
                  </a:cubicBezTo>
                  <a:cubicBezTo>
                    <a:pt x="141637" y="1535811"/>
                    <a:pt x="145733" y="1530763"/>
                    <a:pt x="151352" y="1529239"/>
                  </a:cubicBezTo>
                  <a:cubicBezTo>
                    <a:pt x="152495" y="1528953"/>
                    <a:pt x="153638" y="1528763"/>
                    <a:pt x="154781" y="1528763"/>
                  </a:cubicBezTo>
                  <a:cubicBezTo>
                    <a:pt x="156115" y="1528763"/>
                    <a:pt x="157353" y="1528953"/>
                    <a:pt x="158496" y="1529334"/>
                  </a:cubicBezTo>
                  <a:cubicBezTo>
                    <a:pt x="163925" y="1530953"/>
                    <a:pt x="167926" y="1536002"/>
                    <a:pt x="167926" y="1541907"/>
                  </a:cubicBezTo>
                  <a:cubicBezTo>
                    <a:pt x="167926" y="1549146"/>
                    <a:pt x="162020" y="1555052"/>
                    <a:pt x="154781" y="1555052"/>
                  </a:cubicBezTo>
                  <a:close/>
                </a:path>
              </a:pathLst>
            </a:custGeom>
            <a:solidFill>
              <a:schemeClr val="accent1"/>
            </a:solidFill>
            <a:ln>
              <a:noFill/>
            </a:ln>
            <a:effectLst>
              <a:outerShdw blurRad="200025" dist="19050" dir="5400000" algn="bl" rotWithShape="0">
                <a:schemeClr val="accent1">
                  <a:alpha val="66666"/>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 name="Google Shape;844;p28">
              <a:extLst>
                <a:ext uri="{FF2B5EF4-FFF2-40B4-BE49-F238E27FC236}">
                  <a16:creationId xmlns:a16="http://schemas.microsoft.com/office/drawing/2014/main" id="{0F5F2B76-B193-998D-ED2F-ECD04FE3804E}"/>
                </a:ext>
              </a:extLst>
            </p:cNvPr>
            <p:cNvSpPr/>
            <p:nvPr/>
          </p:nvSpPr>
          <p:spPr>
            <a:xfrm>
              <a:off x="7666005" y="3837621"/>
              <a:ext cx="75628" cy="444531"/>
            </a:xfrm>
            <a:custGeom>
              <a:avLst/>
              <a:gdLst/>
              <a:ahLst/>
              <a:cxnLst/>
              <a:rect l="l" t="t" r="r" b="b"/>
              <a:pathLst>
                <a:path w="75628" h="444531" extrusionOk="0">
                  <a:moveTo>
                    <a:pt x="58865" y="404146"/>
                  </a:moveTo>
                  <a:lnTo>
                    <a:pt x="58865" y="53816"/>
                  </a:lnTo>
                  <a:lnTo>
                    <a:pt x="30861" y="25813"/>
                  </a:lnTo>
                  <a:cubicBezTo>
                    <a:pt x="32576" y="23241"/>
                    <a:pt x="33528" y="20098"/>
                    <a:pt x="33528" y="16764"/>
                  </a:cubicBezTo>
                  <a:cubicBezTo>
                    <a:pt x="33528" y="7525"/>
                    <a:pt x="26003" y="0"/>
                    <a:pt x="16764" y="0"/>
                  </a:cubicBezTo>
                  <a:cubicBezTo>
                    <a:pt x="7525" y="0"/>
                    <a:pt x="0" y="7525"/>
                    <a:pt x="0" y="16764"/>
                  </a:cubicBezTo>
                  <a:cubicBezTo>
                    <a:pt x="0" y="26003"/>
                    <a:pt x="7525" y="33528"/>
                    <a:pt x="16764" y="33528"/>
                  </a:cubicBezTo>
                  <a:cubicBezTo>
                    <a:pt x="20098" y="33528"/>
                    <a:pt x="23146" y="32480"/>
                    <a:pt x="25813" y="30861"/>
                  </a:cubicBezTo>
                  <a:lnTo>
                    <a:pt x="25813" y="30861"/>
                  </a:lnTo>
                  <a:lnTo>
                    <a:pt x="51721" y="56769"/>
                  </a:lnTo>
                  <a:lnTo>
                    <a:pt x="51721" y="404146"/>
                  </a:lnTo>
                  <a:cubicBezTo>
                    <a:pt x="42196" y="405860"/>
                    <a:pt x="34957" y="414242"/>
                    <a:pt x="34957" y="424148"/>
                  </a:cubicBezTo>
                  <a:cubicBezTo>
                    <a:pt x="34957" y="435388"/>
                    <a:pt x="44101" y="444532"/>
                    <a:pt x="55341" y="444532"/>
                  </a:cubicBezTo>
                  <a:cubicBezTo>
                    <a:pt x="66485" y="444532"/>
                    <a:pt x="75629" y="435388"/>
                    <a:pt x="75629" y="424148"/>
                  </a:cubicBezTo>
                  <a:cubicBezTo>
                    <a:pt x="75629" y="414242"/>
                    <a:pt x="68294" y="405860"/>
                    <a:pt x="58865" y="404146"/>
                  </a:cubicBezTo>
                  <a:close/>
                  <a:moveTo>
                    <a:pt x="55341" y="437388"/>
                  </a:moveTo>
                  <a:cubicBezTo>
                    <a:pt x="48006" y="437388"/>
                    <a:pt x="42101" y="431483"/>
                    <a:pt x="42101" y="424148"/>
                  </a:cubicBezTo>
                  <a:cubicBezTo>
                    <a:pt x="42101" y="418147"/>
                    <a:pt x="46101" y="413099"/>
                    <a:pt x="51721" y="411575"/>
                  </a:cubicBezTo>
                  <a:cubicBezTo>
                    <a:pt x="52864" y="411194"/>
                    <a:pt x="54102" y="411004"/>
                    <a:pt x="55341" y="411004"/>
                  </a:cubicBezTo>
                  <a:cubicBezTo>
                    <a:pt x="56579" y="411004"/>
                    <a:pt x="57722" y="411194"/>
                    <a:pt x="58865" y="411575"/>
                  </a:cubicBezTo>
                  <a:cubicBezTo>
                    <a:pt x="64389" y="413004"/>
                    <a:pt x="68485" y="418147"/>
                    <a:pt x="68485" y="424148"/>
                  </a:cubicBezTo>
                  <a:cubicBezTo>
                    <a:pt x="68485" y="431483"/>
                    <a:pt x="62579" y="437388"/>
                    <a:pt x="55341" y="437388"/>
                  </a:cubicBezTo>
                  <a:close/>
                </a:path>
              </a:pathLst>
            </a:custGeom>
            <a:solidFill>
              <a:schemeClr val="accent1"/>
            </a:solidFill>
            <a:ln>
              <a:noFill/>
            </a:ln>
            <a:effectLst>
              <a:outerShdw blurRad="200025" dist="19050" dir="5400000" algn="bl" rotWithShape="0">
                <a:schemeClr val="accent1">
                  <a:alpha val="66666"/>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 name="Google Shape;845;p28">
              <a:extLst>
                <a:ext uri="{FF2B5EF4-FFF2-40B4-BE49-F238E27FC236}">
                  <a16:creationId xmlns:a16="http://schemas.microsoft.com/office/drawing/2014/main" id="{5C8AED8D-20E6-8D53-E71A-97065A79160C}"/>
                </a:ext>
              </a:extLst>
            </p:cNvPr>
            <p:cNvSpPr/>
            <p:nvPr/>
          </p:nvSpPr>
          <p:spPr>
            <a:xfrm>
              <a:off x="7350442" y="3539870"/>
              <a:ext cx="240982" cy="701039"/>
            </a:xfrm>
            <a:custGeom>
              <a:avLst/>
              <a:gdLst/>
              <a:ahLst/>
              <a:cxnLst/>
              <a:rect l="l" t="t" r="r" b="b"/>
              <a:pathLst>
                <a:path w="240982" h="701039" extrusionOk="0">
                  <a:moveTo>
                    <a:pt x="227838" y="667893"/>
                  </a:moveTo>
                  <a:lnTo>
                    <a:pt x="227838" y="410146"/>
                  </a:lnTo>
                  <a:lnTo>
                    <a:pt x="160210" y="342519"/>
                  </a:lnTo>
                  <a:lnTo>
                    <a:pt x="160210" y="214503"/>
                  </a:lnTo>
                  <a:cubicBezTo>
                    <a:pt x="169545" y="212693"/>
                    <a:pt x="176689" y="204407"/>
                    <a:pt x="176689" y="194596"/>
                  </a:cubicBezTo>
                  <a:cubicBezTo>
                    <a:pt x="176689" y="183356"/>
                    <a:pt x="167545" y="174308"/>
                    <a:pt x="156400" y="174308"/>
                  </a:cubicBezTo>
                  <a:cubicBezTo>
                    <a:pt x="145161" y="174308"/>
                    <a:pt x="136017" y="183356"/>
                    <a:pt x="136017" y="194596"/>
                  </a:cubicBezTo>
                  <a:cubicBezTo>
                    <a:pt x="136017" y="204597"/>
                    <a:pt x="143446" y="212979"/>
                    <a:pt x="153067" y="214598"/>
                  </a:cubicBezTo>
                  <a:lnTo>
                    <a:pt x="153067" y="345472"/>
                  </a:lnTo>
                  <a:lnTo>
                    <a:pt x="220694" y="413099"/>
                  </a:lnTo>
                  <a:lnTo>
                    <a:pt x="220694" y="493681"/>
                  </a:lnTo>
                  <a:lnTo>
                    <a:pt x="103441" y="376428"/>
                  </a:lnTo>
                  <a:lnTo>
                    <a:pt x="103441" y="216122"/>
                  </a:lnTo>
                  <a:lnTo>
                    <a:pt x="23813" y="136493"/>
                  </a:lnTo>
                  <a:lnTo>
                    <a:pt x="23813" y="40291"/>
                  </a:lnTo>
                  <a:cubicBezTo>
                    <a:pt x="33242" y="38576"/>
                    <a:pt x="40576" y="30290"/>
                    <a:pt x="40576" y="20288"/>
                  </a:cubicBezTo>
                  <a:cubicBezTo>
                    <a:pt x="40576" y="9144"/>
                    <a:pt x="31432" y="0"/>
                    <a:pt x="20288" y="0"/>
                  </a:cubicBezTo>
                  <a:cubicBezTo>
                    <a:pt x="9049" y="0"/>
                    <a:pt x="0" y="9144"/>
                    <a:pt x="0" y="20288"/>
                  </a:cubicBezTo>
                  <a:cubicBezTo>
                    <a:pt x="0" y="30290"/>
                    <a:pt x="7144" y="38576"/>
                    <a:pt x="16669" y="40291"/>
                  </a:cubicBezTo>
                  <a:lnTo>
                    <a:pt x="16669" y="139446"/>
                  </a:lnTo>
                  <a:lnTo>
                    <a:pt x="96298" y="219075"/>
                  </a:lnTo>
                  <a:lnTo>
                    <a:pt x="96298" y="379381"/>
                  </a:lnTo>
                  <a:lnTo>
                    <a:pt x="220694" y="503777"/>
                  </a:lnTo>
                  <a:lnTo>
                    <a:pt x="220694" y="667893"/>
                  </a:lnTo>
                  <a:cubicBezTo>
                    <a:pt x="213169" y="669512"/>
                    <a:pt x="207454" y="676180"/>
                    <a:pt x="207454" y="684276"/>
                  </a:cubicBezTo>
                  <a:cubicBezTo>
                    <a:pt x="207454" y="693515"/>
                    <a:pt x="214979" y="701040"/>
                    <a:pt x="224218" y="701040"/>
                  </a:cubicBezTo>
                  <a:cubicBezTo>
                    <a:pt x="233458" y="701040"/>
                    <a:pt x="240982" y="693515"/>
                    <a:pt x="240982" y="684276"/>
                  </a:cubicBezTo>
                  <a:cubicBezTo>
                    <a:pt x="240887" y="676275"/>
                    <a:pt x="235267" y="669608"/>
                    <a:pt x="227838" y="667893"/>
                  </a:cubicBezTo>
                  <a:close/>
                  <a:moveTo>
                    <a:pt x="143161" y="194596"/>
                  </a:moveTo>
                  <a:cubicBezTo>
                    <a:pt x="143161" y="187357"/>
                    <a:pt x="149066" y="181451"/>
                    <a:pt x="156400" y="181451"/>
                  </a:cubicBezTo>
                  <a:cubicBezTo>
                    <a:pt x="163639" y="181451"/>
                    <a:pt x="169545" y="187357"/>
                    <a:pt x="169545" y="194596"/>
                  </a:cubicBezTo>
                  <a:cubicBezTo>
                    <a:pt x="169545" y="200501"/>
                    <a:pt x="165640" y="205550"/>
                    <a:pt x="160210" y="207074"/>
                  </a:cubicBezTo>
                  <a:cubicBezTo>
                    <a:pt x="158972" y="207550"/>
                    <a:pt x="157734" y="207740"/>
                    <a:pt x="156400" y="207740"/>
                  </a:cubicBezTo>
                  <a:cubicBezTo>
                    <a:pt x="155257" y="207740"/>
                    <a:pt x="154114" y="207550"/>
                    <a:pt x="153067" y="207264"/>
                  </a:cubicBezTo>
                  <a:cubicBezTo>
                    <a:pt x="147352" y="205835"/>
                    <a:pt x="143161" y="200692"/>
                    <a:pt x="143161" y="194596"/>
                  </a:cubicBezTo>
                  <a:close/>
                  <a:moveTo>
                    <a:pt x="7144" y="20288"/>
                  </a:moveTo>
                  <a:cubicBezTo>
                    <a:pt x="7144" y="13049"/>
                    <a:pt x="13049" y="7144"/>
                    <a:pt x="20288" y="7144"/>
                  </a:cubicBezTo>
                  <a:cubicBezTo>
                    <a:pt x="27527" y="7144"/>
                    <a:pt x="33433" y="13049"/>
                    <a:pt x="33433" y="20288"/>
                  </a:cubicBezTo>
                  <a:cubicBezTo>
                    <a:pt x="33433" y="26289"/>
                    <a:pt x="29337" y="31433"/>
                    <a:pt x="23813" y="32861"/>
                  </a:cubicBezTo>
                  <a:cubicBezTo>
                    <a:pt x="22669" y="33242"/>
                    <a:pt x="21526" y="33433"/>
                    <a:pt x="20288" y="33433"/>
                  </a:cubicBezTo>
                  <a:cubicBezTo>
                    <a:pt x="19050" y="33433"/>
                    <a:pt x="17812" y="33242"/>
                    <a:pt x="16669" y="32861"/>
                  </a:cubicBezTo>
                  <a:cubicBezTo>
                    <a:pt x="11144" y="31337"/>
                    <a:pt x="7144" y="26289"/>
                    <a:pt x="7144" y="20288"/>
                  </a:cubicBezTo>
                  <a:close/>
                </a:path>
              </a:pathLst>
            </a:custGeom>
            <a:solidFill>
              <a:schemeClr val="accent1"/>
            </a:solidFill>
            <a:ln>
              <a:noFill/>
            </a:ln>
            <a:effectLst>
              <a:outerShdw blurRad="200025" dist="19050" dir="5400000" algn="bl" rotWithShape="0">
                <a:schemeClr val="accent1">
                  <a:alpha val="66666"/>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 name="Google Shape;846;p28">
              <a:extLst>
                <a:ext uri="{FF2B5EF4-FFF2-40B4-BE49-F238E27FC236}">
                  <a16:creationId xmlns:a16="http://schemas.microsoft.com/office/drawing/2014/main" id="{FC1B571A-4D24-49F5-C05A-14282753E2E0}"/>
                </a:ext>
              </a:extLst>
            </p:cNvPr>
            <p:cNvSpPr/>
            <p:nvPr/>
          </p:nvSpPr>
          <p:spPr>
            <a:xfrm>
              <a:off x="7557897" y="2823590"/>
              <a:ext cx="322706" cy="857440"/>
            </a:xfrm>
            <a:custGeom>
              <a:avLst/>
              <a:gdLst/>
              <a:ahLst/>
              <a:cxnLst/>
              <a:rect l="l" t="t" r="r" b="b"/>
              <a:pathLst>
                <a:path w="322706" h="857440" extrusionOk="0">
                  <a:moveTo>
                    <a:pt x="20098" y="824293"/>
                  </a:moveTo>
                  <a:lnTo>
                    <a:pt x="20098" y="561213"/>
                  </a:lnTo>
                  <a:lnTo>
                    <a:pt x="309563" y="271748"/>
                  </a:lnTo>
                  <a:lnTo>
                    <a:pt x="309563" y="33147"/>
                  </a:lnTo>
                  <a:cubicBezTo>
                    <a:pt x="317087" y="31528"/>
                    <a:pt x="322707" y="24860"/>
                    <a:pt x="322707" y="16764"/>
                  </a:cubicBezTo>
                  <a:cubicBezTo>
                    <a:pt x="322707" y="7525"/>
                    <a:pt x="315182" y="0"/>
                    <a:pt x="305943" y="0"/>
                  </a:cubicBezTo>
                  <a:cubicBezTo>
                    <a:pt x="296704" y="0"/>
                    <a:pt x="289179" y="7525"/>
                    <a:pt x="289179" y="16764"/>
                  </a:cubicBezTo>
                  <a:cubicBezTo>
                    <a:pt x="289179" y="24765"/>
                    <a:pt x="294799" y="31432"/>
                    <a:pt x="302323" y="33147"/>
                  </a:cubicBezTo>
                  <a:lnTo>
                    <a:pt x="302323" y="268796"/>
                  </a:lnTo>
                  <a:lnTo>
                    <a:pt x="12859" y="558260"/>
                  </a:lnTo>
                  <a:lnTo>
                    <a:pt x="12859" y="824389"/>
                  </a:lnTo>
                  <a:cubicBezTo>
                    <a:pt x="5524" y="826103"/>
                    <a:pt x="0" y="832771"/>
                    <a:pt x="0" y="840676"/>
                  </a:cubicBezTo>
                  <a:cubicBezTo>
                    <a:pt x="0" y="849916"/>
                    <a:pt x="7525" y="857441"/>
                    <a:pt x="16764" y="857441"/>
                  </a:cubicBezTo>
                  <a:cubicBezTo>
                    <a:pt x="26003" y="857441"/>
                    <a:pt x="33528" y="849916"/>
                    <a:pt x="33528" y="840676"/>
                  </a:cubicBezTo>
                  <a:cubicBezTo>
                    <a:pt x="33528" y="832580"/>
                    <a:pt x="27718" y="825818"/>
                    <a:pt x="20098" y="824293"/>
                  </a:cubicBezTo>
                  <a:close/>
                </a:path>
              </a:pathLst>
            </a:custGeom>
            <a:solidFill>
              <a:schemeClr val="accent1"/>
            </a:solidFill>
            <a:ln>
              <a:noFill/>
            </a:ln>
            <a:effectLst>
              <a:outerShdw blurRad="200025" dist="19050" dir="5400000" algn="bl" rotWithShape="0">
                <a:schemeClr val="accent1">
                  <a:alpha val="66666"/>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39086021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820"/>
        <p:cNvGrpSpPr/>
        <p:nvPr/>
      </p:nvGrpSpPr>
      <p:grpSpPr>
        <a:xfrm>
          <a:off x="0" y="0"/>
          <a:ext cx="0" cy="0"/>
          <a:chOff x="0" y="0"/>
          <a:chExt cx="0" cy="0"/>
        </a:xfrm>
      </p:grpSpPr>
      <p:grpSp>
        <p:nvGrpSpPr>
          <p:cNvPr id="821" name="Google Shape;821;p27"/>
          <p:cNvGrpSpPr/>
          <p:nvPr/>
        </p:nvGrpSpPr>
        <p:grpSpPr>
          <a:xfrm>
            <a:off x="3784667" y="1463208"/>
            <a:ext cx="3770106" cy="3134258"/>
            <a:chOff x="3862863" y="1591768"/>
            <a:chExt cx="3615715" cy="3005906"/>
          </a:xfrm>
        </p:grpSpPr>
        <p:sp>
          <p:nvSpPr>
            <p:cNvPr id="822" name="Google Shape;822;p27"/>
            <p:cNvSpPr/>
            <p:nvPr/>
          </p:nvSpPr>
          <p:spPr>
            <a:xfrm>
              <a:off x="3925158" y="2384266"/>
              <a:ext cx="35966" cy="35966"/>
            </a:xfrm>
            <a:custGeom>
              <a:avLst/>
              <a:gdLst/>
              <a:ahLst/>
              <a:cxnLst/>
              <a:rect l="l" t="t" r="r" b="b"/>
              <a:pathLst>
                <a:path w="1825" h="1825" extrusionOk="0">
                  <a:moveTo>
                    <a:pt x="0" y="0"/>
                  </a:moveTo>
                  <a:lnTo>
                    <a:pt x="0" y="1824"/>
                  </a:lnTo>
                  <a:lnTo>
                    <a:pt x="1824" y="1824"/>
                  </a:lnTo>
                  <a:lnTo>
                    <a:pt x="1824" y="0"/>
                  </a:ln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3" name="Google Shape;823;p27"/>
            <p:cNvSpPr/>
            <p:nvPr/>
          </p:nvSpPr>
          <p:spPr>
            <a:xfrm>
              <a:off x="3925158" y="2459745"/>
              <a:ext cx="35966" cy="35966"/>
            </a:xfrm>
            <a:custGeom>
              <a:avLst/>
              <a:gdLst/>
              <a:ahLst/>
              <a:cxnLst/>
              <a:rect l="l" t="t" r="r" b="b"/>
              <a:pathLst>
                <a:path w="1825" h="1825" extrusionOk="0">
                  <a:moveTo>
                    <a:pt x="0" y="0"/>
                  </a:moveTo>
                  <a:lnTo>
                    <a:pt x="0" y="1824"/>
                  </a:lnTo>
                  <a:lnTo>
                    <a:pt x="1824" y="1824"/>
                  </a:lnTo>
                  <a:lnTo>
                    <a:pt x="1824" y="0"/>
                  </a:ln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4" name="Google Shape;824;p27"/>
            <p:cNvSpPr/>
            <p:nvPr/>
          </p:nvSpPr>
          <p:spPr>
            <a:xfrm>
              <a:off x="3925158" y="2535816"/>
              <a:ext cx="35966" cy="35355"/>
            </a:xfrm>
            <a:custGeom>
              <a:avLst/>
              <a:gdLst/>
              <a:ahLst/>
              <a:cxnLst/>
              <a:rect l="l" t="t" r="r" b="b"/>
              <a:pathLst>
                <a:path w="1825" h="1794" extrusionOk="0">
                  <a:moveTo>
                    <a:pt x="0" y="1"/>
                  </a:moveTo>
                  <a:lnTo>
                    <a:pt x="0" y="1794"/>
                  </a:lnTo>
                  <a:lnTo>
                    <a:pt x="1824" y="1794"/>
                  </a:lnTo>
                  <a:lnTo>
                    <a:pt x="1824" y="1"/>
                  </a:ln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5" name="Google Shape;825;p27"/>
            <p:cNvSpPr/>
            <p:nvPr/>
          </p:nvSpPr>
          <p:spPr>
            <a:xfrm>
              <a:off x="3925158" y="2611296"/>
              <a:ext cx="35966" cy="35355"/>
            </a:xfrm>
            <a:custGeom>
              <a:avLst/>
              <a:gdLst/>
              <a:ahLst/>
              <a:cxnLst/>
              <a:rect l="l" t="t" r="r" b="b"/>
              <a:pathLst>
                <a:path w="1825" h="1794" extrusionOk="0">
                  <a:moveTo>
                    <a:pt x="0" y="0"/>
                  </a:moveTo>
                  <a:lnTo>
                    <a:pt x="0" y="1794"/>
                  </a:lnTo>
                  <a:lnTo>
                    <a:pt x="1824" y="1794"/>
                  </a:lnTo>
                  <a:lnTo>
                    <a:pt x="1824" y="0"/>
                  </a:ln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6" name="Google Shape;826;p27"/>
            <p:cNvSpPr/>
            <p:nvPr/>
          </p:nvSpPr>
          <p:spPr>
            <a:xfrm>
              <a:off x="3925158" y="2686776"/>
              <a:ext cx="35966" cy="35946"/>
            </a:xfrm>
            <a:custGeom>
              <a:avLst/>
              <a:gdLst/>
              <a:ahLst/>
              <a:cxnLst/>
              <a:rect l="l" t="t" r="r" b="b"/>
              <a:pathLst>
                <a:path w="1825" h="1824" extrusionOk="0">
                  <a:moveTo>
                    <a:pt x="0" y="0"/>
                  </a:moveTo>
                  <a:lnTo>
                    <a:pt x="0" y="1824"/>
                  </a:lnTo>
                  <a:lnTo>
                    <a:pt x="1824" y="1824"/>
                  </a:lnTo>
                  <a:lnTo>
                    <a:pt x="1824" y="0"/>
                  </a:ln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7" name="Google Shape;827;p27"/>
            <p:cNvSpPr/>
            <p:nvPr/>
          </p:nvSpPr>
          <p:spPr>
            <a:xfrm>
              <a:off x="3862863" y="1591768"/>
              <a:ext cx="3615715" cy="3005906"/>
            </a:xfrm>
            <a:custGeom>
              <a:avLst/>
              <a:gdLst/>
              <a:ahLst/>
              <a:cxnLst/>
              <a:rect l="l" t="t" r="r" b="b"/>
              <a:pathLst>
                <a:path w="183469" h="152526" extrusionOk="0">
                  <a:moveTo>
                    <a:pt x="5411" y="0"/>
                  </a:moveTo>
                  <a:cubicBezTo>
                    <a:pt x="2432" y="0"/>
                    <a:pt x="0" y="2401"/>
                    <a:pt x="0" y="5380"/>
                  </a:cubicBezTo>
                  <a:lnTo>
                    <a:pt x="0" y="127358"/>
                  </a:lnTo>
                  <a:cubicBezTo>
                    <a:pt x="0" y="130336"/>
                    <a:pt x="2432" y="132738"/>
                    <a:pt x="5411" y="132738"/>
                  </a:cubicBezTo>
                  <a:lnTo>
                    <a:pt x="71673" y="132738"/>
                  </a:lnTo>
                  <a:cubicBezTo>
                    <a:pt x="71673" y="132738"/>
                    <a:pt x="75898" y="145777"/>
                    <a:pt x="62828" y="152525"/>
                  </a:cubicBezTo>
                  <a:lnTo>
                    <a:pt x="124805" y="152525"/>
                  </a:lnTo>
                  <a:cubicBezTo>
                    <a:pt x="124805" y="152525"/>
                    <a:pt x="110033" y="147479"/>
                    <a:pt x="113832" y="132768"/>
                  </a:cubicBezTo>
                  <a:lnTo>
                    <a:pt x="178089" y="132768"/>
                  </a:lnTo>
                  <a:cubicBezTo>
                    <a:pt x="181067" y="132768"/>
                    <a:pt x="183469" y="130336"/>
                    <a:pt x="183469" y="127358"/>
                  </a:cubicBezTo>
                  <a:lnTo>
                    <a:pt x="183469" y="5411"/>
                  </a:lnTo>
                  <a:cubicBezTo>
                    <a:pt x="183469" y="2432"/>
                    <a:pt x="181067" y="0"/>
                    <a:pt x="17808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8" name="Google Shape;828;p27"/>
            <p:cNvSpPr/>
            <p:nvPr/>
          </p:nvSpPr>
          <p:spPr>
            <a:xfrm>
              <a:off x="5582618" y="3934950"/>
              <a:ext cx="170214" cy="127370"/>
            </a:xfrm>
            <a:custGeom>
              <a:avLst/>
              <a:gdLst/>
              <a:ahLst/>
              <a:cxnLst/>
              <a:rect l="l" t="t" r="r" b="b"/>
              <a:pathLst>
                <a:path w="8637" h="6463" extrusionOk="0">
                  <a:moveTo>
                    <a:pt x="4319" y="1"/>
                  </a:moveTo>
                  <a:cubicBezTo>
                    <a:pt x="1837" y="1"/>
                    <a:pt x="0" y="2812"/>
                    <a:pt x="1826" y="5420"/>
                  </a:cubicBezTo>
                  <a:cubicBezTo>
                    <a:pt x="1887" y="5542"/>
                    <a:pt x="2008" y="5633"/>
                    <a:pt x="2100" y="5724"/>
                  </a:cubicBezTo>
                  <a:cubicBezTo>
                    <a:pt x="2842" y="6239"/>
                    <a:pt x="3599" y="6462"/>
                    <a:pt x="4303" y="6462"/>
                  </a:cubicBezTo>
                  <a:cubicBezTo>
                    <a:pt x="6800" y="6462"/>
                    <a:pt x="8637" y="3651"/>
                    <a:pt x="6811" y="1043"/>
                  </a:cubicBezTo>
                  <a:cubicBezTo>
                    <a:pt x="6720" y="922"/>
                    <a:pt x="6629" y="830"/>
                    <a:pt x="6507" y="739"/>
                  </a:cubicBezTo>
                  <a:cubicBezTo>
                    <a:pt x="5771" y="224"/>
                    <a:pt x="5020" y="1"/>
                    <a:pt x="4319"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9" name="Google Shape;829;p27"/>
            <p:cNvSpPr/>
            <p:nvPr/>
          </p:nvSpPr>
          <p:spPr>
            <a:xfrm>
              <a:off x="4600850" y="4206480"/>
              <a:ext cx="2163095" cy="4217"/>
            </a:xfrm>
            <a:custGeom>
              <a:avLst/>
              <a:gdLst/>
              <a:ahLst/>
              <a:cxnLst/>
              <a:rect l="l" t="t" r="r" b="b"/>
              <a:pathLst>
                <a:path w="109760" h="214" extrusionOk="0">
                  <a:moveTo>
                    <a:pt x="54895" y="1"/>
                  </a:moveTo>
                  <a:cubicBezTo>
                    <a:pt x="24560" y="1"/>
                    <a:pt x="1" y="31"/>
                    <a:pt x="1" y="92"/>
                  </a:cubicBezTo>
                  <a:cubicBezTo>
                    <a:pt x="1" y="153"/>
                    <a:pt x="24560" y="214"/>
                    <a:pt x="54895" y="214"/>
                  </a:cubicBezTo>
                  <a:cubicBezTo>
                    <a:pt x="85200" y="214"/>
                    <a:pt x="109760" y="153"/>
                    <a:pt x="109760" y="92"/>
                  </a:cubicBezTo>
                  <a:cubicBezTo>
                    <a:pt x="109760" y="31"/>
                    <a:pt x="85200" y="1"/>
                    <a:pt x="54895"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830" name="Google Shape;830;p27"/>
          <p:cNvPicPr preferRelativeResize="0"/>
          <p:nvPr/>
        </p:nvPicPr>
        <p:blipFill rotWithShape="1">
          <a:blip r:embed="rId3">
            <a:alphaModFix/>
          </a:blip>
          <a:srcRect t="18850" b="18851"/>
          <a:stretch/>
        </p:blipFill>
        <p:spPr>
          <a:xfrm>
            <a:off x="3939185" y="1633768"/>
            <a:ext cx="3454824" cy="2152299"/>
          </a:xfrm>
          <a:prstGeom prst="rect">
            <a:avLst/>
          </a:prstGeom>
          <a:noFill/>
          <a:ln>
            <a:noFill/>
          </a:ln>
        </p:spPr>
      </p:pic>
      <p:sp>
        <p:nvSpPr>
          <p:cNvPr id="831" name="Google Shape;831;p27"/>
          <p:cNvSpPr txBox="1">
            <a:spLocks noGrp="1"/>
          </p:cNvSpPr>
          <p:nvPr>
            <p:ph type="title"/>
          </p:nvPr>
        </p:nvSpPr>
        <p:spPr>
          <a:xfrm>
            <a:off x="479582" y="2008885"/>
            <a:ext cx="3056524" cy="11085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4200"/>
              <a:buNone/>
            </a:pPr>
            <a:r>
              <a:rPr lang="en" b="1" dirty="0"/>
              <a:t>Autre Use-Cases</a:t>
            </a:r>
            <a:endParaRPr b="1" dirty="0"/>
          </a:p>
        </p:txBody>
      </p:sp>
      <p:cxnSp>
        <p:nvCxnSpPr>
          <p:cNvPr id="832" name="Google Shape;832;p27"/>
          <p:cNvCxnSpPr/>
          <p:nvPr/>
        </p:nvCxnSpPr>
        <p:spPr>
          <a:xfrm>
            <a:off x="832650" y="4599365"/>
            <a:ext cx="7478700" cy="0"/>
          </a:xfrm>
          <a:prstGeom prst="straightConnector1">
            <a:avLst/>
          </a:prstGeom>
          <a:noFill/>
          <a:ln w="9525" cap="rnd" cmpd="sng">
            <a:solidFill>
              <a:schemeClr val="dk1"/>
            </a:solidFill>
            <a:prstDash val="solid"/>
            <a:round/>
            <a:headEnd type="none" w="sm" len="sm"/>
            <a:tailEnd type="none" w="sm" len="sm"/>
          </a:ln>
        </p:spPr>
      </p:cxnSp>
      <p:grpSp>
        <p:nvGrpSpPr>
          <p:cNvPr id="2" name="Google Shape;138;p4">
            <a:extLst>
              <a:ext uri="{FF2B5EF4-FFF2-40B4-BE49-F238E27FC236}">
                <a16:creationId xmlns:a16="http://schemas.microsoft.com/office/drawing/2014/main" id="{4E842FFC-BB03-8749-260A-6A53A1203706}"/>
              </a:ext>
            </a:extLst>
          </p:cNvPr>
          <p:cNvGrpSpPr/>
          <p:nvPr/>
        </p:nvGrpSpPr>
        <p:grpSpPr>
          <a:xfrm>
            <a:off x="999933" y="1045935"/>
            <a:ext cx="1017825" cy="1017825"/>
            <a:chOff x="830022" y="1275185"/>
            <a:chExt cx="1017825" cy="1017825"/>
          </a:xfrm>
        </p:grpSpPr>
        <p:sp>
          <p:nvSpPr>
            <p:cNvPr id="3" name="Google Shape;139;p4">
              <a:extLst>
                <a:ext uri="{FF2B5EF4-FFF2-40B4-BE49-F238E27FC236}">
                  <a16:creationId xmlns:a16="http://schemas.microsoft.com/office/drawing/2014/main" id="{80523F23-9ECD-4C53-F094-646533EEB73B}"/>
                </a:ext>
              </a:extLst>
            </p:cNvPr>
            <p:cNvSpPr/>
            <p:nvPr/>
          </p:nvSpPr>
          <p:spPr>
            <a:xfrm>
              <a:off x="830022" y="1275185"/>
              <a:ext cx="1017825" cy="1017825"/>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 name="Google Shape;140;p4">
              <a:extLst>
                <a:ext uri="{FF2B5EF4-FFF2-40B4-BE49-F238E27FC236}">
                  <a16:creationId xmlns:a16="http://schemas.microsoft.com/office/drawing/2014/main" id="{21295918-A67B-F5D7-6108-20B66F54961B}"/>
                </a:ext>
              </a:extLst>
            </p:cNvPr>
            <p:cNvSpPr/>
            <p:nvPr/>
          </p:nvSpPr>
          <p:spPr>
            <a:xfrm>
              <a:off x="857017" y="1288683"/>
              <a:ext cx="990830" cy="990830"/>
            </a:xfrm>
            <a:prstGeom prst="arc">
              <a:avLst>
                <a:gd name="adj1" fmla="val 16200000"/>
                <a:gd name="adj2" fmla="val 5314865"/>
              </a:avLst>
            </a:prstGeom>
            <a:noFill/>
            <a:ln w="19050" cap="flat" cmpd="sng">
              <a:solidFill>
                <a:srgbClr val="CE453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5" name="Google Shape;142;p4">
            <a:extLst>
              <a:ext uri="{FF2B5EF4-FFF2-40B4-BE49-F238E27FC236}">
                <a16:creationId xmlns:a16="http://schemas.microsoft.com/office/drawing/2014/main" id="{E0789AE5-115B-183D-909C-E1E26EE21FF6}"/>
              </a:ext>
            </a:extLst>
          </p:cNvPr>
          <p:cNvSpPr txBox="1"/>
          <p:nvPr/>
        </p:nvSpPr>
        <p:spPr>
          <a:xfrm>
            <a:off x="1091711" y="1173850"/>
            <a:ext cx="834300" cy="7620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4000" b="0" i="0" u="none" strike="noStrike" cap="none" dirty="0">
                <a:solidFill>
                  <a:srgbClr val="000000"/>
                </a:solidFill>
                <a:latin typeface="Arial"/>
                <a:ea typeface="Arial"/>
                <a:cs typeface="Arial"/>
                <a:sym typeface="Arial"/>
              </a:rPr>
              <a:t>04</a:t>
            </a:r>
            <a:endParaRPr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836"/>
        <p:cNvGrpSpPr/>
        <p:nvPr/>
      </p:nvGrpSpPr>
      <p:grpSpPr>
        <a:xfrm>
          <a:off x="0" y="0"/>
          <a:ext cx="0" cy="0"/>
          <a:chOff x="0" y="0"/>
          <a:chExt cx="0" cy="0"/>
        </a:xfrm>
      </p:grpSpPr>
      <p:sp>
        <p:nvSpPr>
          <p:cNvPr id="837" name="Google Shape;837;p28"/>
          <p:cNvSpPr txBox="1">
            <a:spLocks noGrp="1"/>
          </p:cNvSpPr>
          <p:nvPr>
            <p:ph type="title"/>
          </p:nvPr>
        </p:nvSpPr>
        <p:spPr>
          <a:xfrm>
            <a:off x="311700" y="315925"/>
            <a:ext cx="8520600" cy="831300"/>
          </a:xfrm>
          <a:prstGeom prst="rect">
            <a:avLst/>
          </a:prstGeom>
          <a:noFill/>
          <a:ln>
            <a:noFill/>
          </a:ln>
        </p:spPr>
        <p:txBody>
          <a:bodyPr spcFirstLastPara="1" wrap="square" lIns="91425" tIns="91425" rIns="91425" bIns="91425" anchor="b" anchorCtr="0">
            <a:normAutofit/>
          </a:bodyPr>
          <a:lstStyle/>
          <a:p>
            <a:pPr marL="0" lvl="0" indent="0" algn="l" rtl="0">
              <a:lnSpc>
                <a:spcPct val="100000"/>
              </a:lnSpc>
              <a:spcBef>
                <a:spcPts val="0"/>
              </a:spcBef>
              <a:spcAft>
                <a:spcPts val="0"/>
              </a:spcAft>
              <a:buSzPts val="4200"/>
              <a:buNone/>
            </a:pPr>
            <a:r>
              <a:rPr lang="en" b="1" dirty="0"/>
              <a:t>Autre Use-Cases</a:t>
            </a:r>
            <a:endParaRPr b="1" dirty="0"/>
          </a:p>
        </p:txBody>
      </p:sp>
      <p:grpSp>
        <p:nvGrpSpPr>
          <p:cNvPr id="838" name="Google Shape;838;p28"/>
          <p:cNvGrpSpPr/>
          <p:nvPr/>
        </p:nvGrpSpPr>
        <p:grpSpPr>
          <a:xfrm rot="5400000" flipH="1">
            <a:off x="-979929" y="2908446"/>
            <a:ext cx="1776932" cy="3605747"/>
            <a:chOff x="7350442" y="2608992"/>
            <a:chExt cx="777239" cy="1673160"/>
          </a:xfrm>
        </p:grpSpPr>
        <p:sp>
          <p:nvSpPr>
            <p:cNvPr id="839" name="Google Shape;839;p28"/>
            <p:cNvSpPr/>
            <p:nvPr/>
          </p:nvSpPr>
          <p:spPr>
            <a:xfrm>
              <a:off x="7486745" y="2608992"/>
              <a:ext cx="300894" cy="898874"/>
            </a:xfrm>
            <a:custGeom>
              <a:avLst/>
              <a:gdLst/>
              <a:ahLst/>
              <a:cxnLst/>
              <a:rect l="l" t="t" r="r" b="b"/>
              <a:pathLst>
                <a:path w="300894" h="898874" extrusionOk="0">
                  <a:moveTo>
                    <a:pt x="16764" y="858488"/>
                  </a:moveTo>
                  <a:cubicBezTo>
                    <a:pt x="7334" y="860203"/>
                    <a:pt x="0" y="868585"/>
                    <a:pt x="0" y="878491"/>
                  </a:cubicBezTo>
                  <a:cubicBezTo>
                    <a:pt x="0" y="889730"/>
                    <a:pt x="9144" y="898874"/>
                    <a:pt x="20288" y="898874"/>
                  </a:cubicBezTo>
                  <a:cubicBezTo>
                    <a:pt x="31528" y="898874"/>
                    <a:pt x="40672" y="889730"/>
                    <a:pt x="40672" y="878491"/>
                  </a:cubicBezTo>
                  <a:cubicBezTo>
                    <a:pt x="40672" y="868585"/>
                    <a:pt x="33433" y="860203"/>
                    <a:pt x="23908" y="858488"/>
                  </a:cubicBezTo>
                  <a:lnTo>
                    <a:pt x="23908" y="733997"/>
                  </a:lnTo>
                  <a:lnTo>
                    <a:pt x="300895" y="457009"/>
                  </a:lnTo>
                  <a:lnTo>
                    <a:pt x="300895" y="0"/>
                  </a:lnTo>
                  <a:lnTo>
                    <a:pt x="293751" y="0"/>
                  </a:lnTo>
                  <a:lnTo>
                    <a:pt x="293751" y="454057"/>
                  </a:lnTo>
                  <a:lnTo>
                    <a:pt x="16764" y="731044"/>
                  </a:lnTo>
                  <a:lnTo>
                    <a:pt x="16764" y="858488"/>
                  </a:lnTo>
                  <a:close/>
                  <a:moveTo>
                    <a:pt x="33528" y="878491"/>
                  </a:moveTo>
                  <a:cubicBezTo>
                    <a:pt x="33528" y="885825"/>
                    <a:pt x="27622" y="891730"/>
                    <a:pt x="20288" y="891730"/>
                  </a:cubicBezTo>
                  <a:cubicBezTo>
                    <a:pt x="13049" y="891730"/>
                    <a:pt x="7144" y="885825"/>
                    <a:pt x="7144" y="878491"/>
                  </a:cubicBezTo>
                  <a:cubicBezTo>
                    <a:pt x="7144" y="872490"/>
                    <a:pt x="11239" y="867347"/>
                    <a:pt x="16764" y="865918"/>
                  </a:cubicBezTo>
                  <a:cubicBezTo>
                    <a:pt x="17907" y="865537"/>
                    <a:pt x="19050" y="865346"/>
                    <a:pt x="20288" y="865346"/>
                  </a:cubicBezTo>
                  <a:cubicBezTo>
                    <a:pt x="21526" y="865346"/>
                    <a:pt x="22765" y="865537"/>
                    <a:pt x="23908" y="865918"/>
                  </a:cubicBezTo>
                  <a:cubicBezTo>
                    <a:pt x="29527" y="867442"/>
                    <a:pt x="33528" y="872490"/>
                    <a:pt x="33528" y="878491"/>
                  </a:cubicBezTo>
                  <a:close/>
                </a:path>
              </a:pathLst>
            </a:custGeom>
            <a:solidFill>
              <a:schemeClr val="accent1"/>
            </a:solidFill>
            <a:ln>
              <a:noFill/>
            </a:ln>
            <a:effectLst>
              <a:outerShdw blurRad="200025" dist="19050" dir="5400000" algn="bl" rotWithShape="0">
                <a:schemeClr val="accent1">
                  <a:alpha val="66666"/>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40" name="Google Shape;840;p28"/>
            <p:cNvSpPr/>
            <p:nvPr/>
          </p:nvSpPr>
          <p:spPr>
            <a:xfrm>
              <a:off x="7430357" y="3185731"/>
              <a:ext cx="149161" cy="440054"/>
            </a:xfrm>
            <a:custGeom>
              <a:avLst/>
              <a:gdLst/>
              <a:ahLst/>
              <a:cxnLst/>
              <a:rect l="l" t="t" r="r" b="b"/>
              <a:pathLst>
                <a:path w="149161" h="440054" extrusionOk="0">
                  <a:moveTo>
                    <a:pt x="123349" y="30861"/>
                  </a:moveTo>
                  <a:cubicBezTo>
                    <a:pt x="125921" y="32575"/>
                    <a:pt x="129064" y="33528"/>
                    <a:pt x="132397" y="33528"/>
                  </a:cubicBezTo>
                  <a:cubicBezTo>
                    <a:pt x="141637" y="33528"/>
                    <a:pt x="149162" y="26003"/>
                    <a:pt x="149162" y="16764"/>
                  </a:cubicBezTo>
                  <a:cubicBezTo>
                    <a:pt x="149162" y="7525"/>
                    <a:pt x="141637" y="0"/>
                    <a:pt x="132397" y="0"/>
                  </a:cubicBezTo>
                  <a:cubicBezTo>
                    <a:pt x="123158" y="0"/>
                    <a:pt x="115634" y="7525"/>
                    <a:pt x="115634" y="16764"/>
                  </a:cubicBezTo>
                  <a:cubicBezTo>
                    <a:pt x="115634" y="20098"/>
                    <a:pt x="116586" y="23146"/>
                    <a:pt x="118301" y="25813"/>
                  </a:cubicBezTo>
                  <a:lnTo>
                    <a:pt x="16764" y="127349"/>
                  </a:lnTo>
                  <a:lnTo>
                    <a:pt x="16764" y="399669"/>
                  </a:lnTo>
                  <a:cubicBezTo>
                    <a:pt x="7334" y="401384"/>
                    <a:pt x="0" y="409765"/>
                    <a:pt x="0" y="419671"/>
                  </a:cubicBezTo>
                  <a:cubicBezTo>
                    <a:pt x="0" y="430911"/>
                    <a:pt x="9144" y="440055"/>
                    <a:pt x="20288" y="440055"/>
                  </a:cubicBezTo>
                  <a:cubicBezTo>
                    <a:pt x="31528" y="440055"/>
                    <a:pt x="40672" y="430911"/>
                    <a:pt x="40672" y="419671"/>
                  </a:cubicBezTo>
                  <a:cubicBezTo>
                    <a:pt x="40672" y="409765"/>
                    <a:pt x="33433" y="401384"/>
                    <a:pt x="23908" y="399669"/>
                  </a:cubicBezTo>
                  <a:lnTo>
                    <a:pt x="23908" y="130302"/>
                  </a:lnTo>
                  <a:lnTo>
                    <a:pt x="123349" y="30861"/>
                  </a:lnTo>
                  <a:close/>
                  <a:moveTo>
                    <a:pt x="33623" y="419671"/>
                  </a:moveTo>
                  <a:cubicBezTo>
                    <a:pt x="33623" y="427006"/>
                    <a:pt x="27718" y="432911"/>
                    <a:pt x="20384" y="432911"/>
                  </a:cubicBezTo>
                  <a:cubicBezTo>
                    <a:pt x="13145" y="432911"/>
                    <a:pt x="7239" y="427006"/>
                    <a:pt x="7239" y="419671"/>
                  </a:cubicBezTo>
                  <a:cubicBezTo>
                    <a:pt x="7239" y="413671"/>
                    <a:pt x="11335" y="408527"/>
                    <a:pt x="16859" y="407098"/>
                  </a:cubicBezTo>
                  <a:cubicBezTo>
                    <a:pt x="18002" y="406717"/>
                    <a:pt x="19145" y="406527"/>
                    <a:pt x="20384" y="406527"/>
                  </a:cubicBezTo>
                  <a:cubicBezTo>
                    <a:pt x="21622" y="406527"/>
                    <a:pt x="22860" y="406717"/>
                    <a:pt x="24003" y="407098"/>
                  </a:cubicBezTo>
                  <a:cubicBezTo>
                    <a:pt x="29623" y="408622"/>
                    <a:pt x="33623" y="413671"/>
                    <a:pt x="33623" y="419671"/>
                  </a:cubicBezTo>
                  <a:close/>
                </a:path>
              </a:pathLst>
            </a:custGeom>
            <a:solidFill>
              <a:schemeClr val="accent1"/>
            </a:solidFill>
            <a:ln>
              <a:noFill/>
            </a:ln>
            <a:effectLst>
              <a:outerShdw blurRad="200025" dist="19050" dir="5400000" algn="bl" rotWithShape="0">
                <a:schemeClr val="accent1">
                  <a:alpha val="66666"/>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41" name="Google Shape;841;p28"/>
            <p:cNvSpPr/>
            <p:nvPr/>
          </p:nvSpPr>
          <p:spPr>
            <a:xfrm>
              <a:off x="7350442" y="2713767"/>
              <a:ext cx="389000" cy="777335"/>
            </a:xfrm>
            <a:custGeom>
              <a:avLst/>
              <a:gdLst/>
              <a:ahLst/>
              <a:cxnLst/>
              <a:rect l="l" t="t" r="r" b="b"/>
              <a:pathLst>
                <a:path w="389000" h="777335" extrusionOk="0">
                  <a:moveTo>
                    <a:pt x="297466" y="400812"/>
                  </a:moveTo>
                  <a:lnTo>
                    <a:pt x="188976" y="400812"/>
                  </a:lnTo>
                  <a:lnTo>
                    <a:pt x="16669" y="573024"/>
                  </a:lnTo>
                  <a:lnTo>
                    <a:pt x="16669" y="736949"/>
                  </a:lnTo>
                  <a:cubicBezTo>
                    <a:pt x="7144" y="738664"/>
                    <a:pt x="0" y="747046"/>
                    <a:pt x="0" y="757047"/>
                  </a:cubicBezTo>
                  <a:cubicBezTo>
                    <a:pt x="0" y="768191"/>
                    <a:pt x="9049" y="777335"/>
                    <a:pt x="20288" y="777335"/>
                  </a:cubicBezTo>
                  <a:cubicBezTo>
                    <a:pt x="31432" y="777335"/>
                    <a:pt x="40576" y="768191"/>
                    <a:pt x="40576" y="757047"/>
                  </a:cubicBezTo>
                  <a:cubicBezTo>
                    <a:pt x="40576" y="747046"/>
                    <a:pt x="33242" y="738664"/>
                    <a:pt x="23813" y="736949"/>
                  </a:cubicBezTo>
                  <a:lnTo>
                    <a:pt x="23813" y="575977"/>
                  </a:lnTo>
                  <a:lnTo>
                    <a:pt x="191929" y="407956"/>
                  </a:lnTo>
                  <a:lnTo>
                    <a:pt x="300418" y="407956"/>
                  </a:lnTo>
                  <a:lnTo>
                    <a:pt x="372237" y="336042"/>
                  </a:lnTo>
                  <a:lnTo>
                    <a:pt x="372237" y="40291"/>
                  </a:lnTo>
                  <a:cubicBezTo>
                    <a:pt x="381667" y="38576"/>
                    <a:pt x="389001" y="30289"/>
                    <a:pt x="389001" y="20288"/>
                  </a:cubicBezTo>
                  <a:cubicBezTo>
                    <a:pt x="389001" y="9049"/>
                    <a:pt x="379857" y="0"/>
                    <a:pt x="368713" y="0"/>
                  </a:cubicBezTo>
                  <a:cubicBezTo>
                    <a:pt x="357473" y="0"/>
                    <a:pt x="348329" y="9049"/>
                    <a:pt x="348329" y="20288"/>
                  </a:cubicBezTo>
                  <a:cubicBezTo>
                    <a:pt x="348329" y="30289"/>
                    <a:pt x="355568" y="38576"/>
                    <a:pt x="365093" y="40291"/>
                  </a:cubicBezTo>
                  <a:lnTo>
                    <a:pt x="365093" y="333089"/>
                  </a:lnTo>
                  <a:lnTo>
                    <a:pt x="297466" y="400812"/>
                  </a:lnTo>
                  <a:close/>
                  <a:moveTo>
                    <a:pt x="33433" y="757047"/>
                  </a:moveTo>
                  <a:cubicBezTo>
                    <a:pt x="33433" y="764286"/>
                    <a:pt x="27527" y="770192"/>
                    <a:pt x="20288" y="770192"/>
                  </a:cubicBezTo>
                  <a:cubicBezTo>
                    <a:pt x="13049" y="770192"/>
                    <a:pt x="7144" y="764286"/>
                    <a:pt x="7144" y="757047"/>
                  </a:cubicBezTo>
                  <a:cubicBezTo>
                    <a:pt x="7144" y="750951"/>
                    <a:pt x="11144" y="745903"/>
                    <a:pt x="16669" y="744379"/>
                  </a:cubicBezTo>
                  <a:cubicBezTo>
                    <a:pt x="17812" y="743998"/>
                    <a:pt x="19050" y="743807"/>
                    <a:pt x="20288" y="743807"/>
                  </a:cubicBezTo>
                  <a:cubicBezTo>
                    <a:pt x="21526" y="743807"/>
                    <a:pt x="22669" y="743998"/>
                    <a:pt x="23813" y="744379"/>
                  </a:cubicBezTo>
                  <a:cubicBezTo>
                    <a:pt x="29337" y="745808"/>
                    <a:pt x="33433" y="750951"/>
                    <a:pt x="33433" y="757047"/>
                  </a:cubicBezTo>
                  <a:close/>
                  <a:moveTo>
                    <a:pt x="355473" y="20288"/>
                  </a:moveTo>
                  <a:cubicBezTo>
                    <a:pt x="355473" y="13049"/>
                    <a:pt x="361379" y="7144"/>
                    <a:pt x="368713" y="7144"/>
                  </a:cubicBezTo>
                  <a:cubicBezTo>
                    <a:pt x="375952" y="7144"/>
                    <a:pt x="381857" y="13049"/>
                    <a:pt x="381857" y="20288"/>
                  </a:cubicBezTo>
                  <a:cubicBezTo>
                    <a:pt x="381857" y="26289"/>
                    <a:pt x="377761" y="31432"/>
                    <a:pt x="372237" y="32861"/>
                  </a:cubicBezTo>
                  <a:cubicBezTo>
                    <a:pt x="371094" y="33242"/>
                    <a:pt x="369951" y="33433"/>
                    <a:pt x="368713" y="33433"/>
                  </a:cubicBezTo>
                  <a:cubicBezTo>
                    <a:pt x="367474" y="33433"/>
                    <a:pt x="366236" y="33242"/>
                    <a:pt x="365093" y="32861"/>
                  </a:cubicBezTo>
                  <a:cubicBezTo>
                    <a:pt x="359473" y="31337"/>
                    <a:pt x="355473" y="26289"/>
                    <a:pt x="355473" y="20288"/>
                  </a:cubicBezTo>
                  <a:close/>
                </a:path>
              </a:pathLst>
            </a:custGeom>
            <a:solidFill>
              <a:schemeClr val="accent1"/>
            </a:solidFill>
            <a:ln>
              <a:noFill/>
            </a:ln>
            <a:effectLst>
              <a:outerShdw blurRad="200025" dist="19050" dir="5400000" algn="bl" rotWithShape="0">
                <a:schemeClr val="accent1">
                  <a:alpha val="66666"/>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42" name="Google Shape;842;p28"/>
            <p:cNvSpPr/>
            <p:nvPr/>
          </p:nvSpPr>
          <p:spPr>
            <a:xfrm>
              <a:off x="7860696" y="2608992"/>
              <a:ext cx="266985" cy="1341405"/>
            </a:xfrm>
            <a:custGeom>
              <a:avLst/>
              <a:gdLst/>
              <a:ahLst/>
              <a:cxnLst/>
              <a:rect l="l" t="t" r="r" b="b"/>
              <a:pathLst>
                <a:path w="266985" h="1341405" extrusionOk="0">
                  <a:moveTo>
                    <a:pt x="266986" y="744569"/>
                  </a:moveTo>
                  <a:lnTo>
                    <a:pt x="266986" y="0"/>
                  </a:lnTo>
                  <a:lnTo>
                    <a:pt x="259842" y="0"/>
                  </a:lnTo>
                  <a:lnTo>
                    <a:pt x="259842" y="741617"/>
                  </a:lnTo>
                  <a:lnTo>
                    <a:pt x="13145" y="988314"/>
                  </a:lnTo>
                  <a:lnTo>
                    <a:pt x="13145" y="1308259"/>
                  </a:lnTo>
                  <a:cubicBezTo>
                    <a:pt x="5620" y="1309878"/>
                    <a:pt x="0" y="1316546"/>
                    <a:pt x="0" y="1324642"/>
                  </a:cubicBezTo>
                  <a:cubicBezTo>
                    <a:pt x="0" y="1333881"/>
                    <a:pt x="7525" y="1341406"/>
                    <a:pt x="16764" y="1341406"/>
                  </a:cubicBezTo>
                  <a:cubicBezTo>
                    <a:pt x="26003" y="1341406"/>
                    <a:pt x="33528" y="1333881"/>
                    <a:pt x="33528" y="1324642"/>
                  </a:cubicBezTo>
                  <a:cubicBezTo>
                    <a:pt x="33528" y="1316641"/>
                    <a:pt x="27908" y="1309973"/>
                    <a:pt x="20384" y="1308259"/>
                  </a:cubicBezTo>
                  <a:lnTo>
                    <a:pt x="20384" y="991267"/>
                  </a:lnTo>
                  <a:lnTo>
                    <a:pt x="266986" y="744569"/>
                  </a:lnTo>
                  <a:close/>
                </a:path>
              </a:pathLst>
            </a:custGeom>
            <a:solidFill>
              <a:schemeClr val="accent1"/>
            </a:solidFill>
            <a:ln>
              <a:noFill/>
            </a:ln>
            <a:effectLst>
              <a:outerShdw blurRad="200025" dist="19050" dir="5400000" algn="bl" rotWithShape="0">
                <a:schemeClr val="accent1">
                  <a:alpha val="66666"/>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43" name="Google Shape;843;p28"/>
            <p:cNvSpPr/>
            <p:nvPr/>
          </p:nvSpPr>
          <p:spPr>
            <a:xfrm>
              <a:off x="7616094" y="2608992"/>
              <a:ext cx="370998" cy="1562195"/>
            </a:xfrm>
            <a:custGeom>
              <a:avLst/>
              <a:gdLst/>
              <a:ahLst/>
              <a:cxnLst/>
              <a:rect l="l" t="t" r="r" b="b"/>
              <a:pathLst>
                <a:path w="370998" h="1562195" extrusionOk="0">
                  <a:moveTo>
                    <a:pt x="158496" y="1521905"/>
                  </a:moveTo>
                  <a:lnTo>
                    <a:pt x="158496" y="1225868"/>
                  </a:lnTo>
                  <a:lnTo>
                    <a:pt x="95155" y="1162431"/>
                  </a:lnTo>
                  <a:lnTo>
                    <a:pt x="95155" y="939070"/>
                  </a:lnTo>
                  <a:lnTo>
                    <a:pt x="156210" y="878014"/>
                  </a:lnTo>
                  <a:lnTo>
                    <a:pt x="156210" y="839534"/>
                  </a:lnTo>
                  <a:lnTo>
                    <a:pt x="317659" y="678085"/>
                  </a:lnTo>
                  <a:cubicBezTo>
                    <a:pt x="320897" y="680466"/>
                    <a:pt x="324898" y="681800"/>
                    <a:pt x="329184" y="681800"/>
                  </a:cubicBezTo>
                  <a:cubicBezTo>
                    <a:pt x="340423" y="681800"/>
                    <a:pt x="349568" y="672655"/>
                    <a:pt x="349568" y="661511"/>
                  </a:cubicBezTo>
                  <a:cubicBezTo>
                    <a:pt x="349568" y="650272"/>
                    <a:pt x="340423" y="641128"/>
                    <a:pt x="329184" y="641128"/>
                  </a:cubicBezTo>
                  <a:cubicBezTo>
                    <a:pt x="318040" y="641128"/>
                    <a:pt x="308896" y="650272"/>
                    <a:pt x="308896" y="661511"/>
                  </a:cubicBezTo>
                  <a:cubicBezTo>
                    <a:pt x="308896" y="665797"/>
                    <a:pt x="310229" y="669798"/>
                    <a:pt x="312611" y="673037"/>
                  </a:cubicBezTo>
                  <a:lnTo>
                    <a:pt x="267843" y="717804"/>
                  </a:lnTo>
                  <a:lnTo>
                    <a:pt x="267843" y="635413"/>
                  </a:lnTo>
                  <a:lnTo>
                    <a:pt x="370999" y="532257"/>
                  </a:lnTo>
                  <a:lnTo>
                    <a:pt x="370999" y="273844"/>
                  </a:lnTo>
                  <a:lnTo>
                    <a:pt x="319183" y="222028"/>
                  </a:lnTo>
                  <a:lnTo>
                    <a:pt x="319183" y="0"/>
                  </a:lnTo>
                  <a:lnTo>
                    <a:pt x="312039" y="0"/>
                  </a:lnTo>
                  <a:lnTo>
                    <a:pt x="312039" y="503777"/>
                  </a:lnTo>
                  <a:lnTo>
                    <a:pt x="16669" y="799147"/>
                  </a:lnTo>
                  <a:lnTo>
                    <a:pt x="16669" y="1479995"/>
                  </a:lnTo>
                  <a:cubicBezTo>
                    <a:pt x="7144" y="1481709"/>
                    <a:pt x="0" y="1490091"/>
                    <a:pt x="0" y="1500092"/>
                  </a:cubicBezTo>
                  <a:cubicBezTo>
                    <a:pt x="0" y="1511237"/>
                    <a:pt x="9049" y="1520381"/>
                    <a:pt x="20288" y="1520381"/>
                  </a:cubicBezTo>
                  <a:cubicBezTo>
                    <a:pt x="31528" y="1520381"/>
                    <a:pt x="40577" y="1511237"/>
                    <a:pt x="40577" y="1500092"/>
                  </a:cubicBezTo>
                  <a:cubicBezTo>
                    <a:pt x="40577" y="1490091"/>
                    <a:pt x="33338" y="1481709"/>
                    <a:pt x="23813" y="1479995"/>
                  </a:cubicBezTo>
                  <a:lnTo>
                    <a:pt x="23813" y="802100"/>
                  </a:lnTo>
                  <a:lnTo>
                    <a:pt x="319183" y="506730"/>
                  </a:lnTo>
                  <a:lnTo>
                    <a:pt x="319183" y="232124"/>
                  </a:lnTo>
                  <a:lnTo>
                    <a:pt x="363855" y="276796"/>
                  </a:lnTo>
                  <a:lnTo>
                    <a:pt x="363855" y="529304"/>
                  </a:lnTo>
                  <a:lnTo>
                    <a:pt x="260699" y="632460"/>
                  </a:lnTo>
                  <a:lnTo>
                    <a:pt x="260699" y="724948"/>
                  </a:lnTo>
                  <a:lnTo>
                    <a:pt x="260699" y="724948"/>
                  </a:lnTo>
                  <a:lnTo>
                    <a:pt x="149066" y="836485"/>
                  </a:lnTo>
                  <a:lnTo>
                    <a:pt x="149066" y="874967"/>
                  </a:lnTo>
                  <a:lnTo>
                    <a:pt x="95155" y="928973"/>
                  </a:lnTo>
                  <a:lnTo>
                    <a:pt x="95155" y="821341"/>
                  </a:lnTo>
                  <a:lnTo>
                    <a:pt x="178498" y="738092"/>
                  </a:lnTo>
                  <a:cubicBezTo>
                    <a:pt x="181737" y="740473"/>
                    <a:pt x="185738" y="741807"/>
                    <a:pt x="190024" y="741807"/>
                  </a:cubicBezTo>
                  <a:cubicBezTo>
                    <a:pt x="201263" y="741807"/>
                    <a:pt x="210312" y="732663"/>
                    <a:pt x="210312" y="721423"/>
                  </a:cubicBezTo>
                  <a:cubicBezTo>
                    <a:pt x="210312" y="710279"/>
                    <a:pt x="201263" y="701135"/>
                    <a:pt x="190024" y="701135"/>
                  </a:cubicBezTo>
                  <a:cubicBezTo>
                    <a:pt x="178784" y="701135"/>
                    <a:pt x="169736" y="710279"/>
                    <a:pt x="169736" y="721423"/>
                  </a:cubicBezTo>
                  <a:cubicBezTo>
                    <a:pt x="169736" y="725805"/>
                    <a:pt x="171069" y="729805"/>
                    <a:pt x="173355" y="733044"/>
                  </a:cubicBezTo>
                  <a:lnTo>
                    <a:pt x="88011" y="818388"/>
                  </a:lnTo>
                  <a:lnTo>
                    <a:pt x="88011" y="1165384"/>
                  </a:lnTo>
                  <a:lnTo>
                    <a:pt x="151352" y="1228820"/>
                  </a:lnTo>
                  <a:lnTo>
                    <a:pt x="151352" y="1521905"/>
                  </a:lnTo>
                  <a:cubicBezTo>
                    <a:pt x="141732" y="1523524"/>
                    <a:pt x="134493" y="1531906"/>
                    <a:pt x="134493" y="1541907"/>
                  </a:cubicBezTo>
                  <a:cubicBezTo>
                    <a:pt x="134493" y="1553147"/>
                    <a:pt x="143542" y="1562195"/>
                    <a:pt x="154781" y="1562195"/>
                  </a:cubicBezTo>
                  <a:cubicBezTo>
                    <a:pt x="166021" y="1562195"/>
                    <a:pt x="175070" y="1553147"/>
                    <a:pt x="175070" y="1541907"/>
                  </a:cubicBezTo>
                  <a:cubicBezTo>
                    <a:pt x="175070" y="1532001"/>
                    <a:pt x="167926" y="1523714"/>
                    <a:pt x="158496" y="1521905"/>
                  </a:cubicBezTo>
                  <a:close/>
                  <a:moveTo>
                    <a:pt x="316039" y="661511"/>
                  </a:moveTo>
                  <a:cubicBezTo>
                    <a:pt x="316039" y="654177"/>
                    <a:pt x="321945" y="648272"/>
                    <a:pt x="329184" y="648272"/>
                  </a:cubicBezTo>
                  <a:cubicBezTo>
                    <a:pt x="336518" y="648272"/>
                    <a:pt x="342424" y="654177"/>
                    <a:pt x="342424" y="661511"/>
                  </a:cubicBezTo>
                  <a:cubicBezTo>
                    <a:pt x="342424" y="668750"/>
                    <a:pt x="336518" y="674656"/>
                    <a:pt x="329184" y="674656"/>
                  </a:cubicBezTo>
                  <a:cubicBezTo>
                    <a:pt x="326898" y="674656"/>
                    <a:pt x="324707" y="674084"/>
                    <a:pt x="322802" y="672941"/>
                  </a:cubicBezTo>
                  <a:cubicBezTo>
                    <a:pt x="320707" y="671798"/>
                    <a:pt x="318897" y="669988"/>
                    <a:pt x="317754" y="667893"/>
                  </a:cubicBezTo>
                  <a:cubicBezTo>
                    <a:pt x="316611" y="665988"/>
                    <a:pt x="316039" y="663797"/>
                    <a:pt x="316039" y="661511"/>
                  </a:cubicBezTo>
                  <a:close/>
                  <a:moveTo>
                    <a:pt x="33433" y="1500092"/>
                  </a:moveTo>
                  <a:cubicBezTo>
                    <a:pt x="33433" y="1507331"/>
                    <a:pt x="27527" y="1513237"/>
                    <a:pt x="20288" y="1513237"/>
                  </a:cubicBezTo>
                  <a:cubicBezTo>
                    <a:pt x="13049" y="1513237"/>
                    <a:pt x="7144" y="1507331"/>
                    <a:pt x="7144" y="1500092"/>
                  </a:cubicBezTo>
                  <a:cubicBezTo>
                    <a:pt x="7144" y="1493996"/>
                    <a:pt x="11144" y="1488948"/>
                    <a:pt x="16669" y="1487424"/>
                  </a:cubicBezTo>
                  <a:cubicBezTo>
                    <a:pt x="17812" y="1487043"/>
                    <a:pt x="19050" y="1486853"/>
                    <a:pt x="20288" y="1486853"/>
                  </a:cubicBezTo>
                  <a:cubicBezTo>
                    <a:pt x="21527" y="1486853"/>
                    <a:pt x="22670" y="1487043"/>
                    <a:pt x="23813" y="1487424"/>
                  </a:cubicBezTo>
                  <a:cubicBezTo>
                    <a:pt x="29337" y="1488853"/>
                    <a:pt x="33433" y="1493996"/>
                    <a:pt x="33433" y="1500092"/>
                  </a:cubicBezTo>
                  <a:close/>
                  <a:moveTo>
                    <a:pt x="176879" y="721423"/>
                  </a:moveTo>
                  <a:cubicBezTo>
                    <a:pt x="176879" y="714184"/>
                    <a:pt x="182785" y="708279"/>
                    <a:pt x="190024" y="708279"/>
                  </a:cubicBezTo>
                  <a:cubicBezTo>
                    <a:pt x="197263" y="708279"/>
                    <a:pt x="203168" y="714184"/>
                    <a:pt x="203168" y="721423"/>
                  </a:cubicBezTo>
                  <a:cubicBezTo>
                    <a:pt x="203168" y="728758"/>
                    <a:pt x="197263" y="734663"/>
                    <a:pt x="190024" y="734663"/>
                  </a:cubicBezTo>
                  <a:cubicBezTo>
                    <a:pt x="187738" y="734663"/>
                    <a:pt x="185547" y="734092"/>
                    <a:pt x="183642" y="732949"/>
                  </a:cubicBezTo>
                  <a:cubicBezTo>
                    <a:pt x="181546" y="731806"/>
                    <a:pt x="179737" y="730091"/>
                    <a:pt x="178594" y="727901"/>
                  </a:cubicBezTo>
                  <a:cubicBezTo>
                    <a:pt x="177451" y="725996"/>
                    <a:pt x="176879" y="723805"/>
                    <a:pt x="176879" y="721423"/>
                  </a:cubicBezTo>
                  <a:close/>
                  <a:moveTo>
                    <a:pt x="154781" y="1555052"/>
                  </a:moveTo>
                  <a:cubicBezTo>
                    <a:pt x="147542" y="1555052"/>
                    <a:pt x="141637" y="1549146"/>
                    <a:pt x="141637" y="1541907"/>
                  </a:cubicBezTo>
                  <a:cubicBezTo>
                    <a:pt x="141637" y="1535811"/>
                    <a:pt x="145733" y="1530763"/>
                    <a:pt x="151352" y="1529239"/>
                  </a:cubicBezTo>
                  <a:cubicBezTo>
                    <a:pt x="152495" y="1528953"/>
                    <a:pt x="153638" y="1528763"/>
                    <a:pt x="154781" y="1528763"/>
                  </a:cubicBezTo>
                  <a:cubicBezTo>
                    <a:pt x="156115" y="1528763"/>
                    <a:pt x="157353" y="1528953"/>
                    <a:pt x="158496" y="1529334"/>
                  </a:cubicBezTo>
                  <a:cubicBezTo>
                    <a:pt x="163925" y="1530953"/>
                    <a:pt x="167926" y="1536002"/>
                    <a:pt x="167926" y="1541907"/>
                  </a:cubicBezTo>
                  <a:cubicBezTo>
                    <a:pt x="167926" y="1549146"/>
                    <a:pt x="162020" y="1555052"/>
                    <a:pt x="154781" y="1555052"/>
                  </a:cubicBezTo>
                  <a:close/>
                </a:path>
              </a:pathLst>
            </a:custGeom>
            <a:solidFill>
              <a:schemeClr val="accent1"/>
            </a:solidFill>
            <a:ln>
              <a:noFill/>
            </a:ln>
            <a:effectLst>
              <a:outerShdw blurRad="200025" dist="19050" dir="5400000" algn="bl" rotWithShape="0">
                <a:schemeClr val="accent1">
                  <a:alpha val="66666"/>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44" name="Google Shape;844;p28"/>
            <p:cNvSpPr/>
            <p:nvPr/>
          </p:nvSpPr>
          <p:spPr>
            <a:xfrm>
              <a:off x="7666005" y="3837621"/>
              <a:ext cx="75628" cy="444531"/>
            </a:xfrm>
            <a:custGeom>
              <a:avLst/>
              <a:gdLst/>
              <a:ahLst/>
              <a:cxnLst/>
              <a:rect l="l" t="t" r="r" b="b"/>
              <a:pathLst>
                <a:path w="75628" h="444531" extrusionOk="0">
                  <a:moveTo>
                    <a:pt x="58865" y="404146"/>
                  </a:moveTo>
                  <a:lnTo>
                    <a:pt x="58865" y="53816"/>
                  </a:lnTo>
                  <a:lnTo>
                    <a:pt x="30861" y="25813"/>
                  </a:lnTo>
                  <a:cubicBezTo>
                    <a:pt x="32576" y="23241"/>
                    <a:pt x="33528" y="20098"/>
                    <a:pt x="33528" y="16764"/>
                  </a:cubicBezTo>
                  <a:cubicBezTo>
                    <a:pt x="33528" y="7525"/>
                    <a:pt x="26003" y="0"/>
                    <a:pt x="16764" y="0"/>
                  </a:cubicBezTo>
                  <a:cubicBezTo>
                    <a:pt x="7525" y="0"/>
                    <a:pt x="0" y="7525"/>
                    <a:pt x="0" y="16764"/>
                  </a:cubicBezTo>
                  <a:cubicBezTo>
                    <a:pt x="0" y="26003"/>
                    <a:pt x="7525" y="33528"/>
                    <a:pt x="16764" y="33528"/>
                  </a:cubicBezTo>
                  <a:cubicBezTo>
                    <a:pt x="20098" y="33528"/>
                    <a:pt x="23146" y="32480"/>
                    <a:pt x="25813" y="30861"/>
                  </a:cubicBezTo>
                  <a:lnTo>
                    <a:pt x="25813" y="30861"/>
                  </a:lnTo>
                  <a:lnTo>
                    <a:pt x="51721" y="56769"/>
                  </a:lnTo>
                  <a:lnTo>
                    <a:pt x="51721" y="404146"/>
                  </a:lnTo>
                  <a:cubicBezTo>
                    <a:pt x="42196" y="405860"/>
                    <a:pt x="34957" y="414242"/>
                    <a:pt x="34957" y="424148"/>
                  </a:cubicBezTo>
                  <a:cubicBezTo>
                    <a:pt x="34957" y="435388"/>
                    <a:pt x="44101" y="444532"/>
                    <a:pt x="55341" y="444532"/>
                  </a:cubicBezTo>
                  <a:cubicBezTo>
                    <a:pt x="66485" y="444532"/>
                    <a:pt x="75629" y="435388"/>
                    <a:pt x="75629" y="424148"/>
                  </a:cubicBezTo>
                  <a:cubicBezTo>
                    <a:pt x="75629" y="414242"/>
                    <a:pt x="68294" y="405860"/>
                    <a:pt x="58865" y="404146"/>
                  </a:cubicBezTo>
                  <a:close/>
                  <a:moveTo>
                    <a:pt x="55341" y="437388"/>
                  </a:moveTo>
                  <a:cubicBezTo>
                    <a:pt x="48006" y="437388"/>
                    <a:pt x="42101" y="431483"/>
                    <a:pt x="42101" y="424148"/>
                  </a:cubicBezTo>
                  <a:cubicBezTo>
                    <a:pt x="42101" y="418147"/>
                    <a:pt x="46101" y="413099"/>
                    <a:pt x="51721" y="411575"/>
                  </a:cubicBezTo>
                  <a:cubicBezTo>
                    <a:pt x="52864" y="411194"/>
                    <a:pt x="54102" y="411004"/>
                    <a:pt x="55341" y="411004"/>
                  </a:cubicBezTo>
                  <a:cubicBezTo>
                    <a:pt x="56579" y="411004"/>
                    <a:pt x="57722" y="411194"/>
                    <a:pt x="58865" y="411575"/>
                  </a:cubicBezTo>
                  <a:cubicBezTo>
                    <a:pt x="64389" y="413004"/>
                    <a:pt x="68485" y="418147"/>
                    <a:pt x="68485" y="424148"/>
                  </a:cubicBezTo>
                  <a:cubicBezTo>
                    <a:pt x="68485" y="431483"/>
                    <a:pt x="62579" y="437388"/>
                    <a:pt x="55341" y="437388"/>
                  </a:cubicBezTo>
                  <a:close/>
                </a:path>
              </a:pathLst>
            </a:custGeom>
            <a:solidFill>
              <a:schemeClr val="accent1"/>
            </a:solidFill>
            <a:ln>
              <a:noFill/>
            </a:ln>
            <a:effectLst>
              <a:outerShdw blurRad="200025" dist="19050" dir="5400000" algn="bl" rotWithShape="0">
                <a:schemeClr val="accent1">
                  <a:alpha val="66666"/>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45" name="Google Shape;845;p28"/>
            <p:cNvSpPr/>
            <p:nvPr/>
          </p:nvSpPr>
          <p:spPr>
            <a:xfrm>
              <a:off x="7350442" y="3539870"/>
              <a:ext cx="240982" cy="701039"/>
            </a:xfrm>
            <a:custGeom>
              <a:avLst/>
              <a:gdLst/>
              <a:ahLst/>
              <a:cxnLst/>
              <a:rect l="l" t="t" r="r" b="b"/>
              <a:pathLst>
                <a:path w="240982" h="701039" extrusionOk="0">
                  <a:moveTo>
                    <a:pt x="227838" y="667893"/>
                  </a:moveTo>
                  <a:lnTo>
                    <a:pt x="227838" y="410146"/>
                  </a:lnTo>
                  <a:lnTo>
                    <a:pt x="160210" y="342519"/>
                  </a:lnTo>
                  <a:lnTo>
                    <a:pt x="160210" y="214503"/>
                  </a:lnTo>
                  <a:cubicBezTo>
                    <a:pt x="169545" y="212693"/>
                    <a:pt x="176689" y="204407"/>
                    <a:pt x="176689" y="194596"/>
                  </a:cubicBezTo>
                  <a:cubicBezTo>
                    <a:pt x="176689" y="183356"/>
                    <a:pt x="167545" y="174308"/>
                    <a:pt x="156400" y="174308"/>
                  </a:cubicBezTo>
                  <a:cubicBezTo>
                    <a:pt x="145161" y="174308"/>
                    <a:pt x="136017" y="183356"/>
                    <a:pt x="136017" y="194596"/>
                  </a:cubicBezTo>
                  <a:cubicBezTo>
                    <a:pt x="136017" y="204597"/>
                    <a:pt x="143446" y="212979"/>
                    <a:pt x="153067" y="214598"/>
                  </a:cubicBezTo>
                  <a:lnTo>
                    <a:pt x="153067" y="345472"/>
                  </a:lnTo>
                  <a:lnTo>
                    <a:pt x="220694" y="413099"/>
                  </a:lnTo>
                  <a:lnTo>
                    <a:pt x="220694" y="493681"/>
                  </a:lnTo>
                  <a:lnTo>
                    <a:pt x="103441" y="376428"/>
                  </a:lnTo>
                  <a:lnTo>
                    <a:pt x="103441" y="216122"/>
                  </a:lnTo>
                  <a:lnTo>
                    <a:pt x="23813" y="136493"/>
                  </a:lnTo>
                  <a:lnTo>
                    <a:pt x="23813" y="40291"/>
                  </a:lnTo>
                  <a:cubicBezTo>
                    <a:pt x="33242" y="38576"/>
                    <a:pt x="40576" y="30290"/>
                    <a:pt x="40576" y="20288"/>
                  </a:cubicBezTo>
                  <a:cubicBezTo>
                    <a:pt x="40576" y="9144"/>
                    <a:pt x="31432" y="0"/>
                    <a:pt x="20288" y="0"/>
                  </a:cubicBezTo>
                  <a:cubicBezTo>
                    <a:pt x="9049" y="0"/>
                    <a:pt x="0" y="9144"/>
                    <a:pt x="0" y="20288"/>
                  </a:cubicBezTo>
                  <a:cubicBezTo>
                    <a:pt x="0" y="30290"/>
                    <a:pt x="7144" y="38576"/>
                    <a:pt x="16669" y="40291"/>
                  </a:cubicBezTo>
                  <a:lnTo>
                    <a:pt x="16669" y="139446"/>
                  </a:lnTo>
                  <a:lnTo>
                    <a:pt x="96298" y="219075"/>
                  </a:lnTo>
                  <a:lnTo>
                    <a:pt x="96298" y="379381"/>
                  </a:lnTo>
                  <a:lnTo>
                    <a:pt x="220694" y="503777"/>
                  </a:lnTo>
                  <a:lnTo>
                    <a:pt x="220694" y="667893"/>
                  </a:lnTo>
                  <a:cubicBezTo>
                    <a:pt x="213169" y="669512"/>
                    <a:pt x="207454" y="676180"/>
                    <a:pt x="207454" y="684276"/>
                  </a:cubicBezTo>
                  <a:cubicBezTo>
                    <a:pt x="207454" y="693515"/>
                    <a:pt x="214979" y="701040"/>
                    <a:pt x="224218" y="701040"/>
                  </a:cubicBezTo>
                  <a:cubicBezTo>
                    <a:pt x="233458" y="701040"/>
                    <a:pt x="240982" y="693515"/>
                    <a:pt x="240982" y="684276"/>
                  </a:cubicBezTo>
                  <a:cubicBezTo>
                    <a:pt x="240887" y="676275"/>
                    <a:pt x="235267" y="669608"/>
                    <a:pt x="227838" y="667893"/>
                  </a:cubicBezTo>
                  <a:close/>
                  <a:moveTo>
                    <a:pt x="143161" y="194596"/>
                  </a:moveTo>
                  <a:cubicBezTo>
                    <a:pt x="143161" y="187357"/>
                    <a:pt x="149066" y="181451"/>
                    <a:pt x="156400" y="181451"/>
                  </a:cubicBezTo>
                  <a:cubicBezTo>
                    <a:pt x="163639" y="181451"/>
                    <a:pt x="169545" y="187357"/>
                    <a:pt x="169545" y="194596"/>
                  </a:cubicBezTo>
                  <a:cubicBezTo>
                    <a:pt x="169545" y="200501"/>
                    <a:pt x="165640" y="205550"/>
                    <a:pt x="160210" y="207074"/>
                  </a:cubicBezTo>
                  <a:cubicBezTo>
                    <a:pt x="158972" y="207550"/>
                    <a:pt x="157734" y="207740"/>
                    <a:pt x="156400" y="207740"/>
                  </a:cubicBezTo>
                  <a:cubicBezTo>
                    <a:pt x="155257" y="207740"/>
                    <a:pt x="154114" y="207550"/>
                    <a:pt x="153067" y="207264"/>
                  </a:cubicBezTo>
                  <a:cubicBezTo>
                    <a:pt x="147352" y="205835"/>
                    <a:pt x="143161" y="200692"/>
                    <a:pt x="143161" y="194596"/>
                  </a:cubicBezTo>
                  <a:close/>
                  <a:moveTo>
                    <a:pt x="7144" y="20288"/>
                  </a:moveTo>
                  <a:cubicBezTo>
                    <a:pt x="7144" y="13049"/>
                    <a:pt x="13049" y="7144"/>
                    <a:pt x="20288" y="7144"/>
                  </a:cubicBezTo>
                  <a:cubicBezTo>
                    <a:pt x="27527" y="7144"/>
                    <a:pt x="33433" y="13049"/>
                    <a:pt x="33433" y="20288"/>
                  </a:cubicBezTo>
                  <a:cubicBezTo>
                    <a:pt x="33433" y="26289"/>
                    <a:pt x="29337" y="31433"/>
                    <a:pt x="23813" y="32861"/>
                  </a:cubicBezTo>
                  <a:cubicBezTo>
                    <a:pt x="22669" y="33242"/>
                    <a:pt x="21526" y="33433"/>
                    <a:pt x="20288" y="33433"/>
                  </a:cubicBezTo>
                  <a:cubicBezTo>
                    <a:pt x="19050" y="33433"/>
                    <a:pt x="17812" y="33242"/>
                    <a:pt x="16669" y="32861"/>
                  </a:cubicBezTo>
                  <a:cubicBezTo>
                    <a:pt x="11144" y="31337"/>
                    <a:pt x="7144" y="26289"/>
                    <a:pt x="7144" y="20288"/>
                  </a:cubicBezTo>
                  <a:close/>
                </a:path>
              </a:pathLst>
            </a:custGeom>
            <a:solidFill>
              <a:schemeClr val="accent1"/>
            </a:solidFill>
            <a:ln>
              <a:noFill/>
            </a:ln>
            <a:effectLst>
              <a:outerShdw blurRad="200025" dist="19050" dir="5400000" algn="bl" rotWithShape="0">
                <a:schemeClr val="accent1">
                  <a:alpha val="66666"/>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46" name="Google Shape;846;p28"/>
            <p:cNvSpPr/>
            <p:nvPr/>
          </p:nvSpPr>
          <p:spPr>
            <a:xfrm>
              <a:off x="7557897" y="2823590"/>
              <a:ext cx="322706" cy="857440"/>
            </a:xfrm>
            <a:custGeom>
              <a:avLst/>
              <a:gdLst/>
              <a:ahLst/>
              <a:cxnLst/>
              <a:rect l="l" t="t" r="r" b="b"/>
              <a:pathLst>
                <a:path w="322706" h="857440" extrusionOk="0">
                  <a:moveTo>
                    <a:pt x="20098" y="824293"/>
                  </a:moveTo>
                  <a:lnTo>
                    <a:pt x="20098" y="561213"/>
                  </a:lnTo>
                  <a:lnTo>
                    <a:pt x="309563" y="271748"/>
                  </a:lnTo>
                  <a:lnTo>
                    <a:pt x="309563" y="33147"/>
                  </a:lnTo>
                  <a:cubicBezTo>
                    <a:pt x="317087" y="31528"/>
                    <a:pt x="322707" y="24860"/>
                    <a:pt x="322707" y="16764"/>
                  </a:cubicBezTo>
                  <a:cubicBezTo>
                    <a:pt x="322707" y="7525"/>
                    <a:pt x="315182" y="0"/>
                    <a:pt x="305943" y="0"/>
                  </a:cubicBezTo>
                  <a:cubicBezTo>
                    <a:pt x="296704" y="0"/>
                    <a:pt x="289179" y="7525"/>
                    <a:pt x="289179" y="16764"/>
                  </a:cubicBezTo>
                  <a:cubicBezTo>
                    <a:pt x="289179" y="24765"/>
                    <a:pt x="294799" y="31432"/>
                    <a:pt x="302323" y="33147"/>
                  </a:cubicBezTo>
                  <a:lnTo>
                    <a:pt x="302323" y="268796"/>
                  </a:lnTo>
                  <a:lnTo>
                    <a:pt x="12859" y="558260"/>
                  </a:lnTo>
                  <a:lnTo>
                    <a:pt x="12859" y="824389"/>
                  </a:lnTo>
                  <a:cubicBezTo>
                    <a:pt x="5524" y="826103"/>
                    <a:pt x="0" y="832771"/>
                    <a:pt x="0" y="840676"/>
                  </a:cubicBezTo>
                  <a:cubicBezTo>
                    <a:pt x="0" y="849916"/>
                    <a:pt x="7525" y="857441"/>
                    <a:pt x="16764" y="857441"/>
                  </a:cubicBezTo>
                  <a:cubicBezTo>
                    <a:pt x="26003" y="857441"/>
                    <a:pt x="33528" y="849916"/>
                    <a:pt x="33528" y="840676"/>
                  </a:cubicBezTo>
                  <a:cubicBezTo>
                    <a:pt x="33528" y="832580"/>
                    <a:pt x="27718" y="825818"/>
                    <a:pt x="20098" y="824293"/>
                  </a:cubicBezTo>
                  <a:close/>
                </a:path>
              </a:pathLst>
            </a:custGeom>
            <a:solidFill>
              <a:schemeClr val="accent1"/>
            </a:solidFill>
            <a:ln>
              <a:noFill/>
            </a:ln>
            <a:effectLst>
              <a:outerShdw blurRad="200025" dist="19050" dir="5400000" algn="bl" rotWithShape="0">
                <a:schemeClr val="accent1">
                  <a:alpha val="66666"/>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847" name="Google Shape;847;p28"/>
          <p:cNvGrpSpPr/>
          <p:nvPr/>
        </p:nvGrpSpPr>
        <p:grpSpPr>
          <a:xfrm rot="5400000">
            <a:off x="7541289" y="2887813"/>
            <a:ext cx="1491554" cy="3154695"/>
            <a:chOff x="7350442" y="2608992"/>
            <a:chExt cx="777239" cy="1673160"/>
          </a:xfrm>
        </p:grpSpPr>
        <p:sp>
          <p:nvSpPr>
            <p:cNvPr id="848" name="Google Shape;848;p28"/>
            <p:cNvSpPr/>
            <p:nvPr/>
          </p:nvSpPr>
          <p:spPr>
            <a:xfrm>
              <a:off x="7486745" y="2608992"/>
              <a:ext cx="300894" cy="898874"/>
            </a:xfrm>
            <a:custGeom>
              <a:avLst/>
              <a:gdLst/>
              <a:ahLst/>
              <a:cxnLst/>
              <a:rect l="l" t="t" r="r" b="b"/>
              <a:pathLst>
                <a:path w="300894" h="898874" extrusionOk="0">
                  <a:moveTo>
                    <a:pt x="16764" y="858488"/>
                  </a:moveTo>
                  <a:cubicBezTo>
                    <a:pt x="7334" y="860203"/>
                    <a:pt x="0" y="868585"/>
                    <a:pt x="0" y="878491"/>
                  </a:cubicBezTo>
                  <a:cubicBezTo>
                    <a:pt x="0" y="889730"/>
                    <a:pt x="9144" y="898874"/>
                    <a:pt x="20288" y="898874"/>
                  </a:cubicBezTo>
                  <a:cubicBezTo>
                    <a:pt x="31528" y="898874"/>
                    <a:pt x="40672" y="889730"/>
                    <a:pt x="40672" y="878491"/>
                  </a:cubicBezTo>
                  <a:cubicBezTo>
                    <a:pt x="40672" y="868585"/>
                    <a:pt x="33433" y="860203"/>
                    <a:pt x="23908" y="858488"/>
                  </a:cubicBezTo>
                  <a:lnTo>
                    <a:pt x="23908" y="733997"/>
                  </a:lnTo>
                  <a:lnTo>
                    <a:pt x="300895" y="457009"/>
                  </a:lnTo>
                  <a:lnTo>
                    <a:pt x="300895" y="0"/>
                  </a:lnTo>
                  <a:lnTo>
                    <a:pt x="293751" y="0"/>
                  </a:lnTo>
                  <a:lnTo>
                    <a:pt x="293751" y="454057"/>
                  </a:lnTo>
                  <a:lnTo>
                    <a:pt x="16764" y="731044"/>
                  </a:lnTo>
                  <a:lnTo>
                    <a:pt x="16764" y="858488"/>
                  </a:lnTo>
                  <a:close/>
                  <a:moveTo>
                    <a:pt x="33528" y="878491"/>
                  </a:moveTo>
                  <a:cubicBezTo>
                    <a:pt x="33528" y="885825"/>
                    <a:pt x="27622" y="891730"/>
                    <a:pt x="20288" y="891730"/>
                  </a:cubicBezTo>
                  <a:cubicBezTo>
                    <a:pt x="13049" y="891730"/>
                    <a:pt x="7144" y="885825"/>
                    <a:pt x="7144" y="878491"/>
                  </a:cubicBezTo>
                  <a:cubicBezTo>
                    <a:pt x="7144" y="872490"/>
                    <a:pt x="11239" y="867347"/>
                    <a:pt x="16764" y="865918"/>
                  </a:cubicBezTo>
                  <a:cubicBezTo>
                    <a:pt x="17907" y="865537"/>
                    <a:pt x="19050" y="865346"/>
                    <a:pt x="20288" y="865346"/>
                  </a:cubicBezTo>
                  <a:cubicBezTo>
                    <a:pt x="21526" y="865346"/>
                    <a:pt x="22765" y="865537"/>
                    <a:pt x="23908" y="865918"/>
                  </a:cubicBezTo>
                  <a:cubicBezTo>
                    <a:pt x="29527" y="867442"/>
                    <a:pt x="33528" y="872490"/>
                    <a:pt x="33528" y="878491"/>
                  </a:cubicBezTo>
                  <a:close/>
                </a:path>
              </a:pathLst>
            </a:custGeom>
            <a:solidFill>
              <a:schemeClr val="accent1"/>
            </a:solidFill>
            <a:ln>
              <a:noFill/>
            </a:ln>
            <a:effectLst>
              <a:outerShdw blurRad="200025" dist="19050" dir="5400000" algn="bl" rotWithShape="0">
                <a:schemeClr val="accent1">
                  <a:alpha val="66666"/>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49" name="Google Shape;849;p28"/>
            <p:cNvSpPr/>
            <p:nvPr/>
          </p:nvSpPr>
          <p:spPr>
            <a:xfrm>
              <a:off x="7430357" y="3185731"/>
              <a:ext cx="149161" cy="440054"/>
            </a:xfrm>
            <a:custGeom>
              <a:avLst/>
              <a:gdLst/>
              <a:ahLst/>
              <a:cxnLst/>
              <a:rect l="l" t="t" r="r" b="b"/>
              <a:pathLst>
                <a:path w="149161" h="440054" extrusionOk="0">
                  <a:moveTo>
                    <a:pt x="123349" y="30861"/>
                  </a:moveTo>
                  <a:cubicBezTo>
                    <a:pt x="125921" y="32575"/>
                    <a:pt x="129064" y="33528"/>
                    <a:pt x="132397" y="33528"/>
                  </a:cubicBezTo>
                  <a:cubicBezTo>
                    <a:pt x="141637" y="33528"/>
                    <a:pt x="149162" y="26003"/>
                    <a:pt x="149162" y="16764"/>
                  </a:cubicBezTo>
                  <a:cubicBezTo>
                    <a:pt x="149162" y="7525"/>
                    <a:pt x="141637" y="0"/>
                    <a:pt x="132397" y="0"/>
                  </a:cubicBezTo>
                  <a:cubicBezTo>
                    <a:pt x="123158" y="0"/>
                    <a:pt x="115634" y="7525"/>
                    <a:pt x="115634" y="16764"/>
                  </a:cubicBezTo>
                  <a:cubicBezTo>
                    <a:pt x="115634" y="20098"/>
                    <a:pt x="116586" y="23146"/>
                    <a:pt x="118301" y="25813"/>
                  </a:cubicBezTo>
                  <a:lnTo>
                    <a:pt x="16764" y="127349"/>
                  </a:lnTo>
                  <a:lnTo>
                    <a:pt x="16764" y="399669"/>
                  </a:lnTo>
                  <a:cubicBezTo>
                    <a:pt x="7334" y="401384"/>
                    <a:pt x="0" y="409765"/>
                    <a:pt x="0" y="419671"/>
                  </a:cubicBezTo>
                  <a:cubicBezTo>
                    <a:pt x="0" y="430911"/>
                    <a:pt x="9144" y="440055"/>
                    <a:pt x="20288" y="440055"/>
                  </a:cubicBezTo>
                  <a:cubicBezTo>
                    <a:pt x="31528" y="440055"/>
                    <a:pt x="40672" y="430911"/>
                    <a:pt x="40672" y="419671"/>
                  </a:cubicBezTo>
                  <a:cubicBezTo>
                    <a:pt x="40672" y="409765"/>
                    <a:pt x="33433" y="401384"/>
                    <a:pt x="23908" y="399669"/>
                  </a:cubicBezTo>
                  <a:lnTo>
                    <a:pt x="23908" y="130302"/>
                  </a:lnTo>
                  <a:lnTo>
                    <a:pt x="123349" y="30861"/>
                  </a:lnTo>
                  <a:close/>
                  <a:moveTo>
                    <a:pt x="33623" y="419671"/>
                  </a:moveTo>
                  <a:cubicBezTo>
                    <a:pt x="33623" y="427006"/>
                    <a:pt x="27718" y="432911"/>
                    <a:pt x="20384" y="432911"/>
                  </a:cubicBezTo>
                  <a:cubicBezTo>
                    <a:pt x="13145" y="432911"/>
                    <a:pt x="7239" y="427006"/>
                    <a:pt x="7239" y="419671"/>
                  </a:cubicBezTo>
                  <a:cubicBezTo>
                    <a:pt x="7239" y="413671"/>
                    <a:pt x="11335" y="408527"/>
                    <a:pt x="16859" y="407098"/>
                  </a:cubicBezTo>
                  <a:cubicBezTo>
                    <a:pt x="18002" y="406717"/>
                    <a:pt x="19145" y="406527"/>
                    <a:pt x="20384" y="406527"/>
                  </a:cubicBezTo>
                  <a:cubicBezTo>
                    <a:pt x="21622" y="406527"/>
                    <a:pt x="22860" y="406717"/>
                    <a:pt x="24003" y="407098"/>
                  </a:cubicBezTo>
                  <a:cubicBezTo>
                    <a:pt x="29623" y="408622"/>
                    <a:pt x="33623" y="413671"/>
                    <a:pt x="33623" y="419671"/>
                  </a:cubicBezTo>
                  <a:close/>
                </a:path>
              </a:pathLst>
            </a:custGeom>
            <a:solidFill>
              <a:schemeClr val="accent1"/>
            </a:solidFill>
            <a:ln>
              <a:noFill/>
            </a:ln>
            <a:effectLst>
              <a:outerShdw blurRad="200025" dist="19050" dir="5400000" algn="bl" rotWithShape="0">
                <a:schemeClr val="accent1">
                  <a:alpha val="66666"/>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50" name="Google Shape;850;p28"/>
            <p:cNvSpPr/>
            <p:nvPr/>
          </p:nvSpPr>
          <p:spPr>
            <a:xfrm>
              <a:off x="7350442" y="2713767"/>
              <a:ext cx="389000" cy="777335"/>
            </a:xfrm>
            <a:custGeom>
              <a:avLst/>
              <a:gdLst/>
              <a:ahLst/>
              <a:cxnLst/>
              <a:rect l="l" t="t" r="r" b="b"/>
              <a:pathLst>
                <a:path w="389000" h="777335" extrusionOk="0">
                  <a:moveTo>
                    <a:pt x="297466" y="400812"/>
                  </a:moveTo>
                  <a:lnTo>
                    <a:pt x="188976" y="400812"/>
                  </a:lnTo>
                  <a:lnTo>
                    <a:pt x="16669" y="573024"/>
                  </a:lnTo>
                  <a:lnTo>
                    <a:pt x="16669" y="736949"/>
                  </a:lnTo>
                  <a:cubicBezTo>
                    <a:pt x="7144" y="738664"/>
                    <a:pt x="0" y="747046"/>
                    <a:pt x="0" y="757047"/>
                  </a:cubicBezTo>
                  <a:cubicBezTo>
                    <a:pt x="0" y="768191"/>
                    <a:pt x="9049" y="777335"/>
                    <a:pt x="20288" y="777335"/>
                  </a:cubicBezTo>
                  <a:cubicBezTo>
                    <a:pt x="31432" y="777335"/>
                    <a:pt x="40576" y="768191"/>
                    <a:pt x="40576" y="757047"/>
                  </a:cubicBezTo>
                  <a:cubicBezTo>
                    <a:pt x="40576" y="747046"/>
                    <a:pt x="33242" y="738664"/>
                    <a:pt x="23813" y="736949"/>
                  </a:cubicBezTo>
                  <a:lnTo>
                    <a:pt x="23813" y="575977"/>
                  </a:lnTo>
                  <a:lnTo>
                    <a:pt x="191929" y="407956"/>
                  </a:lnTo>
                  <a:lnTo>
                    <a:pt x="300418" y="407956"/>
                  </a:lnTo>
                  <a:lnTo>
                    <a:pt x="372237" y="336042"/>
                  </a:lnTo>
                  <a:lnTo>
                    <a:pt x="372237" y="40291"/>
                  </a:lnTo>
                  <a:cubicBezTo>
                    <a:pt x="381667" y="38576"/>
                    <a:pt x="389001" y="30289"/>
                    <a:pt x="389001" y="20288"/>
                  </a:cubicBezTo>
                  <a:cubicBezTo>
                    <a:pt x="389001" y="9049"/>
                    <a:pt x="379857" y="0"/>
                    <a:pt x="368713" y="0"/>
                  </a:cubicBezTo>
                  <a:cubicBezTo>
                    <a:pt x="357473" y="0"/>
                    <a:pt x="348329" y="9049"/>
                    <a:pt x="348329" y="20288"/>
                  </a:cubicBezTo>
                  <a:cubicBezTo>
                    <a:pt x="348329" y="30289"/>
                    <a:pt x="355568" y="38576"/>
                    <a:pt x="365093" y="40291"/>
                  </a:cubicBezTo>
                  <a:lnTo>
                    <a:pt x="365093" y="333089"/>
                  </a:lnTo>
                  <a:lnTo>
                    <a:pt x="297466" y="400812"/>
                  </a:lnTo>
                  <a:close/>
                  <a:moveTo>
                    <a:pt x="33433" y="757047"/>
                  </a:moveTo>
                  <a:cubicBezTo>
                    <a:pt x="33433" y="764286"/>
                    <a:pt x="27527" y="770192"/>
                    <a:pt x="20288" y="770192"/>
                  </a:cubicBezTo>
                  <a:cubicBezTo>
                    <a:pt x="13049" y="770192"/>
                    <a:pt x="7144" y="764286"/>
                    <a:pt x="7144" y="757047"/>
                  </a:cubicBezTo>
                  <a:cubicBezTo>
                    <a:pt x="7144" y="750951"/>
                    <a:pt x="11144" y="745903"/>
                    <a:pt x="16669" y="744379"/>
                  </a:cubicBezTo>
                  <a:cubicBezTo>
                    <a:pt x="17812" y="743998"/>
                    <a:pt x="19050" y="743807"/>
                    <a:pt x="20288" y="743807"/>
                  </a:cubicBezTo>
                  <a:cubicBezTo>
                    <a:pt x="21526" y="743807"/>
                    <a:pt x="22669" y="743998"/>
                    <a:pt x="23813" y="744379"/>
                  </a:cubicBezTo>
                  <a:cubicBezTo>
                    <a:pt x="29337" y="745808"/>
                    <a:pt x="33433" y="750951"/>
                    <a:pt x="33433" y="757047"/>
                  </a:cubicBezTo>
                  <a:close/>
                  <a:moveTo>
                    <a:pt x="355473" y="20288"/>
                  </a:moveTo>
                  <a:cubicBezTo>
                    <a:pt x="355473" y="13049"/>
                    <a:pt x="361379" y="7144"/>
                    <a:pt x="368713" y="7144"/>
                  </a:cubicBezTo>
                  <a:cubicBezTo>
                    <a:pt x="375952" y="7144"/>
                    <a:pt x="381857" y="13049"/>
                    <a:pt x="381857" y="20288"/>
                  </a:cubicBezTo>
                  <a:cubicBezTo>
                    <a:pt x="381857" y="26289"/>
                    <a:pt x="377761" y="31432"/>
                    <a:pt x="372237" y="32861"/>
                  </a:cubicBezTo>
                  <a:cubicBezTo>
                    <a:pt x="371094" y="33242"/>
                    <a:pt x="369951" y="33433"/>
                    <a:pt x="368713" y="33433"/>
                  </a:cubicBezTo>
                  <a:cubicBezTo>
                    <a:pt x="367474" y="33433"/>
                    <a:pt x="366236" y="33242"/>
                    <a:pt x="365093" y="32861"/>
                  </a:cubicBezTo>
                  <a:cubicBezTo>
                    <a:pt x="359473" y="31337"/>
                    <a:pt x="355473" y="26289"/>
                    <a:pt x="355473" y="20288"/>
                  </a:cubicBezTo>
                  <a:close/>
                </a:path>
              </a:pathLst>
            </a:custGeom>
            <a:solidFill>
              <a:schemeClr val="accent1"/>
            </a:solidFill>
            <a:ln>
              <a:noFill/>
            </a:ln>
            <a:effectLst>
              <a:outerShdw blurRad="200025" dist="19050" dir="5400000" algn="bl" rotWithShape="0">
                <a:schemeClr val="accent1">
                  <a:alpha val="66666"/>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51" name="Google Shape;851;p28"/>
            <p:cNvSpPr/>
            <p:nvPr/>
          </p:nvSpPr>
          <p:spPr>
            <a:xfrm>
              <a:off x="7860696" y="2608992"/>
              <a:ext cx="266985" cy="1341405"/>
            </a:xfrm>
            <a:custGeom>
              <a:avLst/>
              <a:gdLst/>
              <a:ahLst/>
              <a:cxnLst/>
              <a:rect l="l" t="t" r="r" b="b"/>
              <a:pathLst>
                <a:path w="266985" h="1341405" extrusionOk="0">
                  <a:moveTo>
                    <a:pt x="266986" y="744569"/>
                  </a:moveTo>
                  <a:lnTo>
                    <a:pt x="266986" y="0"/>
                  </a:lnTo>
                  <a:lnTo>
                    <a:pt x="259842" y="0"/>
                  </a:lnTo>
                  <a:lnTo>
                    <a:pt x="259842" y="741617"/>
                  </a:lnTo>
                  <a:lnTo>
                    <a:pt x="13145" y="988314"/>
                  </a:lnTo>
                  <a:lnTo>
                    <a:pt x="13145" y="1308259"/>
                  </a:lnTo>
                  <a:cubicBezTo>
                    <a:pt x="5620" y="1309878"/>
                    <a:pt x="0" y="1316546"/>
                    <a:pt x="0" y="1324642"/>
                  </a:cubicBezTo>
                  <a:cubicBezTo>
                    <a:pt x="0" y="1333881"/>
                    <a:pt x="7525" y="1341406"/>
                    <a:pt x="16764" y="1341406"/>
                  </a:cubicBezTo>
                  <a:cubicBezTo>
                    <a:pt x="26003" y="1341406"/>
                    <a:pt x="33528" y="1333881"/>
                    <a:pt x="33528" y="1324642"/>
                  </a:cubicBezTo>
                  <a:cubicBezTo>
                    <a:pt x="33528" y="1316641"/>
                    <a:pt x="27908" y="1309973"/>
                    <a:pt x="20384" y="1308259"/>
                  </a:cubicBezTo>
                  <a:lnTo>
                    <a:pt x="20384" y="991267"/>
                  </a:lnTo>
                  <a:lnTo>
                    <a:pt x="266986" y="744569"/>
                  </a:lnTo>
                  <a:close/>
                </a:path>
              </a:pathLst>
            </a:custGeom>
            <a:solidFill>
              <a:schemeClr val="accent1"/>
            </a:solidFill>
            <a:ln>
              <a:noFill/>
            </a:ln>
            <a:effectLst>
              <a:outerShdw blurRad="200025" dist="19050" dir="5400000" algn="bl" rotWithShape="0">
                <a:schemeClr val="accent1">
                  <a:alpha val="66666"/>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52" name="Google Shape;852;p28"/>
            <p:cNvSpPr/>
            <p:nvPr/>
          </p:nvSpPr>
          <p:spPr>
            <a:xfrm>
              <a:off x="7602140" y="2608992"/>
              <a:ext cx="370998" cy="1562195"/>
            </a:xfrm>
            <a:custGeom>
              <a:avLst/>
              <a:gdLst/>
              <a:ahLst/>
              <a:cxnLst/>
              <a:rect l="l" t="t" r="r" b="b"/>
              <a:pathLst>
                <a:path w="370998" h="1562195" extrusionOk="0">
                  <a:moveTo>
                    <a:pt x="158496" y="1521905"/>
                  </a:moveTo>
                  <a:lnTo>
                    <a:pt x="158496" y="1225868"/>
                  </a:lnTo>
                  <a:lnTo>
                    <a:pt x="95155" y="1162431"/>
                  </a:lnTo>
                  <a:lnTo>
                    <a:pt x="95155" y="939070"/>
                  </a:lnTo>
                  <a:lnTo>
                    <a:pt x="156210" y="878014"/>
                  </a:lnTo>
                  <a:lnTo>
                    <a:pt x="156210" y="839534"/>
                  </a:lnTo>
                  <a:lnTo>
                    <a:pt x="317659" y="678085"/>
                  </a:lnTo>
                  <a:cubicBezTo>
                    <a:pt x="320897" y="680466"/>
                    <a:pt x="324898" y="681800"/>
                    <a:pt x="329184" y="681800"/>
                  </a:cubicBezTo>
                  <a:cubicBezTo>
                    <a:pt x="340423" y="681800"/>
                    <a:pt x="349568" y="672655"/>
                    <a:pt x="349568" y="661511"/>
                  </a:cubicBezTo>
                  <a:cubicBezTo>
                    <a:pt x="349568" y="650272"/>
                    <a:pt x="340423" y="641128"/>
                    <a:pt x="329184" y="641128"/>
                  </a:cubicBezTo>
                  <a:cubicBezTo>
                    <a:pt x="318040" y="641128"/>
                    <a:pt x="308896" y="650272"/>
                    <a:pt x="308896" y="661511"/>
                  </a:cubicBezTo>
                  <a:cubicBezTo>
                    <a:pt x="308896" y="665797"/>
                    <a:pt x="310229" y="669798"/>
                    <a:pt x="312611" y="673037"/>
                  </a:cubicBezTo>
                  <a:lnTo>
                    <a:pt x="267843" y="717804"/>
                  </a:lnTo>
                  <a:lnTo>
                    <a:pt x="267843" y="635413"/>
                  </a:lnTo>
                  <a:lnTo>
                    <a:pt x="370999" y="532257"/>
                  </a:lnTo>
                  <a:lnTo>
                    <a:pt x="370999" y="273844"/>
                  </a:lnTo>
                  <a:lnTo>
                    <a:pt x="319183" y="222028"/>
                  </a:lnTo>
                  <a:lnTo>
                    <a:pt x="319183" y="0"/>
                  </a:lnTo>
                  <a:lnTo>
                    <a:pt x="312039" y="0"/>
                  </a:lnTo>
                  <a:lnTo>
                    <a:pt x="312039" y="503777"/>
                  </a:lnTo>
                  <a:lnTo>
                    <a:pt x="16669" y="799147"/>
                  </a:lnTo>
                  <a:lnTo>
                    <a:pt x="16669" y="1479995"/>
                  </a:lnTo>
                  <a:cubicBezTo>
                    <a:pt x="7144" y="1481709"/>
                    <a:pt x="0" y="1490091"/>
                    <a:pt x="0" y="1500092"/>
                  </a:cubicBezTo>
                  <a:cubicBezTo>
                    <a:pt x="0" y="1511237"/>
                    <a:pt x="9049" y="1520381"/>
                    <a:pt x="20288" y="1520381"/>
                  </a:cubicBezTo>
                  <a:cubicBezTo>
                    <a:pt x="31528" y="1520381"/>
                    <a:pt x="40577" y="1511237"/>
                    <a:pt x="40577" y="1500092"/>
                  </a:cubicBezTo>
                  <a:cubicBezTo>
                    <a:pt x="40577" y="1490091"/>
                    <a:pt x="33338" y="1481709"/>
                    <a:pt x="23813" y="1479995"/>
                  </a:cubicBezTo>
                  <a:lnTo>
                    <a:pt x="23813" y="802100"/>
                  </a:lnTo>
                  <a:lnTo>
                    <a:pt x="319183" y="506730"/>
                  </a:lnTo>
                  <a:lnTo>
                    <a:pt x="319183" y="232124"/>
                  </a:lnTo>
                  <a:lnTo>
                    <a:pt x="363855" y="276796"/>
                  </a:lnTo>
                  <a:lnTo>
                    <a:pt x="363855" y="529304"/>
                  </a:lnTo>
                  <a:lnTo>
                    <a:pt x="260699" y="632460"/>
                  </a:lnTo>
                  <a:lnTo>
                    <a:pt x="260699" y="724948"/>
                  </a:lnTo>
                  <a:lnTo>
                    <a:pt x="260699" y="724948"/>
                  </a:lnTo>
                  <a:lnTo>
                    <a:pt x="149066" y="836485"/>
                  </a:lnTo>
                  <a:lnTo>
                    <a:pt x="149066" y="874967"/>
                  </a:lnTo>
                  <a:lnTo>
                    <a:pt x="95155" y="928973"/>
                  </a:lnTo>
                  <a:lnTo>
                    <a:pt x="95155" y="821341"/>
                  </a:lnTo>
                  <a:lnTo>
                    <a:pt x="178498" y="738092"/>
                  </a:lnTo>
                  <a:cubicBezTo>
                    <a:pt x="181737" y="740473"/>
                    <a:pt x="185738" y="741807"/>
                    <a:pt x="190024" y="741807"/>
                  </a:cubicBezTo>
                  <a:cubicBezTo>
                    <a:pt x="201263" y="741807"/>
                    <a:pt x="210312" y="732663"/>
                    <a:pt x="210312" y="721423"/>
                  </a:cubicBezTo>
                  <a:cubicBezTo>
                    <a:pt x="210312" y="710279"/>
                    <a:pt x="201263" y="701135"/>
                    <a:pt x="190024" y="701135"/>
                  </a:cubicBezTo>
                  <a:cubicBezTo>
                    <a:pt x="178784" y="701135"/>
                    <a:pt x="169736" y="710279"/>
                    <a:pt x="169736" y="721423"/>
                  </a:cubicBezTo>
                  <a:cubicBezTo>
                    <a:pt x="169736" y="725805"/>
                    <a:pt x="171069" y="729805"/>
                    <a:pt x="173355" y="733044"/>
                  </a:cubicBezTo>
                  <a:lnTo>
                    <a:pt x="88011" y="818388"/>
                  </a:lnTo>
                  <a:lnTo>
                    <a:pt x="88011" y="1165384"/>
                  </a:lnTo>
                  <a:lnTo>
                    <a:pt x="151352" y="1228820"/>
                  </a:lnTo>
                  <a:lnTo>
                    <a:pt x="151352" y="1521905"/>
                  </a:lnTo>
                  <a:cubicBezTo>
                    <a:pt x="141732" y="1523524"/>
                    <a:pt x="134493" y="1531906"/>
                    <a:pt x="134493" y="1541907"/>
                  </a:cubicBezTo>
                  <a:cubicBezTo>
                    <a:pt x="134493" y="1553147"/>
                    <a:pt x="143542" y="1562195"/>
                    <a:pt x="154781" y="1562195"/>
                  </a:cubicBezTo>
                  <a:cubicBezTo>
                    <a:pt x="166021" y="1562195"/>
                    <a:pt x="175070" y="1553147"/>
                    <a:pt x="175070" y="1541907"/>
                  </a:cubicBezTo>
                  <a:cubicBezTo>
                    <a:pt x="175070" y="1532001"/>
                    <a:pt x="167926" y="1523714"/>
                    <a:pt x="158496" y="1521905"/>
                  </a:cubicBezTo>
                  <a:close/>
                  <a:moveTo>
                    <a:pt x="316039" y="661511"/>
                  </a:moveTo>
                  <a:cubicBezTo>
                    <a:pt x="316039" y="654177"/>
                    <a:pt x="321945" y="648272"/>
                    <a:pt x="329184" y="648272"/>
                  </a:cubicBezTo>
                  <a:cubicBezTo>
                    <a:pt x="336518" y="648272"/>
                    <a:pt x="342424" y="654177"/>
                    <a:pt x="342424" y="661511"/>
                  </a:cubicBezTo>
                  <a:cubicBezTo>
                    <a:pt x="342424" y="668750"/>
                    <a:pt x="336518" y="674656"/>
                    <a:pt x="329184" y="674656"/>
                  </a:cubicBezTo>
                  <a:cubicBezTo>
                    <a:pt x="326898" y="674656"/>
                    <a:pt x="324707" y="674084"/>
                    <a:pt x="322802" y="672941"/>
                  </a:cubicBezTo>
                  <a:cubicBezTo>
                    <a:pt x="320707" y="671798"/>
                    <a:pt x="318897" y="669988"/>
                    <a:pt x="317754" y="667893"/>
                  </a:cubicBezTo>
                  <a:cubicBezTo>
                    <a:pt x="316611" y="665988"/>
                    <a:pt x="316039" y="663797"/>
                    <a:pt x="316039" y="661511"/>
                  </a:cubicBezTo>
                  <a:close/>
                  <a:moveTo>
                    <a:pt x="33433" y="1500092"/>
                  </a:moveTo>
                  <a:cubicBezTo>
                    <a:pt x="33433" y="1507331"/>
                    <a:pt x="27527" y="1513237"/>
                    <a:pt x="20288" y="1513237"/>
                  </a:cubicBezTo>
                  <a:cubicBezTo>
                    <a:pt x="13049" y="1513237"/>
                    <a:pt x="7144" y="1507331"/>
                    <a:pt x="7144" y="1500092"/>
                  </a:cubicBezTo>
                  <a:cubicBezTo>
                    <a:pt x="7144" y="1493996"/>
                    <a:pt x="11144" y="1488948"/>
                    <a:pt x="16669" y="1487424"/>
                  </a:cubicBezTo>
                  <a:cubicBezTo>
                    <a:pt x="17812" y="1487043"/>
                    <a:pt x="19050" y="1486853"/>
                    <a:pt x="20288" y="1486853"/>
                  </a:cubicBezTo>
                  <a:cubicBezTo>
                    <a:pt x="21527" y="1486853"/>
                    <a:pt x="22670" y="1487043"/>
                    <a:pt x="23813" y="1487424"/>
                  </a:cubicBezTo>
                  <a:cubicBezTo>
                    <a:pt x="29337" y="1488853"/>
                    <a:pt x="33433" y="1493996"/>
                    <a:pt x="33433" y="1500092"/>
                  </a:cubicBezTo>
                  <a:close/>
                  <a:moveTo>
                    <a:pt x="176879" y="721423"/>
                  </a:moveTo>
                  <a:cubicBezTo>
                    <a:pt x="176879" y="714184"/>
                    <a:pt x="182785" y="708279"/>
                    <a:pt x="190024" y="708279"/>
                  </a:cubicBezTo>
                  <a:cubicBezTo>
                    <a:pt x="197263" y="708279"/>
                    <a:pt x="203168" y="714184"/>
                    <a:pt x="203168" y="721423"/>
                  </a:cubicBezTo>
                  <a:cubicBezTo>
                    <a:pt x="203168" y="728758"/>
                    <a:pt x="197263" y="734663"/>
                    <a:pt x="190024" y="734663"/>
                  </a:cubicBezTo>
                  <a:cubicBezTo>
                    <a:pt x="187738" y="734663"/>
                    <a:pt x="185547" y="734092"/>
                    <a:pt x="183642" y="732949"/>
                  </a:cubicBezTo>
                  <a:cubicBezTo>
                    <a:pt x="181546" y="731806"/>
                    <a:pt x="179737" y="730091"/>
                    <a:pt x="178594" y="727901"/>
                  </a:cubicBezTo>
                  <a:cubicBezTo>
                    <a:pt x="177451" y="725996"/>
                    <a:pt x="176879" y="723805"/>
                    <a:pt x="176879" y="721423"/>
                  </a:cubicBezTo>
                  <a:close/>
                  <a:moveTo>
                    <a:pt x="154781" y="1555052"/>
                  </a:moveTo>
                  <a:cubicBezTo>
                    <a:pt x="147542" y="1555052"/>
                    <a:pt x="141637" y="1549146"/>
                    <a:pt x="141637" y="1541907"/>
                  </a:cubicBezTo>
                  <a:cubicBezTo>
                    <a:pt x="141637" y="1535811"/>
                    <a:pt x="145733" y="1530763"/>
                    <a:pt x="151352" y="1529239"/>
                  </a:cubicBezTo>
                  <a:cubicBezTo>
                    <a:pt x="152495" y="1528953"/>
                    <a:pt x="153638" y="1528763"/>
                    <a:pt x="154781" y="1528763"/>
                  </a:cubicBezTo>
                  <a:cubicBezTo>
                    <a:pt x="156115" y="1528763"/>
                    <a:pt x="157353" y="1528953"/>
                    <a:pt x="158496" y="1529334"/>
                  </a:cubicBezTo>
                  <a:cubicBezTo>
                    <a:pt x="163925" y="1530953"/>
                    <a:pt x="167926" y="1536002"/>
                    <a:pt x="167926" y="1541907"/>
                  </a:cubicBezTo>
                  <a:cubicBezTo>
                    <a:pt x="167926" y="1549146"/>
                    <a:pt x="162020" y="1555052"/>
                    <a:pt x="154781" y="1555052"/>
                  </a:cubicBezTo>
                  <a:close/>
                </a:path>
              </a:pathLst>
            </a:custGeom>
            <a:solidFill>
              <a:schemeClr val="accent1"/>
            </a:solidFill>
            <a:ln>
              <a:noFill/>
            </a:ln>
            <a:effectLst>
              <a:outerShdw blurRad="200025" dist="19050" dir="5400000" algn="bl" rotWithShape="0">
                <a:schemeClr val="accent1">
                  <a:alpha val="66666"/>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53" name="Google Shape;853;p28"/>
            <p:cNvSpPr/>
            <p:nvPr/>
          </p:nvSpPr>
          <p:spPr>
            <a:xfrm>
              <a:off x="7666005" y="3837621"/>
              <a:ext cx="75628" cy="444531"/>
            </a:xfrm>
            <a:custGeom>
              <a:avLst/>
              <a:gdLst/>
              <a:ahLst/>
              <a:cxnLst/>
              <a:rect l="l" t="t" r="r" b="b"/>
              <a:pathLst>
                <a:path w="75628" h="444531" extrusionOk="0">
                  <a:moveTo>
                    <a:pt x="58865" y="404146"/>
                  </a:moveTo>
                  <a:lnTo>
                    <a:pt x="58865" y="53816"/>
                  </a:lnTo>
                  <a:lnTo>
                    <a:pt x="30861" y="25813"/>
                  </a:lnTo>
                  <a:cubicBezTo>
                    <a:pt x="32576" y="23241"/>
                    <a:pt x="33528" y="20098"/>
                    <a:pt x="33528" y="16764"/>
                  </a:cubicBezTo>
                  <a:cubicBezTo>
                    <a:pt x="33528" y="7525"/>
                    <a:pt x="26003" y="0"/>
                    <a:pt x="16764" y="0"/>
                  </a:cubicBezTo>
                  <a:cubicBezTo>
                    <a:pt x="7525" y="0"/>
                    <a:pt x="0" y="7525"/>
                    <a:pt x="0" y="16764"/>
                  </a:cubicBezTo>
                  <a:cubicBezTo>
                    <a:pt x="0" y="26003"/>
                    <a:pt x="7525" y="33528"/>
                    <a:pt x="16764" y="33528"/>
                  </a:cubicBezTo>
                  <a:cubicBezTo>
                    <a:pt x="20098" y="33528"/>
                    <a:pt x="23146" y="32480"/>
                    <a:pt x="25813" y="30861"/>
                  </a:cubicBezTo>
                  <a:lnTo>
                    <a:pt x="25813" y="30861"/>
                  </a:lnTo>
                  <a:lnTo>
                    <a:pt x="51721" y="56769"/>
                  </a:lnTo>
                  <a:lnTo>
                    <a:pt x="51721" y="404146"/>
                  </a:lnTo>
                  <a:cubicBezTo>
                    <a:pt x="42196" y="405860"/>
                    <a:pt x="34957" y="414242"/>
                    <a:pt x="34957" y="424148"/>
                  </a:cubicBezTo>
                  <a:cubicBezTo>
                    <a:pt x="34957" y="435388"/>
                    <a:pt x="44101" y="444532"/>
                    <a:pt x="55341" y="444532"/>
                  </a:cubicBezTo>
                  <a:cubicBezTo>
                    <a:pt x="66485" y="444532"/>
                    <a:pt x="75629" y="435388"/>
                    <a:pt x="75629" y="424148"/>
                  </a:cubicBezTo>
                  <a:cubicBezTo>
                    <a:pt x="75629" y="414242"/>
                    <a:pt x="68294" y="405860"/>
                    <a:pt x="58865" y="404146"/>
                  </a:cubicBezTo>
                  <a:close/>
                  <a:moveTo>
                    <a:pt x="55341" y="437388"/>
                  </a:moveTo>
                  <a:cubicBezTo>
                    <a:pt x="48006" y="437388"/>
                    <a:pt x="42101" y="431483"/>
                    <a:pt x="42101" y="424148"/>
                  </a:cubicBezTo>
                  <a:cubicBezTo>
                    <a:pt x="42101" y="418147"/>
                    <a:pt x="46101" y="413099"/>
                    <a:pt x="51721" y="411575"/>
                  </a:cubicBezTo>
                  <a:cubicBezTo>
                    <a:pt x="52864" y="411194"/>
                    <a:pt x="54102" y="411004"/>
                    <a:pt x="55341" y="411004"/>
                  </a:cubicBezTo>
                  <a:cubicBezTo>
                    <a:pt x="56579" y="411004"/>
                    <a:pt x="57722" y="411194"/>
                    <a:pt x="58865" y="411575"/>
                  </a:cubicBezTo>
                  <a:cubicBezTo>
                    <a:pt x="64389" y="413004"/>
                    <a:pt x="68485" y="418147"/>
                    <a:pt x="68485" y="424148"/>
                  </a:cubicBezTo>
                  <a:cubicBezTo>
                    <a:pt x="68485" y="431483"/>
                    <a:pt x="62579" y="437388"/>
                    <a:pt x="55341" y="437388"/>
                  </a:cubicBezTo>
                  <a:close/>
                </a:path>
              </a:pathLst>
            </a:custGeom>
            <a:solidFill>
              <a:schemeClr val="accent1"/>
            </a:solidFill>
            <a:ln>
              <a:noFill/>
            </a:ln>
            <a:effectLst>
              <a:outerShdw blurRad="200025" dist="19050" dir="5400000" algn="bl" rotWithShape="0">
                <a:schemeClr val="accent1">
                  <a:alpha val="66666"/>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54" name="Google Shape;854;p28"/>
            <p:cNvSpPr/>
            <p:nvPr/>
          </p:nvSpPr>
          <p:spPr>
            <a:xfrm>
              <a:off x="7350442" y="3539870"/>
              <a:ext cx="240982" cy="701039"/>
            </a:xfrm>
            <a:custGeom>
              <a:avLst/>
              <a:gdLst/>
              <a:ahLst/>
              <a:cxnLst/>
              <a:rect l="l" t="t" r="r" b="b"/>
              <a:pathLst>
                <a:path w="240982" h="701039" extrusionOk="0">
                  <a:moveTo>
                    <a:pt x="227838" y="667893"/>
                  </a:moveTo>
                  <a:lnTo>
                    <a:pt x="227838" y="410146"/>
                  </a:lnTo>
                  <a:lnTo>
                    <a:pt x="160210" y="342519"/>
                  </a:lnTo>
                  <a:lnTo>
                    <a:pt x="160210" y="214503"/>
                  </a:lnTo>
                  <a:cubicBezTo>
                    <a:pt x="169545" y="212693"/>
                    <a:pt x="176689" y="204407"/>
                    <a:pt x="176689" y="194596"/>
                  </a:cubicBezTo>
                  <a:cubicBezTo>
                    <a:pt x="176689" y="183356"/>
                    <a:pt x="167545" y="174308"/>
                    <a:pt x="156400" y="174308"/>
                  </a:cubicBezTo>
                  <a:cubicBezTo>
                    <a:pt x="145161" y="174308"/>
                    <a:pt x="136017" y="183356"/>
                    <a:pt x="136017" y="194596"/>
                  </a:cubicBezTo>
                  <a:cubicBezTo>
                    <a:pt x="136017" y="204597"/>
                    <a:pt x="143446" y="212979"/>
                    <a:pt x="153067" y="214598"/>
                  </a:cubicBezTo>
                  <a:lnTo>
                    <a:pt x="153067" y="345472"/>
                  </a:lnTo>
                  <a:lnTo>
                    <a:pt x="220694" y="413099"/>
                  </a:lnTo>
                  <a:lnTo>
                    <a:pt x="220694" y="493681"/>
                  </a:lnTo>
                  <a:lnTo>
                    <a:pt x="103441" y="376428"/>
                  </a:lnTo>
                  <a:lnTo>
                    <a:pt x="103441" y="216122"/>
                  </a:lnTo>
                  <a:lnTo>
                    <a:pt x="23813" y="136493"/>
                  </a:lnTo>
                  <a:lnTo>
                    <a:pt x="23813" y="40291"/>
                  </a:lnTo>
                  <a:cubicBezTo>
                    <a:pt x="33242" y="38576"/>
                    <a:pt x="40576" y="30290"/>
                    <a:pt x="40576" y="20288"/>
                  </a:cubicBezTo>
                  <a:cubicBezTo>
                    <a:pt x="40576" y="9144"/>
                    <a:pt x="31432" y="0"/>
                    <a:pt x="20288" y="0"/>
                  </a:cubicBezTo>
                  <a:cubicBezTo>
                    <a:pt x="9049" y="0"/>
                    <a:pt x="0" y="9144"/>
                    <a:pt x="0" y="20288"/>
                  </a:cubicBezTo>
                  <a:cubicBezTo>
                    <a:pt x="0" y="30290"/>
                    <a:pt x="7144" y="38576"/>
                    <a:pt x="16669" y="40291"/>
                  </a:cubicBezTo>
                  <a:lnTo>
                    <a:pt x="16669" y="139446"/>
                  </a:lnTo>
                  <a:lnTo>
                    <a:pt x="96298" y="219075"/>
                  </a:lnTo>
                  <a:lnTo>
                    <a:pt x="96298" y="379381"/>
                  </a:lnTo>
                  <a:lnTo>
                    <a:pt x="220694" y="503777"/>
                  </a:lnTo>
                  <a:lnTo>
                    <a:pt x="220694" y="667893"/>
                  </a:lnTo>
                  <a:cubicBezTo>
                    <a:pt x="213169" y="669512"/>
                    <a:pt x="207454" y="676180"/>
                    <a:pt x="207454" y="684276"/>
                  </a:cubicBezTo>
                  <a:cubicBezTo>
                    <a:pt x="207454" y="693515"/>
                    <a:pt x="214979" y="701040"/>
                    <a:pt x="224218" y="701040"/>
                  </a:cubicBezTo>
                  <a:cubicBezTo>
                    <a:pt x="233458" y="701040"/>
                    <a:pt x="240982" y="693515"/>
                    <a:pt x="240982" y="684276"/>
                  </a:cubicBezTo>
                  <a:cubicBezTo>
                    <a:pt x="240887" y="676275"/>
                    <a:pt x="235267" y="669608"/>
                    <a:pt x="227838" y="667893"/>
                  </a:cubicBezTo>
                  <a:close/>
                  <a:moveTo>
                    <a:pt x="143161" y="194596"/>
                  </a:moveTo>
                  <a:cubicBezTo>
                    <a:pt x="143161" y="187357"/>
                    <a:pt x="149066" y="181451"/>
                    <a:pt x="156400" y="181451"/>
                  </a:cubicBezTo>
                  <a:cubicBezTo>
                    <a:pt x="163639" y="181451"/>
                    <a:pt x="169545" y="187357"/>
                    <a:pt x="169545" y="194596"/>
                  </a:cubicBezTo>
                  <a:cubicBezTo>
                    <a:pt x="169545" y="200501"/>
                    <a:pt x="165640" y="205550"/>
                    <a:pt x="160210" y="207074"/>
                  </a:cubicBezTo>
                  <a:cubicBezTo>
                    <a:pt x="158972" y="207550"/>
                    <a:pt x="157734" y="207740"/>
                    <a:pt x="156400" y="207740"/>
                  </a:cubicBezTo>
                  <a:cubicBezTo>
                    <a:pt x="155257" y="207740"/>
                    <a:pt x="154114" y="207550"/>
                    <a:pt x="153067" y="207264"/>
                  </a:cubicBezTo>
                  <a:cubicBezTo>
                    <a:pt x="147352" y="205835"/>
                    <a:pt x="143161" y="200692"/>
                    <a:pt x="143161" y="194596"/>
                  </a:cubicBezTo>
                  <a:close/>
                  <a:moveTo>
                    <a:pt x="7144" y="20288"/>
                  </a:moveTo>
                  <a:cubicBezTo>
                    <a:pt x="7144" y="13049"/>
                    <a:pt x="13049" y="7144"/>
                    <a:pt x="20288" y="7144"/>
                  </a:cubicBezTo>
                  <a:cubicBezTo>
                    <a:pt x="27527" y="7144"/>
                    <a:pt x="33433" y="13049"/>
                    <a:pt x="33433" y="20288"/>
                  </a:cubicBezTo>
                  <a:cubicBezTo>
                    <a:pt x="33433" y="26289"/>
                    <a:pt x="29337" y="31433"/>
                    <a:pt x="23813" y="32861"/>
                  </a:cubicBezTo>
                  <a:cubicBezTo>
                    <a:pt x="22669" y="33242"/>
                    <a:pt x="21526" y="33433"/>
                    <a:pt x="20288" y="33433"/>
                  </a:cubicBezTo>
                  <a:cubicBezTo>
                    <a:pt x="19050" y="33433"/>
                    <a:pt x="17812" y="33242"/>
                    <a:pt x="16669" y="32861"/>
                  </a:cubicBezTo>
                  <a:cubicBezTo>
                    <a:pt x="11144" y="31337"/>
                    <a:pt x="7144" y="26289"/>
                    <a:pt x="7144" y="20288"/>
                  </a:cubicBezTo>
                  <a:close/>
                </a:path>
              </a:pathLst>
            </a:custGeom>
            <a:solidFill>
              <a:schemeClr val="accent1"/>
            </a:solidFill>
            <a:ln>
              <a:noFill/>
            </a:ln>
            <a:effectLst>
              <a:outerShdw blurRad="200025" dist="19050" dir="5400000" algn="bl" rotWithShape="0">
                <a:schemeClr val="accent1">
                  <a:alpha val="66666"/>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55" name="Google Shape;855;p28"/>
            <p:cNvSpPr/>
            <p:nvPr/>
          </p:nvSpPr>
          <p:spPr>
            <a:xfrm>
              <a:off x="7557897" y="2823590"/>
              <a:ext cx="322706" cy="857440"/>
            </a:xfrm>
            <a:custGeom>
              <a:avLst/>
              <a:gdLst/>
              <a:ahLst/>
              <a:cxnLst/>
              <a:rect l="l" t="t" r="r" b="b"/>
              <a:pathLst>
                <a:path w="322706" h="857440" extrusionOk="0">
                  <a:moveTo>
                    <a:pt x="20098" y="824293"/>
                  </a:moveTo>
                  <a:lnTo>
                    <a:pt x="20098" y="561213"/>
                  </a:lnTo>
                  <a:lnTo>
                    <a:pt x="309563" y="271748"/>
                  </a:lnTo>
                  <a:lnTo>
                    <a:pt x="309563" y="33147"/>
                  </a:lnTo>
                  <a:cubicBezTo>
                    <a:pt x="317087" y="31528"/>
                    <a:pt x="322707" y="24860"/>
                    <a:pt x="322707" y="16764"/>
                  </a:cubicBezTo>
                  <a:cubicBezTo>
                    <a:pt x="322707" y="7525"/>
                    <a:pt x="315182" y="0"/>
                    <a:pt x="305943" y="0"/>
                  </a:cubicBezTo>
                  <a:cubicBezTo>
                    <a:pt x="296704" y="0"/>
                    <a:pt x="289179" y="7525"/>
                    <a:pt x="289179" y="16764"/>
                  </a:cubicBezTo>
                  <a:cubicBezTo>
                    <a:pt x="289179" y="24765"/>
                    <a:pt x="294799" y="31432"/>
                    <a:pt x="302323" y="33147"/>
                  </a:cubicBezTo>
                  <a:lnTo>
                    <a:pt x="302323" y="268796"/>
                  </a:lnTo>
                  <a:lnTo>
                    <a:pt x="12859" y="558260"/>
                  </a:lnTo>
                  <a:lnTo>
                    <a:pt x="12859" y="824389"/>
                  </a:lnTo>
                  <a:cubicBezTo>
                    <a:pt x="5524" y="826103"/>
                    <a:pt x="0" y="832771"/>
                    <a:pt x="0" y="840676"/>
                  </a:cubicBezTo>
                  <a:cubicBezTo>
                    <a:pt x="0" y="849916"/>
                    <a:pt x="7525" y="857441"/>
                    <a:pt x="16764" y="857441"/>
                  </a:cubicBezTo>
                  <a:cubicBezTo>
                    <a:pt x="26003" y="857441"/>
                    <a:pt x="33528" y="849916"/>
                    <a:pt x="33528" y="840676"/>
                  </a:cubicBezTo>
                  <a:cubicBezTo>
                    <a:pt x="33528" y="832580"/>
                    <a:pt x="27718" y="825818"/>
                    <a:pt x="20098" y="824293"/>
                  </a:cubicBezTo>
                  <a:close/>
                </a:path>
              </a:pathLst>
            </a:custGeom>
            <a:solidFill>
              <a:schemeClr val="accent1"/>
            </a:solidFill>
            <a:ln>
              <a:noFill/>
            </a:ln>
            <a:effectLst>
              <a:outerShdw blurRad="200025" dist="19050" dir="5400000" algn="bl" rotWithShape="0">
                <a:schemeClr val="accent1">
                  <a:alpha val="66666"/>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856" name="Google Shape;856;p28"/>
          <p:cNvSpPr txBox="1"/>
          <p:nvPr/>
        </p:nvSpPr>
        <p:spPr>
          <a:xfrm>
            <a:off x="334024" y="1151919"/>
            <a:ext cx="8852062" cy="203641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1200" b="1" dirty="0">
                <a:solidFill>
                  <a:schemeClr val="dk1"/>
                </a:solidFill>
                <a:latin typeface="Fira Sans"/>
                <a:ea typeface="Open Sans"/>
                <a:cs typeface="Open Sans"/>
                <a:sym typeface="Economica"/>
              </a:rPr>
              <a:t>Gestion de fichiers</a:t>
            </a:r>
            <a:endParaRPr sz="1200" b="1" dirty="0">
              <a:solidFill>
                <a:schemeClr val="dk1"/>
              </a:solidFill>
              <a:latin typeface="Fira Sans"/>
              <a:ea typeface="Open Sans"/>
              <a:cs typeface="Open Sans"/>
            </a:endParaRPr>
          </a:p>
          <a:p>
            <a:pPr marL="0" marR="0" lvl="0" indent="0" algn="l" rtl="0">
              <a:lnSpc>
                <a:spcPct val="100000"/>
              </a:lnSpc>
              <a:spcBef>
                <a:spcPts val="1600"/>
              </a:spcBef>
              <a:spcAft>
                <a:spcPts val="0"/>
              </a:spcAft>
              <a:buNone/>
            </a:pPr>
            <a:r>
              <a:rPr lang="en" sz="1100" dirty="0">
                <a:solidFill>
                  <a:schemeClr val="dk1"/>
                </a:solidFill>
                <a:latin typeface="Fira Sans"/>
                <a:ea typeface="Open Sans"/>
                <a:cs typeface="Open Sans"/>
                <a:sym typeface="Open Sans"/>
              </a:rPr>
              <a:t>Git peut être utilisé pour la gestion de fichiers en dehors du développement de logiciels. Par exemple, il peut être utilisé pour suivre les modifications apportées à des documents tels que des manuels d'utilisation ou des fichiers de configuration.</a:t>
            </a:r>
            <a:endParaRPr sz="1100" dirty="0">
              <a:solidFill>
                <a:schemeClr val="dk1"/>
              </a:solidFill>
              <a:latin typeface="Fira Sans"/>
              <a:ea typeface="Open Sans"/>
              <a:cs typeface="Open Sans"/>
            </a:endParaRPr>
          </a:p>
          <a:p>
            <a:pPr marL="0" marR="0" lvl="0" indent="0" algn="l" rtl="0">
              <a:lnSpc>
                <a:spcPct val="100000"/>
              </a:lnSpc>
              <a:spcBef>
                <a:spcPts val="2400"/>
              </a:spcBef>
              <a:spcAft>
                <a:spcPts val="0"/>
              </a:spcAft>
              <a:buNone/>
            </a:pPr>
            <a:r>
              <a:rPr lang="en" sz="1100" dirty="0">
                <a:solidFill>
                  <a:schemeClr val="dk1"/>
                </a:solidFill>
                <a:latin typeface="Fira Sans"/>
                <a:ea typeface="Open Sans"/>
                <a:cs typeface="Open Sans"/>
                <a:sym typeface="Open Sans"/>
              </a:rPr>
              <a:t>Les non-développeurs peuvent également utiliser Git pour collaborer sur des projets de documentation, en suivant les modifications apportées par chaque personne et en permettant une collaboration plus efficace.</a:t>
            </a:r>
            <a:endParaRPr sz="1100" dirty="0">
              <a:solidFill>
                <a:schemeClr val="dk1"/>
              </a:solidFill>
              <a:latin typeface="Fira Sans"/>
              <a:ea typeface="Open Sans"/>
              <a:cs typeface="Open Sans"/>
            </a:endParaRPr>
          </a:p>
          <a:p>
            <a:pPr marL="0" marR="0" lvl="0" indent="0" algn="l" rtl="0">
              <a:lnSpc>
                <a:spcPct val="100000"/>
              </a:lnSpc>
              <a:spcBef>
                <a:spcPts val="1200"/>
              </a:spcBef>
              <a:spcAft>
                <a:spcPts val="0"/>
              </a:spcAft>
              <a:buNone/>
            </a:pPr>
            <a:br>
              <a:rPr lang="en" sz="1400" b="0" i="0" u="none" strike="noStrike" cap="none" dirty="0">
                <a:solidFill>
                  <a:srgbClr val="000000"/>
                </a:solidFill>
                <a:latin typeface="Arial"/>
                <a:ea typeface="Arial"/>
                <a:cs typeface="Arial"/>
                <a:sym typeface="Arial"/>
              </a:rPr>
            </a:br>
            <a:endParaRPr sz="1400" b="0" i="0" u="none" strike="noStrike" cap="none" dirty="0">
              <a:solidFill>
                <a:srgbClr val="000000"/>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3"/>
          <p:cNvSpPr txBox="1"/>
          <p:nvPr/>
        </p:nvSpPr>
        <p:spPr>
          <a:xfrm>
            <a:off x="2893050" y="2308375"/>
            <a:ext cx="3357900" cy="1335600"/>
          </a:xfrm>
          <a:prstGeom prst="rect">
            <a:avLst/>
          </a:prstGeom>
          <a:noFill/>
          <a:ln>
            <a:noFill/>
          </a:ln>
        </p:spPr>
        <p:txBody>
          <a:bodyPr spcFirstLastPara="1" wrap="square" lIns="0" tIns="0" rIns="0" bIns="0" anchor="ctr" anchorCtr="0">
            <a:noAutofit/>
          </a:bodyPr>
          <a:lstStyle/>
          <a:p>
            <a:pPr marL="0" marR="0" lvl="0" indent="0" algn="ctr" rtl="0">
              <a:lnSpc>
                <a:spcPct val="115000"/>
              </a:lnSpc>
              <a:spcBef>
                <a:spcPts val="0"/>
              </a:spcBef>
              <a:spcAft>
                <a:spcPts val="0"/>
              </a:spcAft>
              <a:buClr>
                <a:schemeClr val="dk1"/>
              </a:buClr>
              <a:buSzPts val="1800"/>
              <a:buFont typeface="Open Sans"/>
              <a:buNone/>
            </a:pPr>
            <a:endParaRPr sz="1800" b="0" i="0" u="none" strike="noStrike" cap="none">
              <a:solidFill>
                <a:schemeClr val="dk1"/>
              </a:solidFill>
              <a:latin typeface="Open Sans"/>
              <a:ea typeface="Open Sans"/>
              <a:cs typeface="Open Sans"/>
              <a:sym typeface="Open Sans"/>
            </a:endParaRPr>
          </a:p>
        </p:txBody>
      </p:sp>
      <p:grpSp>
        <p:nvGrpSpPr>
          <p:cNvPr id="105" name="Google Shape;105;p3"/>
          <p:cNvGrpSpPr/>
          <p:nvPr/>
        </p:nvGrpSpPr>
        <p:grpSpPr>
          <a:xfrm rot="-5400000">
            <a:off x="7106075" y="-1152833"/>
            <a:ext cx="1923589" cy="4155628"/>
            <a:chOff x="7350442" y="2608992"/>
            <a:chExt cx="777239" cy="1673160"/>
          </a:xfrm>
        </p:grpSpPr>
        <p:sp>
          <p:nvSpPr>
            <p:cNvPr id="106" name="Google Shape;106;p3"/>
            <p:cNvSpPr/>
            <p:nvPr/>
          </p:nvSpPr>
          <p:spPr>
            <a:xfrm>
              <a:off x="7486745" y="2608992"/>
              <a:ext cx="300894" cy="898874"/>
            </a:xfrm>
            <a:custGeom>
              <a:avLst/>
              <a:gdLst/>
              <a:ahLst/>
              <a:cxnLst/>
              <a:rect l="l" t="t" r="r" b="b"/>
              <a:pathLst>
                <a:path w="300894" h="898874" extrusionOk="0">
                  <a:moveTo>
                    <a:pt x="16764" y="858488"/>
                  </a:moveTo>
                  <a:cubicBezTo>
                    <a:pt x="7334" y="860203"/>
                    <a:pt x="0" y="868585"/>
                    <a:pt x="0" y="878491"/>
                  </a:cubicBezTo>
                  <a:cubicBezTo>
                    <a:pt x="0" y="889730"/>
                    <a:pt x="9144" y="898874"/>
                    <a:pt x="20288" y="898874"/>
                  </a:cubicBezTo>
                  <a:cubicBezTo>
                    <a:pt x="31528" y="898874"/>
                    <a:pt x="40672" y="889730"/>
                    <a:pt x="40672" y="878491"/>
                  </a:cubicBezTo>
                  <a:cubicBezTo>
                    <a:pt x="40672" y="868585"/>
                    <a:pt x="33433" y="860203"/>
                    <a:pt x="23908" y="858488"/>
                  </a:cubicBezTo>
                  <a:lnTo>
                    <a:pt x="23908" y="733997"/>
                  </a:lnTo>
                  <a:lnTo>
                    <a:pt x="300895" y="457009"/>
                  </a:lnTo>
                  <a:lnTo>
                    <a:pt x="300895" y="0"/>
                  </a:lnTo>
                  <a:lnTo>
                    <a:pt x="293751" y="0"/>
                  </a:lnTo>
                  <a:lnTo>
                    <a:pt x="293751" y="454057"/>
                  </a:lnTo>
                  <a:lnTo>
                    <a:pt x="16764" y="731044"/>
                  </a:lnTo>
                  <a:lnTo>
                    <a:pt x="16764" y="858488"/>
                  </a:lnTo>
                  <a:close/>
                  <a:moveTo>
                    <a:pt x="33528" y="878491"/>
                  </a:moveTo>
                  <a:cubicBezTo>
                    <a:pt x="33528" y="885825"/>
                    <a:pt x="27622" y="891730"/>
                    <a:pt x="20288" y="891730"/>
                  </a:cubicBezTo>
                  <a:cubicBezTo>
                    <a:pt x="13049" y="891730"/>
                    <a:pt x="7144" y="885825"/>
                    <a:pt x="7144" y="878491"/>
                  </a:cubicBezTo>
                  <a:cubicBezTo>
                    <a:pt x="7144" y="872490"/>
                    <a:pt x="11239" y="867347"/>
                    <a:pt x="16764" y="865918"/>
                  </a:cubicBezTo>
                  <a:cubicBezTo>
                    <a:pt x="17907" y="865537"/>
                    <a:pt x="19050" y="865346"/>
                    <a:pt x="20288" y="865346"/>
                  </a:cubicBezTo>
                  <a:cubicBezTo>
                    <a:pt x="21526" y="865346"/>
                    <a:pt x="22765" y="865537"/>
                    <a:pt x="23908" y="865918"/>
                  </a:cubicBezTo>
                  <a:cubicBezTo>
                    <a:pt x="29527" y="867442"/>
                    <a:pt x="33528" y="872490"/>
                    <a:pt x="33528" y="878491"/>
                  </a:cubicBezTo>
                  <a:close/>
                </a:path>
              </a:pathLst>
            </a:custGeom>
            <a:solidFill>
              <a:schemeClr val="accent1"/>
            </a:solidFill>
            <a:ln>
              <a:noFill/>
            </a:ln>
            <a:effectLst>
              <a:outerShdw blurRad="200025" dist="19050" dir="5400000" algn="bl" rotWithShape="0">
                <a:schemeClr val="accent1">
                  <a:alpha val="66666"/>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7" name="Google Shape;107;p3"/>
            <p:cNvSpPr/>
            <p:nvPr/>
          </p:nvSpPr>
          <p:spPr>
            <a:xfrm>
              <a:off x="7430357" y="3185731"/>
              <a:ext cx="149161" cy="440054"/>
            </a:xfrm>
            <a:custGeom>
              <a:avLst/>
              <a:gdLst/>
              <a:ahLst/>
              <a:cxnLst/>
              <a:rect l="l" t="t" r="r" b="b"/>
              <a:pathLst>
                <a:path w="149161" h="440054" extrusionOk="0">
                  <a:moveTo>
                    <a:pt x="123349" y="30861"/>
                  </a:moveTo>
                  <a:cubicBezTo>
                    <a:pt x="125921" y="32575"/>
                    <a:pt x="129064" y="33528"/>
                    <a:pt x="132397" y="33528"/>
                  </a:cubicBezTo>
                  <a:cubicBezTo>
                    <a:pt x="141637" y="33528"/>
                    <a:pt x="149162" y="26003"/>
                    <a:pt x="149162" y="16764"/>
                  </a:cubicBezTo>
                  <a:cubicBezTo>
                    <a:pt x="149162" y="7525"/>
                    <a:pt x="141637" y="0"/>
                    <a:pt x="132397" y="0"/>
                  </a:cubicBezTo>
                  <a:cubicBezTo>
                    <a:pt x="123158" y="0"/>
                    <a:pt x="115634" y="7525"/>
                    <a:pt x="115634" y="16764"/>
                  </a:cubicBezTo>
                  <a:cubicBezTo>
                    <a:pt x="115634" y="20098"/>
                    <a:pt x="116586" y="23146"/>
                    <a:pt x="118301" y="25813"/>
                  </a:cubicBezTo>
                  <a:lnTo>
                    <a:pt x="16764" y="127349"/>
                  </a:lnTo>
                  <a:lnTo>
                    <a:pt x="16764" y="399669"/>
                  </a:lnTo>
                  <a:cubicBezTo>
                    <a:pt x="7334" y="401384"/>
                    <a:pt x="0" y="409765"/>
                    <a:pt x="0" y="419671"/>
                  </a:cubicBezTo>
                  <a:cubicBezTo>
                    <a:pt x="0" y="430911"/>
                    <a:pt x="9144" y="440055"/>
                    <a:pt x="20288" y="440055"/>
                  </a:cubicBezTo>
                  <a:cubicBezTo>
                    <a:pt x="31528" y="440055"/>
                    <a:pt x="40672" y="430911"/>
                    <a:pt x="40672" y="419671"/>
                  </a:cubicBezTo>
                  <a:cubicBezTo>
                    <a:pt x="40672" y="409765"/>
                    <a:pt x="33433" y="401384"/>
                    <a:pt x="23908" y="399669"/>
                  </a:cubicBezTo>
                  <a:lnTo>
                    <a:pt x="23908" y="130302"/>
                  </a:lnTo>
                  <a:lnTo>
                    <a:pt x="123349" y="30861"/>
                  </a:lnTo>
                  <a:close/>
                  <a:moveTo>
                    <a:pt x="33623" y="419671"/>
                  </a:moveTo>
                  <a:cubicBezTo>
                    <a:pt x="33623" y="427006"/>
                    <a:pt x="27718" y="432911"/>
                    <a:pt x="20384" y="432911"/>
                  </a:cubicBezTo>
                  <a:cubicBezTo>
                    <a:pt x="13145" y="432911"/>
                    <a:pt x="7239" y="427006"/>
                    <a:pt x="7239" y="419671"/>
                  </a:cubicBezTo>
                  <a:cubicBezTo>
                    <a:pt x="7239" y="413671"/>
                    <a:pt x="11335" y="408527"/>
                    <a:pt x="16859" y="407098"/>
                  </a:cubicBezTo>
                  <a:cubicBezTo>
                    <a:pt x="18002" y="406717"/>
                    <a:pt x="19145" y="406527"/>
                    <a:pt x="20384" y="406527"/>
                  </a:cubicBezTo>
                  <a:cubicBezTo>
                    <a:pt x="21622" y="406527"/>
                    <a:pt x="22860" y="406717"/>
                    <a:pt x="24003" y="407098"/>
                  </a:cubicBezTo>
                  <a:cubicBezTo>
                    <a:pt x="29623" y="408622"/>
                    <a:pt x="33623" y="413671"/>
                    <a:pt x="33623" y="419671"/>
                  </a:cubicBezTo>
                  <a:close/>
                </a:path>
              </a:pathLst>
            </a:custGeom>
            <a:solidFill>
              <a:schemeClr val="accent1"/>
            </a:solidFill>
            <a:ln>
              <a:noFill/>
            </a:ln>
            <a:effectLst>
              <a:outerShdw blurRad="200025" dist="19050" dir="5400000" algn="bl" rotWithShape="0">
                <a:schemeClr val="accent1">
                  <a:alpha val="66666"/>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8" name="Google Shape;108;p3"/>
            <p:cNvSpPr/>
            <p:nvPr/>
          </p:nvSpPr>
          <p:spPr>
            <a:xfrm>
              <a:off x="7350442" y="2713767"/>
              <a:ext cx="389000" cy="777335"/>
            </a:xfrm>
            <a:custGeom>
              <a:avLst/>
              <a:gdLst/>
              <a:ahLst/>
              <a:cxnLst/>
              <a:rect l="l" t="t" r="r" b="b"/>
              <a:pathLst>
                <a:path w="389000" h="777335" extrusionOk="0">
                  <a:moveTo>
                    <a:pt x="297466" y="400812"/>
                  </a:moveTo>
                  <a:lnTo>
                    <a:pt x="188976" y="400812"/>
                  </a:lnTo>
                  <a:lnTo>
                    <a:pt x="16669" y="573024"/>
                  </a:lnTo>
                  <a:lnTo>
                    <a:pt x="16669" y="736949"/>
                  </a:lnTo>
                  <a:cubicBezTo>
                    <a:pt x="7144" y="738664"/>
                    <a:pt x="0" y="747046"/>
                    <a:pt x="0" y="757047"/>
                  </a:cubicBezTo>
                  <a:cubicBezTo>
                    <a:pt x="0" y="768191"/>
                    <a:pt x="9049" y="777335"/>
                    <a:pt x="20288" y="777335"/>
                  </a:cubicBezTo>
                  <a:cubicBezTo>
                    <a:pt x="31432" y="777335"/>
                    <a:pt x="40576" y="768191"/>
                    <a:pt x="40576" y="757047"/>
                  </a:cubicBezTo>
                  <a:cubicBezTo>
                    <a:pt x="40576" y="747046"/>
                    <a:pt x="33242" y="738664"/>
                    <a:pt x="23813" y="736949"/>
                  </a:cubicBezTo>
                  <a:lnTo>
                    <a:pt x="23813" y="575977"/>
                  </a:lnTo>
                  <a:lnTo>
                    <a:pt x="191929" y="407956"/>
                  </a:lnTo>
                  <a:lnTo>
                    <a:pt x="300418" y="407956"/>
                  </a:lnTo>
                  <a:lnTo>
                    <a:pt x="372237" y="336042"/>
                  </a:lnTo>
                  <a:lnTo>
                    <a:pt x="372237" y="40291"/>
                  </a:lnTo>
                  <a:cubicBezTo>
                    <a:pt x="381667" y="38576"/>
                    <a:pt x="389001" y="30289"/>
                    <a:pt x="389001" y="20288"/>
                  </a:cubicBezTo>
                  <a:cubicBezTo>
                    <a:pt x="389001" y="9049"/>
                    <a:pt x="379857" y="0"/>
                    <a:pt x="368713" y="0"/>
                  </a:cubicBezTo>
                  <a:cubicBezTo>
                    <a:pt x="357473" y="0"/>
                    <a:pt x="348329" y="9049"/>
                    <a:pt x="348329" y="20288"/>
                  </a:cubicBezTo>
                  <a:cubicBezTo>
                    <a:pt x="348329" y="30289"/>
                    <a:pt x="355568" y="38576"/>
                    <a:pt x="365093" y="40291"/>
                  </a:cubicBezTo>
                  <a:lnTo>
                    <a:pt x="365093" y="333089"/>
                  </a:lnTo>
                  <a:lnTo>
                    <a:pt x="297466" y="400812"/>
                  </a:lnTo>
                  <a:close/>
                  <a:moveTo>
                    <a:pt x="33433" y="757047"/>
                  </a:moveTo>
                  <a:cubicBezTo>
                    <a:pt x="33433" y="764286"/>
                    <a:pt x="27527" y="770192"/>
                    <a:pt x="20288" y="770192"/>
                  </a:cubicBezTo>
                  <a:cubicBezTo>
                    <a:pt x="13049" y="770192"/>
                    <a:pt x="7144" y="764286"/>
                    <a:pt x="7144" y="757047"/>
                  </a:cubicBezTo>
                  <a:cubicBezTo>
                    <a:pt x="7144" y="750951"/>
                    <a:pt x="11144" y="745903"/>
                    <a:pt x="16669" y="744379"/>
                  </a:cubicBezTo>
                  <a:cubicBezTo>
                    <a:pt x="17812" y="743998"/>
                    <a:pt x="19050" y="743807"/>
                    <a:pt x="20288" y="743807"/>
                  </a:cubicBezTo>
                  <a:cubicBezTo>
                    <a:pt x="21526" y="743807"/>
                    <a:pt x="22669" y="743998"/>
                    <a:pt x="23813" y="744379"/>
                  </a:cubicBezTo>
                  <a:cubicBezTo>
                    <a:pt x="29337" y="745808"/>
                    <a:pt x="33433" y="750951"/>
                    <a:pt x="33433" y="757047"/>
                  </a:cubicBezTo>
                  <a:close/>
                  <a:moveTo>
                    <a:pt x="355473" y="20288"/>
                  </a:moveTo>
                  <a:cubicBezTo>
                    <a:pt x="355473" y="13049"/>
                    <a:pt x="361379" y="7144"/>
                    <a:pt x="368713" y="7144"/>
                  </a:cubicBezTo>
                  <a:cubicBezTo>
                    <a:pt x="375952" y="7144"/>
                    <a:pt x="381857" y="13049"/>
                    <a:pt x="381857" y="20288"/>
                  </a:cubicBezTo>
                  <a:cubicBezTo>
                    <a:pt x="381857" y="26289"/>
                    <a:pt x="377761" y="31432"/>
                    <a:pt x="372237" y="32861"/>
                  </a:cubicBezTo>
                  <a:cubicBezTo>
                    <a:pt x="371094" y="33242"/>
                    <a:pt x="369951" y="33433"/>
                    <a:pt x="368713" y="33433"/>
                  </a:cubicBezTo>
                  <a:cubicBezTo>
                    <a:pt x="367474" y="33433"/>
                    <a:pt x="366236" y="33242"/>
                    <a:pt x="365093" y="32861"/>
                  </a:cubicBezTo>
                  <a:cubicBezTo>
                    <a:pt x="359473" y="31337"/>
                    <a:pt x="355473" y="26289"/>
                    <a:pt x="355473" y="20288"/>
                  </a:cubicBezTo>
                  <a:close/>
                </a:path>
              </a:pathLst>
            </a:custGeom>
            <a:solidFill>
              <a:schemeClr val="accent1"/>
            </a:solidFill>
            <a:ln>
              <a:noFill/>
            </a:ln>
            <a:effectLst>
              <a:outerShdw blurRad="200025" dist="19050" dir="5400000" algn="bl" rotWithShape="0">
                <a:schemeClr val="accent1">
                  <a:alpha val="66666"/>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9" name="Google Shape;109;p3"/>
            <p:cNvSpPr/>
            <p:nvPr/>
          </p:nvSpPr>
          <p:spPr>
            <a:xfrm>
              <a:off x="7860696" y="2608992"/>
              <a:ext cx="266985" cy="1341405"/>
            </a:xfrm>
            <a:custGeom>
              <a:avLst/>
              <a:gdLst/>
              <a:ahLst/>
              <a:cxnLst/>
              <a:rect l="l" t="t" r="r" b="b"/>
              <a:pathLst>
                <a:path w="266985" h="1341405" extrusionOk="0">
                  <a:moveTo>
                    <a:pt x="266986" y="744569"/>
                  </a:moveTo>
                  <a:lnTo>
                    <a:pt x="266986" y="0"/>
                  </a:lnTo>
                  <a:lnTo>
                    <a:pt x="259842" y="0"/>
                  </a:lnTo>
                  <a:lnTo>
                    <a:pt x="259842" y="741617"/>
                  </a:lnTo>
                  <a:lnTo>
                    <a:pt x="13145" y="988314"/>
                  </a:lnTo>
                  <a:lnTo>
                    <a:pt x="13145" y="1308259"/>
                  </a:lnTo>
                  <a:cubicBezTo>
                    <a:pt x="5620" y="1309878"/>
                    <a:pt x="0" y="1316546"/>
                    <a:pt x="0" y="1324642"/>
                  </a:cubicBezTo>
                  <a:cubicBezTo>
                    <a:pt x="0" y="1333881"/>
                    <a:pt x="7525" y="1341406"/>
                    <a:pt x="16764" y="1341406"/>
                  </a:cubicBezTo>
                  <a:cubicBezTo>
                    <a:pt x="26003" y="1341406"/>
                    <a:pt x="33528" y="1333881"/>
                    <a:pt x="33528" y="1324642"/>
                  </a:cubicBezTo>
                  <a:cubicBezTo>
                    <a:pt x="33528" y="1316641"/>
                    <a:pt x="27908" y="1309973"/>
                    <a:pt x="20384" y="1308259"/>
                  </a:cubicBezTo>
                  <a:lnTo>
                    <a:pt x="20384" y="991267"/>
                  </a:lnTo>
                  <a:lnTo>
                    <a:pt x="266986" y="744569"/>
                  </a:lnTo>
                  <a:close/>
                </a:path>
              </a:pathLst>
            </a:custGeom>
            <a:solidFill>
              <a:schemeClr val="accent1"/>
            </a:solidFill>
            <a:ln>
              <a:noFill/>
            </a:ln>
            <a:effectLst>
              <a:outerShdw blurRad="200025" dist="19050" dir="5400000" algn="bl" rotWithShape="0">
                <a:schemeClr val="accent1">
                  <a:alpha val="66666"/>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0" name="Google Shape;110;p3"/>
            <p:cNvSpPr/>
            <p:nvPr/>
          </p:nvSpPr>
          <p:spPr>
            <a:xfrm>
              <a:off x="7616094" y="2608992"/>
              <a:ext cx="370998" cy="1562195"/>
            </a:xfrm>
            <a:custGeom>
              <a:avLst/>
              <a:gdLst/>
              <a:ahLst/>
              <a:cxnLst/>
              <a:rect l="l" t="t" r="r" b="b"/>
              <a:pathLst>
                <a:path w="370998" h="1562195" extrusionOk="0">
                  <a:moveTo>
                    <a:pt x="158496" y="1521905"/>
                  </a:moveTo>
                  <a:lnTo>
                    <a:pt x="158496" y="1225868"/>
                  </a:lnTo>
                  <a:lnTo>
                    <a:pt x="95155" y="1162431"/>
                  </a:lnTo>
                  <a:lnTo>
                    <a:pt x="95155" y="939070"/>
                  </a:lnTo>
                  <a:lnTo>
                    <a:pt x="156210" y="878014"/>
                  </a:lnTo>
                  <a:lnTo>
                    <a:pt x="156210" y="839534"/>
                  </a:lnTo>
                  <a:lnTo>
                    <a:pt x="317659" y="678085"/>
                  </a:lnTo>
                  <a:cubicBezTo>
                    <a:pt x="320897" y="680466"/>
                    <a:pt x="324898" y="681800"/>
                    <a:pt x="329184" y="681800"/>
                  </a:cubicBezTo>
                  <a:cubicBezTo>
                    <a:pt x="340423" y="681800"/>
                    <a:pt x="349568" y="672655"/>
                    <a:pt x="349568" y="661511"/>
                  </a:cubicBezTo>
                  <a:cubicBezTo>
                    <a:pt x="349568" y="650272"/>
                    <a:pt x="340423" y="641128"/>
                    <a:pt x="329184" y="641128"/>
                  </a:cubicBezTo>
                  <a:cubicBezTo>
                    <a:pt x="318040" y="641128"/>
                    <a:pt x="308896" y="650272"/>
                    <a:pt x="308896" y="661511"/>
                  </a:cubicBezTo>
                  <a:cubicBezTo>
                    <a:pt x="308896" y="665797"/>
                    <a:pt x="310229" y="669798"/>
                    <a:pt x="312611" y="673037"/>
                  </a:cubicBezTo>
                  <a:lnTo>
                    <a:pt x="267843" y="717804"/>
                  </a:lnTo>
                  <a:lnTo>
                    <a:pt x="267843" y="635413"/>
                  </a:lnTo>
                  <a:lnTo>
                    <a:pt x="370999" y="532257"/>
                  </a:lnTo>
                  <a:lnTo>
                    <a:pt x="370999" y="273844"/>
                  </a:lnTo>
                  <a:lnTo>
                    <a:pt x="319183" y="222028"/>
                  </a:lnTo>
                  <a:lnTo>
                    <a:pt x="319183" y="0"/>
                  </a:lnTo>
                  <a:lnTo>
                    <a:pt x="312039" y="0"/>
                  </a:lnTo>
                  <a:lnTo>
                    <a:pt x="312039" y="503777"/>
                  </a:lnTo>
                  <a:lnTo>
                    <a:pt x="16669" y="799147"/>
                  </a:lnTo>
                  <a:lnTo>
                    <a:pt x="16669" y="1479995"/>
                  </a:lnTo>
                  <a:cubicBezTo>
                    <a:pt x="7144" y="1481709"/>
                    <a:pt x="0" y="1490091"/>
                    <a:pt x="0" y="1500092"/>
                  </a:cubicBezTo>
                  <a:cubicBezTo>
                    <a:pt x="0" y="1511237"/>
                    <a:pt x="9049" y="1520381"/>
                    <a:pt x="20288" y="1520381"/>
                  </a:cubicBezTo>
                  <a:cubicBezTo>
                    <a:pt x="31528" y="1520381"/>
                    <a:pt x="40577" y="1511237"/>
                    <a:pt x="40577" y="1500092"/>
                  </a:cubicBezTo>
                  <a:cubicBezTo>
                    <a:pt x="40577" y="1490091"/>
                    <a:pt x="33338" y="1481709"/>
                    <a:pt x="23813" y="1479995"/>
                  </a:cubicBezTo>
                  <a:lnTo>
                    <a:pt x="23813" y="802100"/>
                  </a:lnTo>
                  <a:lnTo>
                    <a:pt x="319183" y="506730"/>
                  </a:lnTo>
                  <a:lnTo>
                    <a:pt x="319183" y="232124"/>
                  </a:lnTo>
                  <a:lnTo>
                    <a:pt x="363855" y="276796"/>
                  </a:lnTo>
                  <a:lnTo>
                    <a:pt x="363855" y="529304"/>
                  </a:lnTo>
                  <a:lnTo>
                    <a:pt x="260699" y="632460"/>
                  </a:lnTo>
                  <a:lnTo>
                    <a:pt x="260699" y="724948"/>
                  </a:lnTo>
                  <a:lnTo>
                    <a:pt x="260699" y="724948"/>
                  </a:lnTo>
                  <a:lnTo>
                    <a:pt x="149066" y="836485"/>
                  </a:lnTo>
                  <a:lnTo>
                    <a:pt x="149066" y="874967"/>
                  </a:lnTo>
                  <a:lnTo>
                    <a:pt x="95155" y="928973"/>
                  </a:lnTo>
                  <a:lnTo>
                    <a:pt x="95155" y="821341"/>
                  </a:lnTo>
                  <a:lnTo>
                    <a:pt x="178498" y="738092"/>
                  </a:lnTo>
                  <a:cubicBezTo>
                    <a:pt x="181737" y="740473"/>
                    <a:pt x="185738" y="741807"/>
                    <a:pt x="190024" y="741807"/>
                  </a:cubicBezTo>
                  <a:cubicBezTo>
                    <a:pt x="201263" y="741807"/>
                    <a:pt x="210312" y="732663"/>
                    <a:pt x="210312" y="721423"/>
                  </a:cubicBezTo>
                  <a:cubicBezTo>
                    <a:pt x="210312" y="710279"/>
                    <a:pt x="201263" y="701135"/>
                    <a:pt x="190024" y="701135"/>
                  </a:cubicBezTo>
                  <a:cubicBezTo>
                    <a:pt x="178784" y="701135"/>
                    <a:pt x="169736" y="710279"/>
                    <a:pt x="169736" y="721423"/>
                  </a:cubicBezTo>
                  <a:cubicBezTo>
                    <a:pt x="169736" y="725805"/>
                    <a:pt x="171069" y="729805"/>
                    <a:pt x="173355" y="733044"/>
                  </a:cubicBezTo>
                  <a:lnTo>
                    <a:pt x="88011" y="818388"/>
                  </a:lnTo>
                  <a:lnTo>
                    <a:pt x="88011" y="1165384"/>
                  </a:lnTo>
                  <a:lnTo>
                    <a:pt x="151352" y="1228820"/>
                  </a:lnTo>
                  <a:lnTo>
                    <a:pt x="151352" y="1521905"/>
                  </a:lnTo>
                  <a:cubicBezTo>
                    <a:pt x="141732" y="1523524"/>
                    <a:pt x="134493" y="1531906"/>
                    <a:pt x="134493" y="1541907"/>
                  </a:cubicBezTo>
                  <a:cubicBezTo>
                    <a:pt x="134493" y="1553147"/>
                    <a:pt x="143542" y="1562195"/>
                    <a:pt x="154781" y="1562195"/>
                  </a:cubicBezTo>
                  <a:cubicBezTo>
                    <a:pt x="166021" y="1562195"/>
                    <a:pt x="175070" y="1553147"/>
                    <a:pt x="175070" y="1541907"/>
                  </a:cubicBezTo>
                  <a:cubicBezTo>
                    <a:pt x="175070" y="1532001"/>
                    <a:pt x="167926" y="1523714"/>
                    <a:pt x="158496" y="1521905"/>
                  </a:cubicBezTo>
                  <a:close/>
                  <a:moveTo>
                    <a:pt x="316039" y="661511"/>
                  </a:moveTo>
                  <a:cubicBezTo>
                    <a:pt x="316039" y="654177"/>
                    <a:pt x="321945" y="648272"/>
                    <a:pt x="329184" y="648272"/>
                  </a:cubicBezTo>
                  <a:cubicBezTo>
                    <a:pt x="336518" y="648272"/>
                    <a:pt x="342424" y="654177"/>
                    <a:pt x="342424" y="661511"/>
                  </a:cubicBezTo>
                  <a:cubicBezTo>
                    <a:pt x="342424" y="668750"/>
                    <a:pt x="336518" y="674656"/>
                    <a:pt x="329184" y="674656"/>
                  </a:cubicBezTo>
                  <a:cubicBezTo>
                    <a:pt x="326898" y="674656"/>
                    <a:pt x="324707" y="674084"/>
                    <a:pt x="322802" y="672941"/>
                  </a:cubicBezTo>
                  <a:cubicBezTo>
                    <a:pt x="320707" y="671798"/>
                    <a:pt x="318897" y="669988"/>
                    <a:pt x="317754" y="667893"/>
                  </a:cubicBezTo>
                  <a:cubicBezTo>
                    <a:pt x="316611" y="665988"/>
                    <a:pt x="316039" y="663797"/>
                    <a:pt x="316039" y="661511"/>
                  </a:cubicBezTo>
                  <a:close/>
                  <a:moveTo>
                    <a:pt x="33433" y="1500092"/>
                  </a:moveTo>
                  <a:cubicBezTo>
                    <a:pt x="33433" y="1507331"/>
                    <a:pt x="27527" y="1513237"/>
                    <a:pt x="20288" y="1513237"/>
                  </a:cubicBezTo>
                  <a:cubicBezTo>
                    <a:pt x="13049" y="1513237"/>
                    <a:pt x="7144" y="1507331"/>
                    <a:pt x="7144" y="1500092"/>
                  </a:cubicBezTo>
                  <a:cubicBezTo>
                    <a:pt x="7144" y="1493996"/>
                    <a:pt x="11144" y="1488948"/>
                    <a:pt x="16669" y="1487424"/>
                  </a:cubicBezTo>
                  <a:cubicBezTo>
                    <a:pt x="17812" y="1487043"/>
                    <a:pt x="19050" y="1486853"/>
                    <a:pt x="20288" y="1486853"/>
                  </a:cubicBezTo>
                  <a:cubicBezTo>
                    <a:pt x="21527" y="1486853"/>
                    <a:pt x="22670" y="1487043"/>
                    <a:pt x="23813" y="1487424"/>
                  </a:cubicBezTo>
                  <a:cubicBezTo>
                    <a:pt x="29337" y="1488853"/>
                    <a:pt x="33433" y="1493996"/>
                    <a:pt x="33433" y="1500092"/>
                  </a:cubicBezTo>
                  <a:close/>
                  <a:moveTo>
                    <a:pt x="176879" y="721423"/>
                  </a:moveTo>
                  <a:cubicBezTo>
                    <a:pt x="176879" y="714184"/>
                    <a:pt x="182785" y="708279"/>
                    <a:pt x="190024" y="708279"/>
                  </a:cubicBezTo>
                  <a:cubicBezTo>
                    <a:pt x="197263" y="708279"/>
                    <a:pt x="203168" y="714184"/>
                    <a:pt x="203168" y="721423"/>
                  </a:cubicBezTo>
                  <a:cubicBezTo>
                    <a:pt x="203168" y="728758"/>
                    <a:pt x="197263" y="734663"/>
                    <a:pt x="190024" y="734663"/>
                  </a:cubicBezTo>
                  <a:cubicBezTo>
                    <a:pt x="187738" y="734663"/>
                    <a:pt x="185547" y="734092"/>
                    <a:pt x="183642" y="732949"/>
                  </a:cubicBezTo>
                  <a:cubicBezTo>
                    <a:pt x="181546" y="731806"/>
                    <a:pt x="179737" y="730091"/>
                    <a:pt x="178594" y="727901"/>
                  </a:cubicBezTo>
                  <a:cubicBezTo>
                    <a:pt x="177451" y="725996"/>
                    <a:pt x="176879" y="723805"/>
                    <a:pt x="176879" y="721423"/>
                  </a:cubicBezTo>
                  <a:close/>
                  <a:moveTo>
                    <a:pt x="154781" y="1555052"/>
                  </a:moveTo>
                  <a:cubicBezTo>
                    <a:pt x="147542" y="1555052"/>
                    <a:pt x="141637" y="1549146"/>
                    <a:pt x="141637" y="1541907"/>
                  </a:cubicBezTo>
                  <a:cubicBezTo>
                    <a:pt x="141637" y="1535811"/>
                    <a:pt x="145733" y="1530763"/>
                    <a:pt x="151352" y="1529239"/>
                  </a:cubicBezTo>
                  <a:cubicBezTo>
                    <a:pt x="152495" y="1528953"/>
                    <a:pt x="153638" y="1528763"/>
                    <a:pt x="154781" y="1528763"/>
                  </a:cubicBezTo>
                  <a:cubicBezTo>
                    <a:pt x="156115" y="1528763"/>
                    <a:pt x="157353" y="1528953"/>
                    <a:pt x="158496" y="1529334"/>
                  </a:cubicBezTo>
                  <a:cubicBezTo>
                    <a:pt x="163925" y="1530953"/>
                    <a:pt x="167926" y="1536002"/>
                    <a:pt x="167926" y="1541907"/>
                  </a:cubicBezTo>
                  <a:cubicBezTo>
                    <a:pt x="167926" y="1549146"/>
                    <a:pt x="162020" y="1555052"/>
                    <a:pt x="154781" y="1555052"/>
                  </a:cubicBezTo>
                  <a:close/>
                </a:path>
              </a:pathLst>
            </a:custGeom>
            <a:solidFill>
              <a:schemeClr val="accent1"/>
            </a:solidFill>
            <a:ln>
              <a:noFill/>
            </a:ln>
            <a:effectLst>
              <a:outerShdw blurRad="200025" dist="19050" dir="5400000" algn="bl" rotWithShape="0">
                <a:schemeClr val="accent1">
                  <a:alpha val="66666"/>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1" name="Google Shape;111;p3"/>
            <p:cNvSpPr/>
            <p:nvPr/>
          </p:nvSpPr>
          <p:spPr>
            <a:xfrm>
              <a:off x="7666005" y="3837621"/>
              <a:ext cx="75628" cy="444531"/>
            </a:xfrm>
            <a:custGeom>
              <a:avLst/>
              <a:gdLst/>
              <a:ahLst/>
              <a:cxnLst/>
              <a:rect l="l" t="t" r="r" b="b"/>
              <a:pathLst>
                <a:path w="75628" h="444531" extrusionOk="0">
                  <a:moveTo>
                    <a:pt x="58865" y="404146"/>
                  </a:moveTo>
                  <a:lnTo>
                    <a:pt x="58865" y="53816"/>
                  </a:lnTo>
                  <a:lnTo>
                    <a:pt x="30861" y="25813"/>
                  </a:lnTo>
                  <a:cubicBezTo>
                    <a:pt x="32576" y="23241"/>
                    <a:pt x="33528" y="20098"/>
                    <a:pt x="33528" y="16764"/>
                  </a:cubicBezTo>
                  <a:cubicBezTo>
                    <a:pt x="33528" y="7525"/>
                    <a:pt x="26003" y="0"/>
                    <a:pt x="16764" y="0"/>
                  </a:cubicBezTo>
                  <a:cubicBezTo>
                    <a:pt x="7525" y="0"/>
                    <a:pt x="0" y="7525"/>
                    <a:pt x="0" y="16764"/>
                  </a:cubicBezTo>
                  <a:cubicBezTo>
                    <a:pt x="0" y="26003"/>
                    <a:pt x="7525" y="33528"/>
                    <a:pt x="16764" y="33528"/>
                  </a:cubicBezTo>
                  <a:cubicBezTo>
                    <a:pt x="20098" y="33528"/>
                    <a:pt x="23146" y="32480"/>
                    <a:pt x="25813" y="30861"/>
                  </a:cubicBezTo>
                  <a:lnTo>
                    <a:pt x="25813" y="30861"/>
                  </a:lnTo>
                  <a:lnTo>
                    <a:pt x="51721" y="56769"/>
                  </a:lnTo>
                  <a:lnTo>
                    <a:pt x="51721" y="404146"/>
                  </a:lnTo>
                  <a:cubicBezTo>
                    <a:pt x="42196" y="405860"/>
                    <a:pt x="34957" y="414242"/>
                    <a:pt x="34957" y="424148"/>
                  </a:cubicBezTo>
                  <a:cubicBezTo>
                    <a:pt x="34957" y="435388"/>
                    <a:pt x="44101" y="444532"/>
                    <a:pt x="55341" y="444532"/>
                  </a:cubicBezTo>
                  <a:cubicBezTo>
                    <a:pt x="66485" y="444532"/>
                    <a:pt x="75629" y="435388"/>
                    <a:pt x="75629" y="424148"/>
                  </a:cubicBezTo>
                  <a:cubicBezTo>
                    <a:pt x="75629" y="414242"/>
                    <a:pt x="68294" y="405860"/>
                    <a:pt x="58865" y="404146"/>
                  </a:cubicBezTo>
                  <a:close/>
                  <a:moveTo>
                    <a:pt x="55341" y="437388"/>
                  </a:moveTo>
                  <a:cubicBezTo>
                    <a:pt x="48006" y="437388"/>
                    <a:pt x="42101" y="431483"/>
                    <a:pt x="42101" y="424148"/>
                  </a:cubicBezTo>
                  <a:cubicBezTo>
                    <a:pt x="42101" y="418147"/>
                    <a:pt x="46101" y="413099"/>
                    <a:pt x="51721" y="411575"/>
                  </a:cubicBezTo>
                  <a:cubicBezTo>
                    <a:pt x="52864" y="411194"/>
                    <a:pt x="54102" y="411004"/>
                    <a:pt x="55341" y="411004"/>
                  </a:cubicBezTo>
                  <a:cubicBezTo>
                    <a:pt x="56579" y="411004"/>
                    <a:pt x="57722" y="411194"/>
                    <a:pt x="58865" y="411575"/>
                  </a:cubicBezTo>
                  <a:cubicBezTo>
                    <a:pt x="64389" y="413004"/>
                    <a:pt x="68485" y="418147"/>
                    <a:pt x="68485" y="424148"/>
                  </a:cubicBezTo>
                  <a:cubicBezTo>
                    <a:pt x="68485" y="431483"/>
                    <a:pt x="62579" y="437388"/>
                    <a:pt x="55341" y="437388"/>
                  </a:cubicBezTo>
                  <a:close/>
                </a:path>
              </a:pathLst>
            </a:custGeom>
            <a:solidFill>
              <a:schemeClr val="accent1"/>
            </a:solidFill>
            <a:ln>
              <a:noFill/>
            </a:ln>
            <a:effectLst>
              <a:outerShdw blurRad="200025" dist="19050" dir="5400000" algn="bl" rotWithShape="0">
                <a:schemeClr val="accent1">
                  <a:alpha val="66666"/>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2" name="Google Shape;112;p3"/>
            <p:cNvSpPr/>
            <p:nvPr/>
          </p:nvSpPr>
          <p:spPr>
            <a:xfrm>
              <a:off x="7350442" y="3539870"/>
              <a:ext cx="240982" cy="701039"/>
            </a:xfrm>
            <a:custGeom>
              <a:avLst/>
              <a:gdLst/>
              <a:ahLst/>
              <a:cxnLst/>
              <a:rect l="l" t="t" r="r" b="b"/>
              <a:pathLst>
                <a:path w="240982" h="701039" extrusionOk="0">
                  <a:moveTo>
                    <a:pt x="227838" y="667893"/>
                  </a:moveTo>
                  <a:lnTo>
                    <a:pt x="227838" y="410146"/>
                  </a:lnTo>
                  <a:lnTo>
                    <a:pt x="160210" y="342519"/>
                  </a:lnTo>
                  <a:lnTo>
                    <a:pt x="160210" y="214503"/>
                  </a:lnTo>
                  <a:cubicBezTo>
                    <a:pt x="169545" y="212693"/>
                    <a:pt x="176689" y="204407"/>
                    <a:pt x="176689" y="194596"/>
                  </a:cubicBezTo>
                  <a:cubicBezTo>
                    <a:pt x="176689" y="183356"/>
                    <a:pt x="167545" y="174308"/>
                    <a:pt x="156400" y="174308"/>
                  </a:cubicBezTo>
                  <a:cubicBezTo>
                    <a:pt x="145161" y="174308"/>
                    <a:pt x="136017" y="183356"/>
                    <a:pt x="136017" y="194596"/>
                  </a:cubicBezTo>
                  <a:cubicBezTo>
                    <a:pt x="136017" y="204597"/>
                    <a:pt x="143446" y="212979"/>
                    <a:pt x="153067" y="214598"/>
                  </a:cubicBezTo>
                  <a:lnTo>
                    <a:pt x="153067" y="345472"/>
                  </a:lnTo>
                  <a:lnTo>
                    <a:pt x="220694" y="413099"/>
                  </a:lnTo>
                  <a:lnTo>
                    <a:pt x="220694" y="493681"/>
                  </a:lnTo>
                  <a:lnTo>
                    <a:pt x="103441" y="376428"/>
                  </a:lnTo>
                  <a:lnTo>
                    <a:pt x="103441" y="216122"/>
                  </a:lnTo>
                  <a:lnTo>
                    <a:pt x="23813" y="136493"/>
                  </a:lnTo>
                  <a:lnTo>
                    <a:pt x="23813" y="40291"/>
                  </a:lnTo>
                  <a:cubicBezTo>
                    <a:pt x="33242" y="38576"/>
                    <a:pt x="40576" y="30290"/>
                    <a:pt x="40576" y="20288"/>
                  </a:cubicBezTo>
                  <a:cubicBezTo>
                    <a:pt x="40576" y="9144"/>
                    <a:pt x="31432" y="0"/>
                    <a:pt x="20288" y="0"/>
                  </a:cubicBezTo>
                  <a:cubicBezTo>
                    <a:pt x="9049" y="0"/>
                    <a:pt x="0" y="9144"/>
                    <a:pt x="0" y="20288"/>
                  </a:cubicBezTo>
                  <a:cubicBezTo>
                    <a:pt x="0" y="30290"/>
                    <a:pt x="7144" y="38576"/>
                    <a:pt x="16669" y="40291"/>
                  </a:cubicBezTo>
                  <a:lnTo>
                    <a:pt x="16669" y="139446"/>
                  </a:lnTo>
                  <a:lnTo>
                    <a:pt x="96298" y="219075"/>
                  </a:lnTo>
                  <a:lnTo>
                    <a:pt x="96298" y="379381"/>
                  </a:lnTo>
                  <a:lnTo>
                    <a:pt x="220694" y="503777"/>
                  </a:lnTo>
                  <a:lnTo>
                    <a:pt x="220694" y="667893"/>
                  </a:lnTo>
                  <a:cubicBezTo>
                    <a:pt x="213169" y="669512"/>
                    <a:pt x="207454" y="676180"/>
                    <a:pt x="207454" y="684276"/>
                  </a:cubicBezTo>
                  <a:cubicBezTo>
                    <a:pt x="207454" y="693515"/>
                    <a:pt x="214979" y="701040"/>
                    <a:pt x="224218" y="701040"/>
                  </a:cubicBezTo>
                  <a:cubicBezTo>
                    <a:pt x="233458" y="701040"/>
                    <a:pt x="240982" y="693515"/>
                    <a:pt x="240982" y="684276"/>
                  </a:cubicBezTo>
                  <a:cubicBezTo>
                    <a:pt x="240887" y="676275"/>
                    <a:pt x="235267" y="669608"/>
                    <a:pt x="227838" y="667893"/>
                  </a:cubicBezTo>
                  <a:close/>
                  <a:moveTo>
                    <a:pt x="143161" y="194596"/>
                  </a:moveTo>
                  <a:cubicBezTo>
                    <a:pt x="143161" y="187357"/>
                    <a:pt x="149066" y="181451"/>
                    <a:pt x="156400" y="181451"/>
                  </a:cubicBezTo>
                  <a:cubicBezTo>
                    <a:pt x="163639" y="181451"/>
                    <a:pt x="169545" y="187357"/>
                    <a:pt x="169545" y="194596"/>
                  </a:cubicBezTo>
                  <a:cubicBezTo>
                    <a:pt x="169545" y="200501"/>
                    <a:pt x="165640" y="205550"/>
                    <a:pt x="160210" y="207074"/>
                  </a:cubicBezTo>
                  <a:cubicBezTo>
                    <a:pt x="158972" y="207550"/>
                    <a:pt x="157734" y="207740"/>
                    <a:pt x="156400" y="207740"/>
                  </a:cubicBezTo>
                  <a:cubicBezTo>
                    <a:pt x="155257" y="207740"/>
                    <a:pt x="154114" y="207550"/>
                    <a:pt x="153067" y="207264"/>
                  </a:cubicBezTo>
                  <a:cubicBezTo>
                    <a:pt x="147352" y="205835"/>
                    <a:pt x="143161" y="200692"/>
                    <a:pt x="143161" y="194596"/>
                  </a:cubicBezTo>
                  <a:close/>
                  <a:moveTo>
                    <a:pt x="7144" y="20288"/>
                  </a:moveTo>
                  <a:cubicBezTo>
                    <a:pt x="7144" y="13049"/>
                    <a:pt x="13049" y="7144"/>
                    <a:pt x="20288" y="7144"/>
                  </a:cubicBezTo>
                  <a:cubicBezTo>
                    <a:pt x="27527" y="7144"/>
                    <a:pt x="33433" y="13049"/>
                    <a:pt x="33433" y="20288"/>
                  </a:cubicBezTo>
                  <a:cubicBezTo>
                    <a:pt x="33433" y="26289"/>
                    <a:pt x="29337" y="31433"/>
                    <a:pt x="23813" y="32861"/>
                  </a:cubicBezTo>
                  <a:cubicBezTo>
                    <a:pt x="22669" y="33242"/>
                    <a:pt x="21526" y="33433"/>
                    <a:pt x="20288" y="33433"/>
                  </a:cubicBezTo>
                  <a:cubicBezTo>
                    <a:pt x="19050" y="33433"/>
                    <a:pt x="17812" y="33242"/>
                    <a:pt x="16669" y="32861"/>
                  </a:cubicBezTo>
                  <a:cubicBezTo>
                    <a:pt x="11144" y="31337"/>
                    <a:pt x="7144" y="26289"/>
                    <a:pt x="7144" y="20288"/>
                  </a:cubicBezTo>
                  <a:close/>
                </a:path>
              </a:pathLst>
            </a:custGeom>
            <a:solidFill>
              <a:schemeClr val="accent1"/>
            </a:solidFill>
            <a:ln>
              <a:noFill/>
            </a:ln>
            <a:effectLst>
              <a:outerShdw blurRad="200025" dist="19050" dir="5400000" algn="bl" rotWithShape="0">
                <a:schemeClr val="accent1">
                  <a:alpha val="66666"/>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3" name="Google Shape;113;p3"/>
            <p:cNvSpPr/>
            <p:nvPr/>
          </p:nvSpPr>
          <p:spPr>
            <a:xfrm>
              <a:off x="7557897" y="2823590"/>
              <a:ext cx="322706" cy="857440"/>
            </a:xfrm>
            <a:custGeom>
              <a:avLst/>
              <a:gdLst/>
              <a:ahLst/>
              <a:cxnLst/>
              <a:rect l="l" t="t" r="r" b="b"/>
              <a:pathLst>
                <a:path w="322706" h="857440" extrusionOk="0">
                  <a:moveTo>
                    <a:pt x="20098" y="824293"/>
                  </a:moveTo>
                  <a:lnTo>
                    <a:pt x="20098" y="561213"/>
                  </a:lnTo>
                  <a:lnTo>
                    <a:pt x="309563" y="271748"/>
                  </a:lnTo>
                  <a:lnTo>
                    <a:pt x="309563" y="33147"/>
                  </a:lnTo>
                  <a:cubicBezTo>
                    <a:pt x="317087" y="31528"/>
                    <a:pt x="322707" y="24860"/>
                    <a:pt x="322707" y="16764"/>
                  </a:cubicBezTo>
                  <a:cubicBezTo>
                    <a:pt x="322707" y="7525"/>
                    <a:pt x="315182" y="0"/>
                    <a:pt x="305943" y="0"/>
                  </a:cubicBezTo>
                  <a:cubicBezTo>
                    <a:pt x="296704" y="0"/>
                    <a:pt x="289179" y="7525"/>
                    <a:pt x="289179" y="16764"/>
                  </a:cubicBezTo>
                  <a:cubicBezTo>
                    <a:pt x="289179" y="24765"/>
                    <a:pt x="294799" y="31432"/>
                    <a:pt x="302323" y="33147"/>
                  </a:cubicBezTo>
                  <a:lnTo>
                    <a:pt x="302323" y="268796"/>
                  </a:lnTo>
                  <a:lnTo>
                    <a:pt x="12859" y="558260"/>
                  </a:lnTo>
                  <a:lnTo>
                    <a:pt x="12859" y="824389"/>
                  </a:lnTo>
                  <a:cubicBezTo>
                    <a:pt x="5524" y="826103"/>
                    <a:pt x="0" y="832771"/>
                    <a:pt x="0" y="840676"/>
                  </a:cubicBezTo>
                  <a:cubicBezTo>
                    <a:pt x="0" y="849916"/>
                    <a:pt x="7525" y="857441"/>
                    <a:pt x="16764" y="857441"/>
                  </a:cubicBezTo>
                  <a:cubicBezTo>
                    <a:pt x="26003" y="857441"/>
                    <a:pt x="33528" y="849916"/>
                    <a:pt x="33528" y="840676"/>
                  </a:cubicBezTo>
                  <a:cubicBezTo>
                    <a:pt x="33528" y="832580"/>
                    <a:pt x="27718" y="825818"/>
                    <a:pt x="20098" y="824293"/>
                  </a:cubicBezTo>
                  <a:close/>
                </a:path>
              </a:pathLst>
            </a:custGeom>
            <a:solidFill>
              <a:schemeClr val="accent1"/>
            </a:solidFill>
            <a:ln>
              <a:noFill/>
            </a:ln>
            <a:effectLst>
              <a:outerShdw blurRad="200025" dist="19050" dir="5400000" algn="bl" rotWithShape="0">
                <a:schemeClr val="accent1">
                  <a:alpha val="66666"/>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114" name="Google Shape;114;p3"/>
          <p:cNvSpPr txBox="1">
            <a:spLocks noGrp="1"/>
          </p:cNvSpPr>
          <p:nvPr>
            <p:ph type="title"/>
          </p:nvPr>
        </p:nvSpPr>
        <p:spPr>
          <a:xfrm>
            <a:off x="720000" y="539500"/>
            <a:ext cx="7710900" cy="5760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4200"/>
              <a:buNone/>
            </a:pPr>
            <a:r>
              <a:rPr lang="en" b="1" dirty="0"/>
              <a:t>Plan De Travail</a:t>
            </a:r>
            <a:endParaRPr b="1" dirty="0"/>
          </a:p>
        </p:txBody>
      </p:sp>
      <p:cxnSp>
        <p:nvCxnSpPr>
          <p:cNvPr id="115" name="Google Shape;115;p3"/>
          <p:cNvCxnSpPr>
            <a:stCxn id="116" idx="7"/>
            <a:endCxn id="117" idx="3"/>
          </p:cNvCxnSpPr>
          <p:nvPr/>
        </p:nvCxnSpPr>
        <p:spPr>
          <a:xfrm rot="10800000" flipH="1">
            <a:off x="1898070" y="2680960"/>
            <a:ext cx="1001400" cy="907500"/>
          </a:xfrm>
          <a:prstGeom prst="straightConnector1">
            <a:avLst/>
          </a:prstGeom>
          <a:noFill/>
          <a:ln w="28575" cap="flat" cmpd="sng">
            <a:solidFill>
              <a:schemeClr val="accent1"/>
            </a:solidFill>
            <a:prstDash val="solid"/>
            <a:round/>
            <a:headEnd type="none" w="sm" len="sm"/>
            <a:tailEnd type="none" w="sm" len="sm"/>
          </a:ln>
        </p:spPr>
      </p:cxnSp>
      <p:cxnSp>
        <p:nvCxnSpPr>
          <p:cNvPr id="118" name="Google Shape;118;p3"/>
          <p:cNvCxnSpPr>
            <a:stCxn id="117" idx="5"/>
            <a:endCxn id="119" idx="1"/>
          </p:cNvCxnSpPr>
          <p:nvPr/>
        </p:nvCxnSpPr>
        <p:spPr>
          <a:xfrm>
            <a:off x="3575984" y="2680869"/>
            <a:ext cx="785400" cy="840900"/>
          </a:xfrm>
          <a:prstGeom prst="straightConnector1">
            <a:avLst/>
          </a:prstGeom>
          <a:noFill/>
          <a:ln w="28575" cap="flat" cmpd="sng">
            <a:solidFill>
              <a:schemeClr val="accent1"/>
            </a:solidFill>
            <a:prstDash val="solid"/>
            <a:round/>
            <a:headEnd type="none" w="sm" len="sm"/>
            <a:tailEnd type="none" w="sm" len="sm"/>
          </a:ln>
        </p:spPr>
      </p:cxnSp>
      <p:cxnSp>
        <p:nvCxnSpPr>
          <p:cNvPr id="120" name="Google Shape;120;p3"/>
          <p:cNvCxnSpPr>
            <a:stCxn id="119" idx="7"/>
            <a:endCxn id="121" idx="3"/>
          </p:cNvCxnSpPr>
          <p:nvPr/>
        </p:nvCxnSpPr>
        <p:spPr>
          <a:xfrm rot="10800000" flipH="1">
            <a:off x="5037981" y="2765336"/>
            <a:ext cx="972600" cy="756300"/>
          </a:xfrm>
          <a:prstGeom prst="straightConnector1">
            <a:avLst/>
          </a:prstGeom>
          <a:noFill/>
          <a:ln w="28575" cap="flat" cmpd="sng">
            <a:solidFill>
              <a:schemeClr val="accent1"/>
            </a:solidFill>
            <a:prstDash val="solid"/>
            <a:round/>
            <a:headEnd type="none" w="sm" len="sm"/>
            <a:tailEnd type="none" w="sm" len="sm"/>
          </a:ln>
        </p:spPr>
      </p:cxnSp>
      <p:sp>
        <p:nvSpPr>
          <p:cNvPr id="116" name="Google Shape;116;p3"/>
          <p:cNvSpPr/>
          <p:nvPr/>
        </p:nvSpPr>
        <p:spPr>
          <a:xfrm>
            <a:off x="1081475" y="3448355"/>
            <a:ext cx="956700" cy="956700"/>
          </a:xfrm>
          <a:prstGeom prst="ellipse">
            <a:avLst/>
          </a:prstGeom>
          <a:noFill/>
          <a:ln w="28575" cap="flat" cmpd="sng">
            <a:solidFill>
              <a:schemeClr val="accent1"/>
            </a:solidFill>
            <a:prstDash val="solid"/>
            <a:round/>
            <a:headEnd type="none" w="sm" len="sm"/>
            <a:tailEnd type="none" w="sm" len="sm"/>
          </a:ln>
          <a:effectLst>
            <a:outerShdw blurRad="114300" dist="19050" dir="5400000" algn="bl" rotWithShape="0">
              <a:srgbClr val="98FAFC">
                <a:alpha val="55686"/>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0"/>
              <a:buFont typeface="Arial"/>
              <a:buNone/>
            </a:pPr>
            <a:r>
              <a:rPr lang="en" sz="3000" b="0" i="0" u="none" strike="noStrike" cap="none">
                <a:solidFill>
                  <a:srgbClr val="AD8376"/>
                </a:solidFill>
                <a:latin typeface="Oswald ExtraLight"/>
                <a:ea typeface="Oswald ExtraLight"/>
                <a:cs typeface="Oswald ExtraLight"/>
                <a:sym typeface="Oswald ExtraLight"/>
              </a:rPr>
              <a:t>01</a:t>
            </a:r>
            <a:endParaRPr sz="3000" b="0" i="0" u="none" strike="noStrike" cap="none">
              <a:solidFill>
                <a:srgbClr val="AD8376"/>
              </a:solidFill>
              <a:latin typeface="Oswald ExtraLight"/>
              <a:ea typeface="Oswald ExtraLight"/>
              <a:cs typeface="Oswald ExtraLight"/>
              <a:sym typeface="Oswald ExtraLight"/>
            </a:endParaRPr>
          </a:p>
        </p:txBody>
      </p:sp>
      <p:sp>
        <p:nvSpPr>
          <p:cNvPr id="122" name="Google Shape;122;p3"/>
          <p:cNvSpPr/>
          <p:nvPr/>
        </p:nvSpPr>
        <p:spPr>
          <a:xfrm>
            <a:off x="779011" y="3198054"/>
            <a:ext cx="1525800" cy="1525800"/>
          </a:xfrm>
          <a:prstGeom prst="blockArc">
            <a:avLst>
              <a:gd name="adj1" fmla="val 7558344"/>
              <a:gd name="adj2" fmla="val 1850511"/>
              <a:gd name="adj3" fmla="val 9051"/>
            </a:avLst>
          </a:prstGeom>
          <a:solidFill>
            <a:schemeClr val="accent1"/>
          </a:solidFill>
          <a:ln>
            <a:noFill/>
          </a:ln>
          <a:effectLst>
            <a:outerShdw blurRad="57150" dist="19050" dir="5400000" algn="bl" rotWithShape="0">
              <a:schemeClr val="accent1">
                <a:alpha val="49803"/>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 name="Google Shape;119;p3"/>
          <p:cNvSpPr/>
          <p:nvPr/>
        </p:nvSpPr>
        <p:spPr>
          <a:xfrm>
            <a:off x="4221386" y="3381531"/>
            <a:ext cx="956700" cy="956700"/>
          </a:xfrm>
          <a:prstGeom prst="ellipse">
            <a:avLst/>
          </a:prstGeom>
          <a:noFill/>
          <a:ln w="28575" cap="flat" cmpd="sng">
            <a:solidFill>
              <a:schemeClr val="accent1"/>
            </a:solidFill>
            <a:prstDash val="solid"/>
            <a:round/>
            <a:headEnd type="none" w="sm" len="sm"/>
            <a:tailEnd type="none" w="sm" len="sm"/>
          </a:ln>
          <a:effectLst>
            <a:outerShdw blurRad="114300" dist="19050" dir="5400000" algn="bl" rotWithShape="0">
              <a:srgbClr val="98FAFC">
                <a:alpha val="55686"/>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0"/>
              <a:buFont typeface="Arial"/>
              <a:buNone/>
            </a:pPr>
            <a:r>
              <a:rPr lang="en" sz="3000" b="0" i="0" u="none" strike="noStrike" cap="none">
                <a:solidFill>
                  <a:srgbClr val="AD8376"/>
                </a:solidFill>
                <a:latin typeface="Oswald ExtraLight"/>
                <a:ea typeface="Oswald ExtraLight"/>
                <a:cs typeface="Oswald ExtraLight"/>
                <a:sym typeface="Oswald ExtraLight"/>
              </a:rPr>
              <a:t>03</a:t>
            </a:r>
            <a:endParaRPr sz="3000" b="0" i="0" u="none" strike="noStrike" cap="none">
              <a:solidFill>
                <a:srgbClr val="AD8376"/>
              </a:solidFill>
              <a:latin typeface="Oswald ExtraLight"/>
              <a:ea typeface="Oswald ExtraLight"/>
              <a:cs typeface="Oswald ExtraLight"/>
              <a:sym typeface="Oswald ExtraLight"/>
            </a:endParaRPr>
          </a:p>
        </p:txBody>
      </p:sp>
      <p:sp>
        <p:nvSpPr>
          <p:cNvPr id="123" name="Google Shape;123;p3"/>
          <p:cNvSpPr/>
          <p:nvPr/>
        </p:nvSpPr>
        <p:spPr>
          <a:xfrm rot="6299891">
            <a:off x="3972940" y="3063201"/>
            <a:ext cx="1525570" cy="1525570"/>
          </a:xfrm>
          <a:prstGeom prst="blockArc">
            <a:avLst>
              <a:gd name="adj1" fmla="val 7558344"/>
              <a:gd name="adj2" fmla="val 15223599"/>
              <a:gd name="adj3" fmla="val 8678"/>
            </a:avLst>
          </a:prstGeom>
          <a:solidFill>
            <a:schemeClr val="accent1"/>
          </a:solidFill>
          <a:ln>
            <a:noFill/>
          </a:ln>
          <a:effectLst>
            <a:outerShdw blurRad="57150" dist="19050" dir="5400000" algn="bl" rotWithShape="0">
              <a:schemeClr val="accent1">
                <a:alpha val="49803"/>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 name="Google Shape;121;p3"/>
          <p:cNvSpPr/>
          <p:nvPr/>
        </p:nvSpPr>
        <p:spPr>
          <a:xfrm>
            <a:off x="5870355" y="1948836"/>
            <a:ext cx="956700" cy="956700"/>
          </a:xfrm>
          <a:prstGeom prst="ellipse">
            <a:avLst/>
          </a:prstGeom>
          <a:noFill/>
          <a:ln w="28575" cap="flat" cmpd="sng">
            <a:solidFill>
              <a:schemeClr val="accent1"/>
            </a:solidFill>
            <a:prstDash val="solid"/>
            <a:round/>
            <a:headEnd type="none" w="sm" len="sm"/>
            <a:tailEnd type="none" w="sm" len="sm"/>
          </a:ln>
          <a:effectLst>
            <a:outerShdw blurRad="114300" dist="19050" dir="5400000" algn="bl" rotWithShape="0">
              <a:srgbClr val="98FAFC">
                <a:alpha val="55686"/>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0"/>
              <a:buFont typeface="Arial"/>
              <a:buNone/>
            </a:pPr>
            <a:r>
              <a:rPr lang="en" sz="3000" b="0" i="0" u="none" strike="noStrike" cap="none">
                <a:solidFill>
                  <a:srgbClr val="AD8376"/>
                </a:solidFill>
                <a:latin typeface="Oswald ExtraLight"/>
                <a:ea typeface="Oswald ExtraLight"/>
                <a:cs typeface="Oswald ExtraLight"/>
                <a:sym typeface="Oswald ExtraLight"/>
              </a:rPr>
              <a:t>04</a:t>
            </a:r>
            <a:endParaRPr sz="3000" b="0" i="0" u="none" strike="noStrike" cap="none">
              <a:solidFill>
                <a:srgbClr val="AD8376"/>
              </a:solidFill>
              <a:latin typeface="Oswald ExtraLight"/>
              <a:ea typeface="Oswald ExtraLight"/>
              <a:cs typeface="Oswald ExtraLight"/>
              <a:sym typeface="Oswald ExtraLight"/>
            </a:endParaRPr>
          </a:p>
        </p:txBody>
      </p:sp>
      <p:sp>
        <p:nvSpPr>
          <p:cNvPr id="124" name="Google Shape;124;p3"/>
          <p:cNvSpPr/>
          <p:nvPr/>
        </p:nvSpPr>
        <p:spPr>
          <a:xfrm rot="-7199867">
            <a:off x="5590281" y="1569619"/>
            <a:ext cx="1525903" cy="1525903"/>
          </a:xfrm>
          <a:prstGeom prst="blockArc">
            <a:avLst>
              <a:gd name="adj1" fmla="val 7630252"/>
              <a:gd name="adj2" fmla="val 11218651"/>
              <a:gd name="adj3" fmla="val 8577"/>
            </a:avLst>
          </a:prstGeom>
          <a:solidFill>
            <a:schemeClr val="accent1"/>
          </a:solidFill>
          <a:ln>
            <a:noFill/>
          </a:ln>
          <a:effectLst>
            <a:outerShdw blurRad="57150" dist="19050" dir="5400000" algn="bl" rotWithShape="0">
              <a:schemeClr val="accent1">
                <a:alpha val="49803"/>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 name="Google Shape;125;p3"/>
          <p:cNvSpPr txBox="1"/>
          <p:nvPr/>
        </p:nvSpPr>
        <p:spPr>
          <a:xfrm>
            <a:off x="666004" y="2660624"/>
            <a:ext cx="1693200" cy="3207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dk1"/>
              </a:buClr>
              <a:buSzPts val="4200"/>
              <a:buFont typeface="Economica"/>
              <a:buNone/>
            </a:pPr>
            <a:r>
              <a:rPr lang="en" sz="2200" b="0" i="0" u="none" strike="noStrike" cap="none">
                <a:solidFill>
                  <a:schemeClr val="dk1"/>
                </a:solidFill>
                <a:latin typeface="Economica"/>
                <a:ea typeface="Economica"/>
                <a:cs typeface="Economica"/>
                <a:sym typeface="Economica"/>
              </a:rPr>
              <a:t>Introduction</a:t>
            </a:r>
            <a:endParaRPr sz="1050" b="0" i="0" u="none" strike="noStrike" cap="none">
              <a:solidFill>
                <a:schemeClr val="dk1"/>
              </a:solidFill>
              <a:latin typeface="Economica"/>
              <a:ea typeface="Economica"/>
              <a:cs typeface="Economica"/>
              <a:sym typeface="Economica"/>
            </a:endParaRPr>
          </a:p>
        </p:txBody>
      </p:sp>
      <p:sp>
        <p:nvSpPr>
          <p:cNvPr id="126" name="Google Shape;126;p3"/>
          <p:cNvSpPr txBox="1"/>
          <p:nvPr/>
        </p:nvSpPr>
        <p:spPr>
          <a:xfrm>
            <a:off x="3916519" y="2502660"/>
            <a:ext cx="1789140" cy="3207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dk1"/>
              </a:buClr>
              <a:buSzPts val="4200"/>
              <a:buFont typeface="Economica"/>
              <a:buNone/>
            </a:pPr>
            <a:r>
              <a:rPr lang="en" sz="2200" b="0" i="0" u="none" strike="noStrike" cap="none">
                <a:solidFill>
                  <a:schemeClr val="dk1"/>
                </a:solidFill>
                <a:latin typeface="Economica"/>
                <a:ea typeface="Economica"/>
                <a:cs typeface="Economica"/>
                <a:sym typeface="Economica"/>
              </a:rPr>
              <a:t>Git pour les DEVOPS</a:t>
            </a:r>
            <a:endParaRPr/>
          </a:p>
          <a:p>
            <a:pPr marL="0" marR="0" lvl="0" indent="0" algn="ctr" rtl="0">
              <a:lnSpc>
                <a:spcPct val="100000"/>
              </a:lnSpc>
              <a:spcBef>
                <a:spcPts val="0"/>
              </a:spcBef>
              <a:spcAft>
                <a:spcPts val="0"/>
              </a:spcAft>
              <a:buClr>
                <a:schemeClr val="dk1"/>
              </a:buClr>
              <a:buSzPts val="4200"/>
              <a:buFont typeface="Economica"/>
              <a:buNone/>
            </a:pPr>
            <a:r>
              <a:rPr lang="en" sz="2200" b="0" i="0" u="none" strike="noStrike" cap="none">
                <a:solidFill>
                  <a:schemeClr val="dk1"/>
                </a:solidFill>
                <a:latin typeface="Economica"/>
                <a:ea typeface="Economica"/>
                <a:cs typeface="Economica"/>
                <a:sym typeface="Economica"/>
              </a:rPr>
              <a:t> </a:t>
            </a:r>
            <a:endParaRPr/>
          </a:p>
        </p:txBody>
      </p:sp>
      <p:sp>
        <p:nvSpPr>
          <p:cNvPr id="117" name="Google Shape;117;p3"/>
          <p:cNvSpPr/>
          <p:nvPr/>
        </p:nvSpPr>
        <p:spPr>
          <a:xfrm>
            <a:off x="2759389" y="1864274"/>
            <a:ext cx="956700" cy="956700"/>
          </a:xfrm>
          <a:prstGeom prst="ellipse">
            <a:avLst/>
          </a:prstGeom>
          <a:noFill/>
          <a:ln w="28575" cap="flat" cmpd="sng">
            <a:solidFill>
              <a:schemeClr val="accent1"/>
            </a:solidFill>
            <a:prstDash val="solid"/>
            <a:round/>
            <a:headEnd type="none" w="sm" len="sm"/>
            <a:tailEnd type="none" w="sm" len="sm"/>
          </a:ln>
          <a:effectLst>
            <a:outerShdw blurRad="114300" dist="19050" dir="5400000" algn="bl" rotWithShape="0">
              <a:srgbClr val="98FAFC">
                <a:alpha val="55686"/>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0"/>
              <a:buFont typeface="Arial"/>
              <a:buNone/>
            </a:pPr>
            <a:r>
              <a:rPr lang="en" sz="3000" b="0" i="0" u="none" strike="noStrike" cap="none">
                <a:solidFill>
                  <a:srgbClr val="AD8376"/>
                </a:solidFill>
                <a:latin typeface="Oswald ExtraLight"/>
                <a:ea typeface="Oswald ExtraLight"/>
                <a:cs typeface="Oswald ExtraLight"/>
                <a:sym typeface="Oswald ExtraLight"/>
              </a:rPr>
              <a:t>02</a:t>
            </a:r>
            <a:endParaRPr sz="3000" b="0" i="0" u="none" strike="noStrike" cap="none">
              <a:solidFill>
                <a:srgbClr val="AD8376"/>
              </a:solidFill>
              <a:latin typeface="Oswald ExtraLight"/>
              <a:ea typeface="Oswald ExtraLight"/>
              <a:cs typeface="Oswald ExtraLight"/>
              <a:sym typeface="Oswald ExtraLight"/>
            </a:endParaRPr>
          </a:p>
        </p:txBody>
      </p:sp>
      <p:sp>
        <p:nvSpPr>
          <p:cNvPr id="127" name="Google Shape;127;p3"/>
          <p:cNvSpPr/>
          <p:nvPr/>
        </p:nvSpPr>
        <p:spPr>
          <a:xfrm rot="3599795">
            <a:off x="2522554" y="1610908"/>
            <a:ext cx="1525643" cy="1525643"/>
          </a:xfrm>
          <a:prstGeom prst="blockArc">
            <a:avLst>
              <a:gd name="adj1" fmla="val 2672861"/>
              <a:gd name="adj2" fmla="val 14566258"/>
              <a:gd name="adj3" fmla="val 8261"/>
            </a:avLst>
          </a:prstGeom>
          <a:solidFill>
            <a:schemeClr val="accent1"/>
          </a:solidFill>
          <a:ln>
            <a:noFill/>
          </a:ln>
          <a:effectLst>
            <a:outerShdw blurRad="57150" dist="19050" dir="5400000" algn="bl" rotWithShape="0">
              <a:schemeClr val="accent1">
                <a:alpha val="49803"/>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 name="Google Shape;128;p3"/>
          <p:cNvSpPr txBox="1"/>
          <p:nvPr/>
        </p:nvSpPr>
        <p:spPr>
          <a:xfrm>
            <a:off x="2316945" y="3253973"/>
            <a:ext cx="1691700" cy="3207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dk1"/>
              </a:buClr>
              <a:buSzPts val="4200"/>
              <a:buFont typeface="Economica"/>
              <a:buNone/>
            </a:pPr>
            <a:r>
              <a:rPr lang="en" sz="2200" b="0" i="0" u="none" strike="noStrike" cap="none">
                <a:solidFill>
                  <a:schemeClr val="dk1"/>
                </a:solidFill>
                <a:latin typeface="Economica"/>
                <a:ea typeface="Economica"/>
                <a:cs typeface="Economica"/>
                <a:sym typeface="Economica"/>
              </a:rPr>
              <a:t>Git pour les OPS </a:t>
            </a:r>
            <a:endParaRPr/>
          </a:p>
        </p:txBody>
      </p:sp>
      <p:sp>
        <p:nvSpPr>
          <p:cNvPr id="129" name="Google Shape;129;p3"/>
          <p:cNvSpPr txBox="1"/>
          <p:nvPr/>
        </p:nvSpPr>
        <p:spPr>
          <a:xfrm>
            <a:off x="5451137" y="3287854"/>
            <a:ext cx="1691700" cy="3207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dk1"/>
              </a:buClr>
              <a:buSzPts val="4200"/>
              <a:buFont typeface="Economica"/>
              <a:buNone/>
            </a:pPr>
            <a:r>
              <a:rPr lang="en" sz="2200" b="0" i="0" u="none" strike="noStrike" cap="none">
                <a:solidFill>
                  <a:schemeClr val="dk1"/>
                </a:solidFill>
                <a:latin typeface="Economica"/>
                <a:ea typeface="Economica"/>
                <a:cs typeface="Economica"/>
                <a:sym typeface="Economica"/>
              </a:rPr>
              <a:t>Autre use-cases</a:t>
            </a:r>
            <a:endParaRPr/>
          </a:p>
        </p:txBody>
      </p:sp>
      <p:sp>
        <p:nvSpPr>
          <p:cNvPr id="130" name="Google Shape;130;p3"/>
          <p:cNvSpPr/>
          <p:nvPr/>
        </p:nvSpPr>
        <p:spPr>
          <a:xfrm>
            <a:off x="7496082" y="3253972"/>
            <a:ext cx="947645" cy="928425"/>
          </a:xfrm>
          <a:prstGeom prst="ellipse">
            <a:avLst/>
          </a:prstGeom>
          <a:noFill/>
          <a:ln w="28575" cap="flat" cmpd="sng">
            <a:solidFill>
              <a:schemeClr val="accent1"/>
            </a:solidFill>
            <a:prstDash val="solid"/>
            <a:round/>
            <a:headEnd type="none" w="sm" len="sm"/>
            <a:tailEnd type="none" w="sm" len="sm"/>
          </a:ln>
          <a:effectLst>
            <a:outerShdw blurRad="114300" dist="19050" dir="5400000" algn="bl" rotWithShape="0">
              <a:srgbClr val="98FAFC">
                <a:alpha val="55686"/>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0"/>
              <a:buFont typeface="Arial"/>
              <a:buNone/>
            </a:pPr>
            <a:r>
              <a:rPr lang="en" sz="3000" b="0" i="0" u="none" strike="noStrike" cap="none">
                <a:solidFill>
                  <a:srgbClr val="AD8376"/>
                </a:solidFill>
                <a:latin typeface="Oswald ExtraLight"/>
                <a:ea typeface="Oswald ExtraLight"/>
                <a:cs typeface="Oswald ExtraLight"/>
                <a:sym typeface="Oswald ExtraLight"/>
              </a:rPr>
              <a:t>05</a:t>
            </a:r>
            <a:endParaRPr sz="3000" b="0" i="0" u="none" strike="noStrike" cap="none">
              <a:solidFill>
                <a:srgbClr val="AD8376"/>
              </a:solidFill>
              <a:latin typeface="Oswald ExtraLight"/>
              <a:ea typeface="Oswald ExtraLight"/>
              <a:cs typeface="Oswald ExtraLight"/>
              <a:sym typeface="Oswald ExtraLight"/>
            </a:endParaRPr>
          </a:p>
        </p:txBody>
      </p:sp>
      <p:sp>
        <p:nvSpPr>
          <p:cNvPr id="131" name="Google Shape;131;p3"/>
          <p:cNvSpPr/>
          <p:nvPr/>
        </p:nvSpPr>
        <p:spPr>
          <a:xfrm rot="-7199867">
            <a:off x="7206954" y="2846481"/>
            <a:ext cx="1525903" cy="1525903"/>
          </a:xfrm>
          <a:prstGeom prst="blockArc">
            <a:avLst>
              <a:gd name="adj1" fmla="val 7630252"/>
              <a:gd name="adj2" fmla="val 11218651"/>
              <a:gd name="adj3" fmla="val 8577"/>
            </a:avLst>
          </a:prstGeom>
          <a:solidFill>
            <a:schemeClr val="accent1"/>
          </a:solidFill>
          <a:ln>
            <a:noFill/>
          </a:ln>
          <a:effectLst>
            <a:outerShdw blurRad="57150" dist="19050" dir="5400000" algn="bl" rotWithShape="0">
              <a:schemeClr val="accent1">
                <a:alpha val="49803"/>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32" name="Google Shape;132;p3"/>
          <p:cNvCxnSpPr>
            <a:stCxn id="121" idx="5"/>
            <a:endCxn id="130" idx="1"/>
          </p:cNvCxnSpPr>
          <p:nvPr/>
        </p:nvCxnSpPr>
        <p:spPr>
          <a:xfrm>
            <a:off x="6686950" y="2765431"/>
            <a:ext cx="948000" cy="624600"/>
          </a:xfrm>
          <a:prstGeom prst="straightConnector1">
            <a:avLst/>
          </a:prstGeom>
          <a:noFill/>
          <a:ln w="28575" cap="flat" cmpd="sng">
            <a:solidFill>
              <a:schemeClr val="accent1"/>
            </a:solidFill>
            <a:prstDash val="solid"/>
            <a:round/>
            <a:headEnd type="none" w="sm" len="sm"/>
            <a:tailEnd type="none" w="sm" len="sm"/>
          </a:ln>
        </p:spPr>
      </p:cxnSp>
      <p:sp>
        <p:nvSpPr>
          <p:cNvPr id="133" name="Google Shape;133;p3"/>
          <p:cNvSpPr txBox="1"/>
          <p:nvPr/>
        </p:nvSpPr>
        <p:spPr>
          <a:xfrm>
            <a:off x="7055456" y="2723563"/>
            <a:ext cx="1691700" cy="3207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dk1"/>
              </a:buClr>
              <a:buSzPts val="4200"/>
              <a:buFont typeface="Economica"/>
              <a:buNone/>
            </a:pPr>
            <a:r>
              <a:rPr lang="en" sz="2200" b="0" i="0" u="none" strike="noStrike" cap="none">
                <a:solidFill>
                  <a:schemeClr val="dk1"/>
                </a:solidFill>
                <a:latin typeface="Economica"/>
                <a:ea typeface="Economica"/>
                <a:cs typeface="Economica"/>
                <a:sym typeface="Economica"/>
              </a:rPr>
              <a:t>Conclusion</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2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2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3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3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 grpId="0" animBg="1"/>
      <p:bldP spid="122" grpId="0" animBg="1"/>
      <p:bldP spid="119" grpId="0" animBg="1"/>
      <p:bldP spid="123" grpId="0" animBg="1"/>
      <p:bldP spid="121" grpId="0" animBg="1"/>
      <p:bldP spid="124" grpId="0" animBg="1"/>
      <p:bldP spid="125" grpId="0"/>
      <p:bldP spid="126" grpId="0"/>
      <p:bldP spid="117" grpId="0" animBg="1"/>
      <p:bldP spid="127" grpId="0" animBg="1"/>
      <p:bldP spid="128" grpId="0"/>
      <p:bldP spid="129" grpId="0"/>
      <p:bldP spid="130" grpId="0" animBg="1"/>
      <p:bldP spid="131" grpId="0" animBg="1"/>
      <p:bldP spid="133"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860"/>
        <p:cNvGrpSpPr/>
        <p:nvPr/>
      </p:nvGrpSpPr>
      <p:grpSpPr>
        <a:xfrm>
          <a:off x="0" y="0"/>
          <a:ext cx="0" cy="0"/>
          <a:chOff x="0" y="0"/>
          <a:chExt cx="0" cy="0"/>
        </a:xfrm>
      </p:grpSpPr>
      <p:sp>
        <p:nvSpPr>
          <p:cNvPr id="861" name="Google Shape;861;p29"/>
          <p:cNvSpPr txBox="1">
            <a:spLocks noGrp="1"/>
          </p:cNvSpPr>
          <p:nvPr>
            <p:ph type="title"/>
          </p:nvPr>
        </p:nvSpPr>
        <p:spPr>
          <a:xfrm>
            <a:off x="311700" y="315925"/>
            <a:ext cx="8520600" cy="831300"/>
          </a:xfrm>
          <a:prstGeom prst="rect">
            <a:avLst/>
          </a:prstGeom>
          <a:noFill/>
          <a:ln>
            <a:noFill/>
          </a:ln>
        </p:spPr>
        <p:txBody>
          <a:bodyPr spcFirstLastPara="1" wrap="square" lIns="91425" tIns="91425" rIns="91425" bIns="91425" anchor="b" anchorCtr="0">
            <a:normAutofit/>
          </a:bodyPr>
          <a:lstStyle/>
          <a:p>
            <a:pPr marL="0" lvl="0" indent="0" algn="l" rtl="0">
              <a:lnSpc>
                <a:spcPct val="100000"/>
              </a:lnSpc>
              <a:spcBef>
                <a:spcPts val="0"/>
              </a:spcBef>
              <a:spcAft>
                <a:spcPts val="0"/>
              </a:spcAft>
              <a:buSzPts val="4200"/>
              <a:buNone/>
            </a:pPr>
            <a:r>
              <a:rPr lang="en" b="1" dirty="0"/>
              <a:t>Autre Use-Cases</a:t>
            </a:r>
            <a:endParaRPr b="1" dirty="0"/>
          </a:p>
        </p:txBody>
      </p:sp>
      <p:grpSp>
        <p:nvGrpSpPr>
          <p:cNvPr id="862" name="Google Shape;862;p29"/>
          <p:cNvGrpSpPr/>
          <p:nvPr/>
        </p:nvGrpSpPr>
        <p:grpSpPr>
          <a:xfrm rot="5400000" flipH="1">
            <a:off x="-979929" y="2908446"/>
            <a:ext cx="1776932" cy="3605747"/>
            <a:chOff x="7350442" y="2608992"/>
            <a:chExt cx="777239" cy="1673160"/>
          </a:xfrm>
        </p:grpSpPr>
        <p:sp>
          <p:nvSpPr>
            <p:cNvPr id="863" name="Google Shape;863;p29"/>
            <p:cNvSpPr/>
            <p:nvPr/>
          </p:nvSpPr>
          <p:spPr>
            <a:xfrm>
              <a:off x="7486745" y="2608992"/>
              <a:ext cx="300894" cy="898874"/>
            </a:xfrm>
            <a:custGeom>
              <a:avLst/>
              <a:gdLst/>
              <a:ahLst/>
              <a:cxnLst/>
              <a:rect l="l" t="t" r="r" b="b"/>
              <a:pathLst>
                <a:path w="300894" h="898874" extrusionOk="0">
                  <a:moveTo>
                    <a:pt x="16764" y="858488"/>
                  </a:moveTo>
                  <a:cubicBezTo>
                    <a:pt x="7334" y="860203"/>
                    <a:pt x="0" y="868585"/>
                    <a:pt x="0" y="878491"/>
                  </a:cubicBezTo>
                  <a:cubicBezTo>
                    <a:pt x="0" y="889730"/>
                    <a:pt x="9144" y="898874"/>
                    <a:pt x="20288" y="898874"/>
                  </a:cubicBezTo>
                  <a:cubicBezTo>
                    <a:pt x="31528" y="898874"/>
                    <a:pt x="40672" y="889730"/>
                    <a:pt x="40672" y="878491"/>
                  </a:cubicBezTo>
                  <a:cubicBezTo>
                    <a:pt x="40672" y="868585"/>
                    <a:pt x="33433" y="860203"/>
                    <a:pt x="23908" y="858488"/>
                  </a:cubicBezTo>
                  <a:lnTo>
                    <a:pt x="23908" y="733997"/>
                  </a:lnTo>
                  <a:lnTo>
                    <a:pt x="300895" y="457009"/>
                  </a:lnTo>
                  <a:lnTo>
                    <a:pt x="300895" y="0"/>
                  </a:lnTo>
                  <a:lnTo>
                    <a:pt x="293751" y="0"/>
                  </a:lnTo>
                  <a:lnTo>
                    <a:pt x="293751" y="454057"/>
                  </a:lnTo>
                  <a:lnTo>
                    <a:pt x="16764" y="731044"/>
                  </a:lnTo>
                  <a:lnTo>
                    <a:pt x="16764" y="858488"/>
                  </a:lnTo>
                  <a:close/>
                  <a:moveTo>
                    <a:pt x="33528" y="878491"/>
                  </a:moveTo>
                  <a:cubicBezTo>
                    <a:pt x="33528" y="885825"/>
                    <a:pt x="27622" y="891730"/>
                    <a:pt x="20288" y="891730"/>
                  </a:cubicBezTo>
                  <a:cubicBezTo>
                    <a:pt x="13049" y="891730"/>
                    <a:pt x="7144" y="885825"/>
                    <a:pt x="7144" y="878491"/>
                  </a:cubicBezTo>
                  <a:cubicBezTo>
                    <a:pt x="7144" y="872490"/>
                    <a:pt x="11239" y="867347"/>
                    <a:pt x="16764" y="865918"/>
                  </a:cubicBezTo>
                  <a:cubicBezTo>
                    <a:pt x="17907" y="865537"/>
                    <a:pt x="19050" y="865346"/>
                    <a:pt x="20288" y="865346"/>
                  </a:cubicBezTo>
                  <a:cubicBezTo>
                    <a:pt x="21526" y="865346"/>
                    <a:pt x="22765" y="865537"/>
                    <a:pt x="23908" y="865918"/>
                  </a:cubicBezTo>
                  <a:cubicBezTo>
                    <a:pt x="29527" y="867442"/>
                    <a:pt x="33528" y="872490"/>
                    <a:pt x="33528" y="878491"/>
                  </a:cubicBezTo>
                  <a:close/>
                </a:path>
              </a:pathLst>
            </a:custGeom>
            <a:solidFill>
              <a:schemeClr val="accent1"/>
            </a:solidFill>
            <a:ln>
              <a:noFill/>
            </a:ln>
            <a:effectLst>
              <a:outerShdw blurRad="200025" dist="19050" dir="5400000" algn="bl" rotWithShape="0">
                <a:schemeClr val="accent1">
                  <a:alpha val="66666"/>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64" name="Google Shape;864;p29"/>
            <p:cNvSpPr/>
            <p:nvPr/>
          </p:nvSpPr>
          <p:spPr>
            <a:xfrm>
              <a:off x="7430357" y="3185731"/>
              <a:ext cx="149161" cy="440054"/>
            </a:xfrm>
            <a:custGeom>
              <a:avLst/>
              <a:gdLst/>
              <a:ahLst/>
              <a:cxnLst/>
              <a:rect l="l" t="t" r="r" b="b"/>
              <a:pathLst>
                <a:path w="149161" h="440054" extrusionOk="0">
                  <a:moveTo>
                    <a:pt x="123349" y="30861"/>
                  </a:moveTo>
                  <a:cubicBezTo>
                    <a:pt x="125921" y="32575"/>
                    <a:pt x="129064" y="33528"/>
                    <a:pt x="132397" y="33528"/>
                  </a:cubicBezTo>
                  <a:cubicBezTo>
                    <a:pt x="141637" y="33528"/>
                    <a:pt x="149162" y="26003"/>
                    <a:pt x="149162" y="16764"/>
                  </a:cubicBezTo>
                  <a:cubicBezTo>
                    <a:pt x="149162" y="7525"/>
                    <a:pt x="141637" y="0"/>
                    <a:pt x="132397" y="0"/>
                  </a:cubicBezTo>
                  <a:cubicBezTo>
                    <a:pt x="123158" y="0"/>
                    <a:pt x="115634" y="7525"/>
                    <a:pt x="115634" y="16764"/>
                  </a:cubicBezTo>
                  <a:cubicBezTo>
                    <a:pt x="115634" y="20098"/>
                    <a:pt x="116586" y="23146"/>
                    <a:pt x="118301" y="25813"/>
                  </a:cubicBezTo>
                  <a:lnTo>
                    <a:pt x="16764" y="127349"/>
                  </a:lnTo>
                  <a:lnTo>
                    <a:pt x="16764" y="399669"/>
                  </a:lnTo>
                  <a:cubicBezTo>
                    <a:pt x="7334" y="401384"/>
                    <a:pt x="0" y="409765"/>
                    <a:pt x="0" y="419671"/>
                  </a:cubicBezTo>
                  <a:cubicBezTo>
                    <a:pt x="0" y="430911"/>
                    <a:pt x="9144" y="440055"/>
                    <a:pt x="20288" y="440055"/>
                  </a:cubicBezTo>
                  <a:cubicBezTo>
                    <a:pt x="31528" y="440055"/>
                    <a:pt x="40672" y="430911"/>
                    <a:pt x="40672" y="419671"/>
                  </a:cubicBezTo>
                  <a:cubicBezTo>
                    <a:pt x="40672" y="409765"/>
                    <a:pt x="33433" y="401384"/>
                    <a:pt x="23908" y="399669"/>
                  </a:cubicBezTo>
                  <a:lnTo>
                    <a:pt x="23908" y="130302"/>
                  </a:lnTo>
                  <a:lnTo>
                    <a:pt x="123349" y="30861"/>
                  </a:lnTo>
                  <a:close/>
                  <a:moveTo>
                    <a:pt x="33623" y="419671"/>
                  </a:moveTo>
                  <a:cubicBezTo>
                    <a:pt x="33623" y="427006"/>
                    <a:pt x="27718" y="432911"/>
                    <a:pt x="20384" y="432911"/>
                  </a:cubicBezTo>
                  <a:cubicBezTo>
                    <a:pt x="13145" y="432911"/>
                    <a:pt x="7239" y="427006"/>
                    <a:pt x="7239" y="419671"/>
                  </a:cubicBezTo>
                  <a:cubicBezTo>
                    <a:pt x="7239" y="413671"/>
                    <a:pt x="11335" y="408527"/>
                    <a:pt x="16859" y="407098"/>
                  </a:cubicBezTo>
                  <a:cubicBezTo>
                    <a:pt x="18002" y="406717"/>
                    <a:pt x="19145" y="406527"/>
                    <a:pt x="20384" y="406527"/>
                  </a:cubicBezTo>
                  <a:cubicBezTo>
                    <a:pt x="21622" y="406527"/>
                    <a:pt x="22860" y="406717"/>
                    <a:pt x="24003" y="407098"/>
                  </a:cubicBezTo>
                  <a:cubicBezTo>
                    <a:pt x="29623" y="408622"/>
                    <a:pt x="33623" y="413671"/>
                    <a:pt x="33623" y="419671"/>
                  </a:cubicBezTo>
                  <a:close/>
                </a:path>
              </a:pathLst>
            </a:custGeom>
            <a:solidFill>
              <a:schemeClr val="accent1"/>
            </a:solidFill>
            <a:ln>
              <a:noFill/>
            </a:ln>
            <a:effectLst>
              <a:outerShdw blurRad="200025" dist="19050" dir="5400000" algn="bl" rotWithShape="0">
                <a:schemeClr val="accent1">
                  <a:alpha val="66666"/>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65" name="Google Shape;865;p29"/>
            <p:cNvSpPr/>
            <p:nvPr/>
          </p:nvSpPr>
          <p:spPr>
            <a:xfrm>
              <a:off x="7350442" y="2713767"/>
              <a:ext cx="389000" cy="777335"/>
            </a:xfrm>
            <a:custGeom>
              <a:avLst/>
              <a:gdLst/>
              <a:ahLst/>
              <a:cxnLst/>
              <a:rect l="l" t="t" r="r" b="b"/>
              <a:pathLst>
                <a:path w="389000" h="777335" extrusionOk="0">
                  <a:moveTo>
                    <a:pt x="297466" y="400812"/>
                  </a:moveTo>
                  <a:lnTo>
                    <a:pt x="188976" y="400812"/>
                  </a:lnTo>
                  <a:lnTo>
                    <a:pt x="16669" y="573024"/>
                  </a:lnTo>
                  <a:lnTo>
                    <a:pt x="16669" y="736949"/>
                  </a:lnTo>
                  <a:cubicBezTo>
                    <a:pt x="7144" y="738664"/>
                    <a:pt x="0" y="747046"/>
                    <a:pt x="0" y="757047"/>
                  </a:cubicBezTo>
                  <a:cubicBezTo>
                    <a:pt x="0" y="768191"/>
                    <a:pt x="9049" y="777335"/>
                    <a:pt x="20288" y="777335"/>
                  </a:cubicBezTo>
                  <a:cubicBezTo>
                    <a:pt x="31432" y="777335"/>
                    <a:pt x="40576" y="768191"/>
                    <a:pt x="40576" y="757047"/>
                  </a:cubicBezTo>
                  <a:cubicBezTo>
                    <a:pt x="40576" y="747046"/>
                    <a:pt x="33242" y="738664"/>
                    <a:pt x="23813" y="736949"/>
                  </a:cubicBezTo>
                  <a:lnTo>
                    <a:pt x="23813" y="575977"/>
                  </a:lnTo>
                  <a:lnTo>
                    <a:pt x="191929" y="407956"/>
                  </a:lnTo>
                  <a:lnTo>
                    <a:pt x="300418" y="407956"/>
                  </a:lnTo>
                  <a:lnTo>
                    <a:pt x="372237" y="336042"/>
                  </a:lnTo>
                  <a:lnTo>
                    <a:pt x="372237" y="40291"/>
                  </a:lnTo>
                  <a:cubicBezTo>
                    <a:pt x="381667" y="38576"/>
                    <a:pt x="389001" y="30289"/>
                    <a:pt x="389001" y="20288"/>
                  </a:cubicBezTo>
                  <a:cubicBezTo>
                    <a:pt x="389001" y="9049"/>
                    <a:pt x="379857" y="0"/>
                    <a:pt x="368713" y="0"/>
                  </a:cubicBezTo>
                  <a:cubicBezTo>
                    <a:pt x="357473" y="0"/>
                    <a:pt x="348329" y="9049"/>
                    <a:pt x="348329" y="20288"/>
                  </a:cubicBezTo>
                  <a:cubicBezTo>
                    <a:pt x="348329" y="30289"/>
                    <a:pt x="355568" y="38576"/>
                    <a:pt x="365093" y="40291"/>
                  </a:cubicBezTo>
                  <a:lnTo>
                    <a:pt x="365093" y="333089"/>
                  </a:lnTo>
                  <a:lnTo>
                    <a:pt x="297466" y="400812"/>
                  </a:lnTo>
                  <a:close/>
                  <a:moveTo>
                    <a:pt x="33433" y="757047"/>
                  </a:moveTo>
                  <a:cubicBezTo>
                    <a:pt x="33433" y="764286"/>
                    <a:pt x="27527" y="770192"/>
                    <a:pt x="20288" y="770192"/>
                  </a:cubicBezTo>
                  <a:cubicBezTo>
                    <a:pt x="13049" y="770192"/>
                    <a:pt x="7144" y="764286"/>
                    <a:pt x="7144" y="757047"/>
                  </a:cubicBezTo>
                  <a:cubicBezTo>
                    <a:pt x="7144" y="750951"/>
                    <a:pt x="11144" y="745903"/>
                    <a:pt x="16669" y="744379"/>
                  </a:cubicBezTo>
                  <a:cubicBezTo>
                    <a:pt x="17812" y="743998"/>
                    <a:pt x="19050" y="743807"/>
                    <a:pt x="20288" y="743807"/>
                  </a:cubicBezTo>
                  <a:cubicBezTo>
                    <a:pt x="21526" y="743807"/>
                    <a:pt x="22669" y="743998"/>
                    <a:pt x="23813" y="744379"/>
                  </a:cubicBezTo>
                  <a:cubicBezTo>
                    <a:pt x="29337" y="745808"/>
                    <a:pt x="33433" y="750951"/>
                    <a:pt x="33433" y="757047"/>
                  </a:cubicBezTo>
                  <a:close/>
                  <a:moveTo>
                    <a:pt x="355473" y="20288"/>
                  </a:moveTo>
                  <a:cubicBezTo>
                    <a:pt x="355473" y="13049"/>
                    <a:pt x="361379" y="7144"/>
                    <a:pt x="368713" y="7144"/>
                  </a:cubicBezTo>
                  <a:cubicBezTo>
                    <a:pt x="375952" y="7144"/>
                    <a:pt x="381857" y="13049"/>
                    <a:pt x="381857" y="20288"/>
                  </a:cubicBezTo>
                  <a:cubicBezTo>
                    <a:pt x="381857" y="26289"/>
                    <a:pt x="377761" y="31432"/>
                    <a:pt x="372237" y="32861"/>
                  </a:cubicBezTo>
                  <a:cubicBezTo>
                    <a:pt x="371094" y="33242"/>
                    <a:pt x="369951" y="33433"/>
                    <a:pt x="368713" y="33433"/>
                  </a:cubicBezTo>
                  <a:cubicBezTo>
                    <a:pt x="367474" y="33433"/>
                    <a:pt x="366236" y="33242"/>
                    <a:pt x="365093" y="32861"/>
                  </a:cubicBezTo>
                  <a:cubicBezTo>
                    <a:pt x="359473" y="31337"/>
                    <a:pt x="355473" y="26289"/>
                    <a:pt x="355473" y="20288"/>
                  </a:cubicBezTo>
                  <a:close/>
                </a:path>
              </a:pathLst>
            </a:custGeom>
            <a:solidFill>
              <a:schemeClr val="accent1"/>
            </a:solidFill>
            <a:ln>
              <a:noFill/>
            </a:ln>
            <a:effectLst>
              <a:outerShdw blurRad="200025" dist="19050" dir="5400000" algn="bl" rotWithShape="0">
                <a:schemeClr val="accent1">
                  <a:alpha val="66666"/>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66" name="Google Shape;866;p29"/>
            <p:cNvSpPr/>
            <p:nvPr/>
          </p:nvSpPr>
          <p:spPr>
            <a:xfrm>
              <a:off x="7860696" y="2608992"/>
              <a:ext cx="266985" cy="1341405"/>
            </a:xfrm>
            <a:custGeom>
              <a:avLst/>
              <a:gdLst/>
              <a:ahLst/>
              <a:cxnLst/>
              <a:rect l="l" t="t" r="r" b="b"/>
              <a:pathLst>
                <a:path w="266985" h="1341405" extrusionOk="0">
                  <a:moveTo>
                    <a:pt x="266986" y="744569"/>
                  </a:moveTo>
                  <a:lnTo>
                    <a:pt x="266986" y="0"/>
                  </a:lnTo>
                  <a:lnTo>
                    <a:pt x="259842" y="0"/>
                  </a:lnTo>
                  <a:lnTo>
                    <a:pt x="259842" y="741617"/>
                  </a:lnTo>
                  <a:lnTo>
                    <a:pt x="13145" y="988314"/>
                  </a:lnTo>
                  <a:lnTo>
                    <a:pt x="13145" y="1308259"/>
                  </a:lnTo>
                  <a:cubicBezTo>
                    <a:pt x="5620" y="1309878"/>
                    <a:pt x="0" y="1316546"/>
                    <a:pt x="0" y="1324642"/>
                  </a:cubicBezTo>
                  <a:cubicBezTo>
                    <a:pt x="0" y="1333881"/>
                    <a:pt x="7525" y="1341406"/>
                    <a:pt x="16764" y="1341406"/>
                  </a:cubicBezTo>
                  <a:cubicBezTo>
                    <a:pt x="26003" y="1341406"/>
                    <a:pt x="33528" y="1333881"/>
                    <a:pt x="33528" y="1324642"/>
                  </a:cubicBezTo>
                  <a:cubicBezTo>
                    <a:pt x="33528" y="1316641"/>
                    <a:pt x="27908" y="1309973"/>
                    <a:pt x="20384" y="1308259"/>
                  </a:cubicBezTo>
                  <a:lnTo>
                    <a:pt x="20384" y="991267"/>
                  </a:lnTo>
                  <a:lnTo>
                    <a:pt x="266986" y="744569"/>
                  </a:lnTo>
                  <a:close/>
                </a:path>
              </a:pathLst>
            </a:custGeom>
            <a:solidFill>
              <a:schemeClr val="accent1"/>
            </a:solidFill>
            <a:ln>
              <a:noFill/>
            </a:ln>
            <a:effectLst>
              <a:outerShdw blurRad="200025" dist="19050" dir="5400000" algn="bl" rotWithShape="0">
                <a:schemeClr val="accent1">
                  <a:alpha val="66666"/>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67" name="Google Shape;867;p29"/>
            <p:cNvSpPr/>
            <p:nvPr/>
          </p:nvSpPr>
          <p:spPr>
            <a:xfrm>
              <a:off x="7616094" y="2608992"/>
              <a:ext cx="370998" cy="1562195"/>
            </a:xfrm>
            <a:custGeom>
              <a:avLst/>
              <a:gdLst/>
              <a:ahLst/>
              <a:cxnLst/>
              <a:rect l="l" t="t" r="r" b="b"/>
              <a:pathLst>
                <a:path w="370998" h="1562195" extrusionOk="0">
                  <a:moveTo>
                    <a:pt x="158496" y="1521905"/>
                  </a:moveTo>
                  <a:lnTo>
                    <a:pt x="158496" y="1225868"/>
                  </a:lnTo>
                  <a:lnTo>
                    <a:pt x="95155" y="1162431"/>
                  </a:lnTo>
                  <a:lnTo>
                    <a:pt x="95155" y="939070"/>
                  </a:lnTo>
                  <a:lnTo>
                    <a:pt x="156210" y="878014"/>
                  </a:lnTo>
                  <a:lnTo>
                    <a:pt x="156210" y="839534"/>
                  </a:lnTo>
                  <a:lnTo>
                    <a:pt x="317659" y="678085"/>
                  </a:lnTo>
                  <a:cubicBezTo>
                    <a:pt x="320897" y="680466"/>
                    <a:pt x="324898" y="681800"/>
                    <a:pt x="329184" y="681800"/>
                  </a:cubicBezTo>
                  <a:cubicBezTo>
                    <a:pt x="340423" y="681800"/>
                    <a:pt x="349568" y="672655"/>
                    <a:pt x="349568" y="661511"/>
                  </a:cubicBezTo>
                  <a:cubicBezTo>
                    <a:pt x="349568" y="650272"/>
                    <a:pt x="340423" y="641128"/>
                    <a:pt x="329184" y="641128"/>
                  </a:cubicBezTo>
                  <a:cubicBezTo>
                    <a:pt x="318040" y="641128"/>
                    <a:pt x="308896" y="650272"/>
                    <a:pt x="308896" y="661511"/>
                  </a:cubicBezTo>
                  <a:cubicBezTo>
                    <a:pt x="308896" y="665797"/>
                    <a:pt x="310229" y="669798"/>
                    <a:pt x="312611" y="673037"/>
                  </a:cubicBezTo>
                  <a:lnTo>
                    <a:pt x="267843" y="717804"/>
                  </a:lnTo>
                  <a:lnTo>
                    <a:pt x="267843" y="635413"/>
                  </a:lnTo>
                  <a:lnTo>
                    <a:pt x="370999" y="532257"/>
                  </a:lnTo>
                  <a:lnTo>
                    <a:pt x="370999" y="273844"/>
                  </a:lnTo>
                  <a:lnTo>
                    <a:pt x="319183" y="222028"/>
                  </a:lnTo>
                  <a:lnTo>
                    <a:pt x="319183" y="0"/>
                  </a:lnTo>
                  <a:lnTo>
                    <a:pt x="312039" y="0"/>
                  </a:lnTo>
                  <a:lnTo>
                    <a:pt x="312039" y="503777"/>
                  </a:lnTo>
                  <a:lnTo>
                    <a:pt x="16669" y="799147"/>
                  </a:lnTo>
                  <a:lnTo>
                    <a:pt x="16669" y="1479995"/>
                  </a:lnTo>
                  <a:cubicBezTo>
                    <a:pt x="7144" y="1481709"/>
                    <a:pt x="0" y="1490091"/>
                    <a:pt x="0" y="1500092"/>
                  </a:cubicBezTo>
                  <a:cubicBezTo>
                    <a:pt x="0" y="1511237"/>
                    <a:pt x="9049" y="1520381"/>
                    <a:pt x="20288" y="1520381"/>
                  </a:cubicBezTo>
                  <a:cubicBezTo>
                    <a:pt x="31528" y="1520381"/>
                    <a:pt x="40577" y="1511237"/>
                    <a:pt x="40577" y="1500092"/>
                  </a:cubicBezTo>
                  <a:cubicBezTo>
                    <a:pt x="40577" y="1490091"/>
                    <a:pt x="33338" y="1481709"/>
                    <a:pt x="23813" y="1479995"/>
                  </a:cubicBezTo>
                  <a:lnTo>
                    <a:pt x="23813" y="802100"/>
                  </a:lnTo>
                  <a:lnTo>
                    <a:pt x="319183" y="506730"/>
                  </a:lnTo>
                  <a:lnTo>
                    <a:pt x="319183" y="232124"/>
                  </a:lnTo>
                  <a:lnTo>
                    <a:pt x="363855" y="276796"/>
                  </a:lnTo>
                  <a:lnTo>
                    <a:pt x="363855" y="529304"/>
                  </a:lnTo>
                  <a:lnTo>
                    <a:pt x="260699" y="632460"/>
                  </a:lnTo>
                  <a:lnTo>
                    <a:pt x="260699" y="724948"/>
                  </a:lnTo>
                  <a:lnTo>
                    <a:pt x="260699" y="724948"/>
                  </a:lnTo>
                  <a:lnTo>
                    <a:pt x="149066" y="836485"/>
                  </a:lnTo>
                  <a:lnTo>
                    <a:pt x="149066" y="874967"/>
                  </a:lnTo>
                  <a:lnTo>
                    <a:pt x="95155" y="928973"/>
                  </a:lnTo>
                  <a:lnTo>
                    <a:pt x="95155" y="821341"/>
                  </a:lnTo>
                  <a:lnTo>
                    <a:pt x="178498" y="738092"/>
                  </a:lnTo>
                  <a:cubicBezTo>
                    <a:pt x="181737" y="740473"/>
                    <a:pt x="185738" y="741807"/>
                    <a:pt x="190024" y="741807"/>
                  </a:cubicBezTo>
                  <a:cubicBezTo>
                    <a:pt x="201263" y="741807"/>
                    <a:pt x="210312" y="732663"/>
                    <a:pt x="210312" y="721423"/>
                  </a:cubicBezTo>
                  <a:cubicBezTo>
                    <a:pt x="210312" y="710279"/>
                    <a:pt x="201263" y="701135"/>
                    <a:pt x="190024" y="701135"/>
                  </a:cubicBezTo>
                  <a:cubicBezTo>
                    <a:pt x="178784" y="701135"/>
                    <a:pt x="169736" y="710279"/>
                    <a:pt x="169736" y="721423"/>
                  </a:cubicBezTo>
                  <a:cubicBezTo>
                    <a:pt x="169736" y="725805"/>
                    <a:pt x="171069" y="729805"/>
                    <a:pt x="173355" y="733044"/>
                  </a:cubicBezTo>
                  <a:lnTo>
                    <a:pt x="88011" y="818388"/>
                  </a:lnTo>
                  <a:lnTo>
                    <a:pt x="88011" y="1165384"/>
                  </a:lnTo>
                  <a:lnTo>
                    <a:pt x="151352" y="1228820"/>
                  </a:lnTo>
                  <a:lnTo>
                    <a:pt x="151352" y="1521905"/>
                  </a:lnTo>
                  <a:cubicBezTo>
                    <a:pt x="141732" y="1523524"/>
                    <a:pt x="134493" y="1531906"/>
                    <a:pt x="134493" y="1541907"/>
                  </a:cubicBezTo>
                  <a:cubicBezTo>
                    <a:pt x="134493" y="1553147"/>
                    <a:pt x="143542" y="1562195"/>
                    <a:pt x="154781" y="1562195"/>
                  </a:cubicBezTo>
                  <a:cubicBezTo>
                    <a:pt x="166021" y="1562195"/>
                    <a:pt x="175070" y="1553147"/>
                    <a:pt x="175070" y="1541907"/>
                  </a:cubicBezTo>
                  <a:cubicBezTo>
                    <a:pt x="175070" y="1532001"/>
                    <a:pt x="167926" y="1523714"/>
                    <a:pt x="158496" y="1521905"/>
                  </a:cubicBezTo>
                  <a:close/>
                  <a:moveTo>
                    <a:pt x="316039" y="661511"/>
                  </a:moveTo>
                  <a:cubicBezTo>
                    <a:pt x="316039" y="654177"/>
                    <a:pt x="321945" y="648272"/>
                    <a:pt x="329184" y="648272"/>
                  </a:cubicBezTo>
                  <a:cubicBezTo>
                    <a:pt x="336518" y="648272"/>
                    <a:pt x="342424" y="654177"/>
                    <a:pt x="342424" y="661511"/>
                  </a:cubicBezTo>
                  <a:cubicBezTo>
                    <a:pt x="342424" y="668750"/>
                    <a:pt x="336518" y="674656"/>
                    <a:pt x="329184" y="674656"/>
                  </a:cubicBezTo>
                  <a:cubicBezTo>
                    <a:pt x="326898" y="674656"/>
                    <a:pt x="324707" y="674084"/>
                    <a:pt x="322802" y="672941"/>
                  </a:cubicBezTo>
                  <a:cubicBezTo>
                    <a:pt x="320707" y="671798"/>
                    <a:pt x="318897" y="669988"/>
                    <a:pt x="317754" y="667893"/>
                  </a:cubicBezTo>
                  <a:cubicBezTo>
                    <a:pt x="316611" y="665988"/>
                    <a:pt x="316039" y="663797"/>
                    <a:pt x="316039" y="661511"/>
                  </a:cubicBezTo>
                  <a:close/>
                  <a:moveTo>
                    <a:pt x="33433" y="1500092"/>
                  </a:moveTo>
                  <a:cubicBezTo>
                    <a:pt x="33433" y="1507331"/>
                    <a:pt x="27527" y="1513237"/>
                    <a:pt x="20288" y="1513237"/>
                  </a:cubicBezTo>
                  <a:cubicBezTo>
                    <a:pt x="13049" y="1513237"/>
                    <a:pt x="7144" y="1507331"/>
                    <a:pt x="7144" y="1500092"/>
                  </a:cubicBezTo>
                  <a:cubicBezTo>
                    <a:pt x="7144" y="1493996"/>
                    <a:pt x="11144" y="1488948"/>
                    <a:pt x="16669" y="1487424"/>
                  </a:cubicBezTo>
                  <a:cubicBezTo>
                    <a:pt x="17812" y="1487043"/>
                    <a:pt x="19050" y="1486853"/>
                    <a:pt x="20288" y="1486853"/>
                  </a:cubicBezTo>
                  <a:cubicBezTo>
                    <a:pt x="21527" y="1486853"/>
                    <a:pt x="22670" y="1487043"/>
                    <a:pt x="23813" y="1487424"/>
                  </a:cubicBezTo>
                  <a:cubicBezTo>
                    <a:pt x="29337" y="1488853"/>
                    <a:pt x="33433" y="1493996"/>
                    <a:pt x="33433" y="1500092"/>
                  </a:cubicBezTo>
                  <a:close/>
                  <a:moveTo>
                    <a:pt x="176879" y="721423"/>
                  </a:moveTo>
                  <a:cubicBezTo>
                    <a:pt x="176879" y="714184"/>
                    <a:pt x="182785" y="708279"/>
                    <a:pt x="190024" y="708279"/>
                  </a:cubicBezTo>
                  <a:cubicBezTo>
                    <a:pt x="197263" y="708279"/>
                    <a:pt x="203168" y="714184"/>
                    <a:pt x="203168" y="721423"/>
                  </a:cubicBezTo>
                  <a:cubicBezTo>
                    <a:pt x="203168" y="728758"/>
                    <a:pt x="197263" y="734663"/>
                    <a:pt x="190024" y="734663"/>
                  </a:cubicBezTo>
                  <a:cubicBezTo>
                    <a:pt x="187738" y="734663"/>
                    <a:pt x="185547" y="734092"/>
                    <a:pt x="183642" y="732949"/>
                  </a:cubicBezTo>
                  <a:cubicBezTo>
                    <a:pt x="181546" y="731806"/>
                    <a:pt x="179737" y="730091"/>
                    <a:pt x="178594" y="727901"/>
                  </a:cubicBezTo>
                  <a:cubicBezTo>
                    <a:pt x="177451" y="725996"/>
                    <a:pt x="176879" y="723805"/>
                    <a:pt x="176879" y="721423"/>
                  </a:cubicBezTo>
                  <a:close/>
                  <a:moveTo>
                    <a:pt x="154781" y="1555052"/>
                  </a:moveTo>
                  <a:cubicBezTo>
                    <a:pt x="147542" y="1555052"/>
                    <a:pt x="141637" y="1549146"/>
                    <a:pt x="141637" y="1541907"/>
                  </a:cubicBezTo>
                  <a:cubicBezTo>
                    <a:pt x="141637" y="1535811"/>
                    <a:pt x="145733" y="1530763"/>
                    <a:pt x="151352" y="1529239"/>
                  </a:cubicBezTo>
                  <a:cubicBezTo>
                    <a:pt x="152495" y="1528953"/>
                    <a:pt x="153638" y="1528763"/>
                    <a:pt x="154781" y="1528763"/>
                  </a:cubicBezTo>
                  <a:cubicBezTo>
                    <a:pt x="156115" y="1528763"/>
                    <a:pt x="157353" y="1528953"/>
                    <a:pt x="158496" y="1529334"/>
                  </a:cubicBezTo>
                  <a:cubicBezTo>
                    <a:pt x="163925" y="1530953"/>
                    <a:pt x="167926" y="1536002"/>
                    <a:pt x="167926" y="1541907"/>
                  </a:cubicBezTo>
                  <a:cubicBezTo>
                    <a:pt x="167926" y="1549146"/>
                    <a:pt x="162020" y="1555052"/>
                    <a:pt x="154781" y="1555052"/>
                  </a:cubicBezTo>
                  <a:close/>
                </a:path>
              </a:pathLst>
            </a:custGeom>
            <a:solidFill>
              <a:schemeClr val="accent1"/>
            </a:solidFill>
            <a:ln>
              <a:noFill/>
            </a:ln>
            <a:effectLst>
              <a:outerShdw blurRad="200025" dist="19050" dir="5400000" algn="bl" rotWithShape="0">
                <a:schemeClr val="accent1">
                  <a:alpha val="66666"/>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68" name="Google Shape;868;p29"/>
            <p:cNvSpPr/>
            <p:nvPr/>
          </p:nvSpPr>
          <p:spPr>
            <a:xfrm>
              <a:off x="7666005" y="3837621"/>
              <a:ext cx="75628" cy="444531"/>
            </a:xfrm>
            <a:custGeom>
              <a:avLst/>
              <a:gdLst/>
              <a:ahLst/>
              <a:cxnLst/>
              <a:rect l="l" t="t" r="r" b="b"/>
              <a:pathLst>
                <a:path w="75628" h="444531" extrusionOk="0">
                  <a:moveTo>
                    <a:pt x="58865" y="404146"/>
                  </a:moveTo>
                  <a:lnTo>
                    <a:pt x="58865" y="53816"/>
                  </a:lnTo>
                  <a:lnTo>
                    <a:pt x="30861" y="25813"/>
                  </a:lnTo>
                  <a:cubicBezTo>
                    <a:pt x="32576" y="23241"/>
                    <a:pt x="33528" y="20098"/>
                    <a:pt x="33528" y="16764"/>
                  </a:cubicBezTo>
                  <a:cubicBezTo>
                    <a:pt x="33528" y="7525"/>
                    <a:pt x="26003" y="0"/>
                    <a:pt x="16764" y="0"/>
                  </a:cubicBezTo>
                  <a:cubicBezTo>
                    <a:pt x="7525" y="0"/>
                    <a:pt x="0" y="7525"/>
                    <a:pt x="0" y="16764"/>
                  </a:cubicBezTo>
                  <a:cubicBezTo>
                    <a:pt x="0" y="26003"/>
                    <a:pt x="7525" y="33528"/>
                    <a:pt x="16764" y="33528"/>
                  </a:cubicBezTo>
                  <a:cubicBezTo>
                    <a:pt x="20098" y="33528"/>
                    <a:pt x="23146" y="32480"/>
                    <a:pt x="25813" y="30861"/>
                  </a:cubicBezTo>
                  <a:lnTo>
                    <a:pt x="25813" y="30861"/>
                  </a:lnTo>
                  <a:lnTo>
                    <a:pt x="51721" y="56769"/>
                  </a:lnTo>
                  <a:lnTo>
                    <a:pt x="51721" y="404146"/>
                  </a:lnTo>
                  <a:cubicBezTo>
                    <a:pt x="42196" y="405860"/>
                    <a:pt x="34957" y="414242"/>
                    <a:pt x="34957" y="424148"/>
                  </a:cubicBezTo>
                  <a:cubicBezTo>
                    <a:pt x="34957" y="435388"/>
                    <a:pt x="44101" y="444532"/>
                    <a:pt x="55341" y="444532"/>
                  </a:cubicBezTo>
                  <a:cubicBezTo>
                    <a:pt x="66485" y="444532"/>
                    <a:pt x="75629" y="435388"/>
                    <a:pt x="75629" y="424148"/>
                  </a:cubicBezTo>
                  <a:cubicBezTo>
                    <a:pt x="75629" y="414242"/>
                    <a:pt x="68294" y="405860"/>
                    <a:pt x="58865" y="404146"/>
                  </a:cubicBezTo>
                  <a:close/>
                  <a:moveTo>
                    <a:pt x="55341" y="437388"/>
                  </a:moveTo>
                  <a:cubicBezTo>
                    <a:pt x="48006" y="437388"/>
                    <a:pt x="42101" y="431483"/>
                    <a:pt x="42101" y="424148"/>
                  </a:cubicBezTo>
                  <a:cubicBezTo>
                    <a:pt x="42101" y="418147"/>
                    <a:pt x="46101" y="413099"/>
                    <a:pt x="51721" y="411575"/>
                  </a:cubicBezTo>
                  <a:cubicBezTo>
                    <a:pt x="52864" y="411194"/>
                    <a:pt x="54102" y="411004"/>
                    <a:pt x="55341" y="411004"/>
                  </a:cubicBezTo>
                  <a:cubicBezTo>
                    <a:pt x="56579" y="411004"/>
                    <a:pt x="57722" y="411194"/>
                    <a:pt x="58865" y="411575"/>
                  </a:cubicBezTo>
                  <a:cubicBezTo>
                    <a:pt x="64389" y="413004"/>
                    <a:pt x="68485" y="418147"/>
                    <a:pt x="68485" y="424148"/>
                  </a:cubicBezTo>
                  <a:cubicBezTo>
                    <a:pt x="68485" y="431483"/>
                    <a:pt x="62579" y="437388"/>
                    <a:pt x="55341" y="437388"/>
                  </a:cubicBezTo>
                  <a:close/>
                </a:path>
              </a:pathLst>
            </a:custGeom>
            <a:solidFill>
              <a:schemeClr val="accent1"/>
            </a:solidFill>
            <a:ln>
              <a:noFill/>
            </a:ln>
            <a:effectLst>
              <a:outerShdw blurRad="200025" dist="19050" dir="5400000" algn="bl" rotWithShape="0">
                <a:schemeClr val="accent1">
                  <a:alpha val="66666"/>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69" name="Google Shape;869;p29"/>
            <p:cNvSpPr/>
            <p:nvPr/>
          </p:nvSpPr>
          <p:spPr>
            <a:xfrm>
              <a:off x="7350442" y="3539870"/>
              <a:ext cx="240982" cy="701039"/>
            </a:xfrm>
            <a:custGeom>
              <a:avLst/>
              <a:gdLst/>
              <a:ahLst/>
              <a:cxnLst/>
              <a:rect l="l" t="t" r="r" b="b"/>
              <a:pathLst>
                <a:path w="240982" h="701039" extrusionOk="0">
                  <a:moveTo>
                    <a:pt x="227838" y="667893"/>
                  </a:moveTo>
                  <a:lnTo>
                    <a:pt x="227838" y="410146"/>
                  </a:lnTo>
                  <a:lnTo>
                    <a:pt x="160210" y="342519"/>
                  </a:lnTo>
                  <a:lnTo>
                    <a:pt x="160210" y="214503"/>
                  </a:lnTo>
                  <a:cubicBezTo>
                    <a:pt x="169545" y="212693"/>
                    <a:pt x="176689" y="204407"/>
                    <a:pt x="176689" y="194596"/>
                  </a:cubicBezTo>
                  <a:cubicBezTo>
                    <a:pt x="176689" y="183356"/>
                    <a:pt x="167545" y="174308"/>
                    <a:pt x="156400" y="174308"/>
                  </a:cubicBezTo>
                  <a:cubicBezTo>
                    <a:pt x="145161" y="174308"/>
                    <a:pt x="136017" y="183356"/>
                    <a:pt x="136017" y="194596"/>
                  </a:cubicBezTo>
                  <a:cubicBezTo>
                    <a:pt x="136017" y="204597"/>
                    <a:pt x="143446" y="212979"/>
                    <a:pt x="153067" y="214598"/>
                  </a:cubicBezTo>
                  <a:lnTo>
                    <a:pt x="153067" y="345472"/>
                  </a:lnTo>
                  <a:lnTo>
                    <a:pt x="220694" y="413099"/>
                  </a:lnTo>
                  <a:lnTo>
                    <a:pt x="220694" y="493681"/>
                  </a:lnTo>
                  <a:lnTo>
                    <a:pt x="103441" y="376428"/>
                  </a:lnTo>
                  <a:lnTo>
                    <a:pt x="103441" y="216122"/>
                  </a:lnTo>
                  <a:lnTo>
                    <a:pt x="23813" y="136493"/>
                  </a:lnTo>
                  <a:lnTo>
                    <a:pt x="23813" y="40291"/>
                  </a:lnTo>
                  <a:cubicBezTo>
                    <a:pt x="33242" y="38576"/>
                    <a:pt x="40576" y="30290"/>
                    <a:pt x="40576" y="20288"/>
                  </a:cubicBezTo>
                  <a:cubicBezTo>
                    <a:pt x="40576" y="9144"/>
                    <a:pt x="31432" y="0"/>
                    <a:pt x="20288" y="0"/>
                  </a:cubicBezTo>
                  <a:cubicBezTo>
                    <a:pt x="9049" y="0"/>
                    <a:pt x="0" y="9144"/>
                    <a:pt x="0" y="20288"/>
                  </a:cubicBezTo>
                  <a:cubicBezTo>
                    <a:pt x="0" y="30290"/>
                    <a:pt x="7144" y="38576"/>
                    <a:pt x="16669" y="40291"/>
                  </a:cubicBezTo>
                  <a:lnTo>
                    <a:pt x="16669" y="139446"/>
                  </a:lnTo>
                  <a:lnTo>
                    <a:pt x="96298" y="219075"/>
                  </a:lnTo>
                  <a:lnTo>
                    <a:pt x="96298" y="379381"/>
                  </a:lnTo>
                  <a:lnTo>
                    <a:pt x="220694" y="503777"/>
                  </a:lnTo>
                  <a:lnTo>
                    <a:pt x="220694" y="667893"/>
                  </a:lnTo>
                  <a:cubicBezTo>
                    <a:pt x="213169" y="669512"/>
                    <a:pt x="207454" y="676180"/>
                    <a:pt x="207454" y="684276"/>
                  </a:cubicBezTo>
                  <a:cubicBezTo>
                    <a:pt x="207454" y="693515"/>
                    <a:pt x="214979" y="701040"/>
                    <a:pt x="224218" y="701040"/>
                  </a:cubicBezTo>
                  <a:cubicBezTo>
                    <a:pt x="233458" y="701040"/>
                    <a:pt x="240982" y="693515"/>
                    <a:pt x="240982" y="684276"/>
                  </a:cubicBezTo>
                  <a:cubicBezTo>
                    <a:pt x="240887" y="676275"/>
                    <a:pt x="235267" y="669608"/>
                    <a:pt x="227838" y="667893"/>
                  </a:cubicBezTo>
                  <a:close/>
                  <a:moveTo>
                    <a:pt x="143161" y="194596"/>
                  </a:moveTo>
                  <a:cubicBezTo>
                    <a:pt x="143161" y="187357"/>
                    <a:pt x="149066" y="181451"/>
                    <a:pt x="156400" y="181451"/>
                  </a:cubicBezTo>
                  <a:cubicBezTo>
                    <a:pt x="163639" y="181451"/>
                    <a:pt x="169545" y="187357"/>
                    <a:pt x="169545" y="194596"/>
                  </a:cubicBezTo>
                  <a:cubicBezTo>
                    <a:pt x="169545" y="200501"/>
                    <a:pt x="165640" y="205550"/>
                    <a:pt x="160210" y="207074"/>
                  </a:cubicBezTo>
                  <a:cubicBezTo>
                    <a:pt x="158972" y="207550"/>
                    <a:pt x="157734" y="207740"/>
                    <a:pt x="156400" y="207740"/>
                  </a:cubicBezTo>
                  <a:cubicBezTo>
                    <a:pt x="155257" y="207740"/>
                    <a:pt x="154114" y="207550"/>
                    <a:pt x="153067" y="207264"/>
                  </a:cubicBezTo>
                  <a:cubicBezTo>
                    <a:pt x="147352" y="205835"/>
                    <a:pt x="143161" y="200692"/>
                    <a:pt x="143161" y="194596"/>
                  </a:cubicBezTo>
                  <a:close/>
                  <a:moveTo>
                    <a:pt x="7144" y="20288"/>
                  </a:moveTo>
                  <a:cubicBezTo>
                    <a:pt x="7144" y="13049"/>
                    <a:pt x="13049" y="7144"/>
                    <a:pt x="20288" y="7144"/>
                  </a:cubicBezTo>
                  <a:cubicBezTo>
                    <a:pt x="27527" y="7144"/>
                    <a:pt x="33433" y="13049"/>
                    <a:pt x="33433" y="20288"/>
                  </a:cubicBezTo>
                  <a:cubicBezTo>
                    <a:pt x="33433" y="26289"/>
                    <a:pt x="29337" y="31433"/>
                    <a:pt x="23813" y="32861"/>
                  </a:cubicBezTo>
                  <a:cubicBezTo>
                    <a:pt x="22669" y="33242"/>
                    <a:pt x="21526" y="33433"/>
                    <a:pt x="20288" y="33433"/>
                  </a:cubicBezTo>
                  <a:cubicBezTo>
                    <a:pt x="19050" y="33433"/>
                    <a:pt x="17812" y="33242"/>
                    <a:pt x="16669" y="32861"/>
                  </a:cubicBezTo>
                  <a:cubicBezTo>
                    <a:pt x="11144" y="31337"/>
                    <a:pt x="7144" y="26289"/>
                    <a:pt x="7144" y="20288"/>
                  </a:cubicBezTo>
                  <a:close/>
                </a:path>
              </a:pathLst>
            </a:custGeom>
            <a:solidFill>
              <a:schemeClr val="accent1"/>
            </a:solidFill>
            <a:ln>
              <a:noFill/>
            </a:ln>
            <a:effectLst>
              <a:outerShdw blurRad="200025" dist="19050" dir="5400000" algn="bl" rotWithShape="0">
                <a:schemeClr val="accent1">
                  <a:alpha val="66666"/>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70" name="Google Shape;870;p29"/>
            <p:cNvSpPr/>
            <p:nvPr/>
          </p:nvSpPr>
          <p:spPr>
            <a:xfrm>
              <a:off x="7557897" y="2823590"/>
              <a:ext cx="322706" cy="857440"/>
            </a:xfrm>
            <a:custGeom>
              <a:avLst/>
              <a:gdLst/>
              <a:ahLst/>
              <a:cxnLst/>
              <a:rect l="l" t="t" r="r" b="b"/>
              <a:pathLst>
                <a:path w="322706" h="857440" extrusionOk="0">
                  <a:moveTo>
                    <a:pt x="20098" y="824293"/>
                  </a:moveTo>
                  <a:lnTo>
                    <a:pt x="20098" y="561213"/>
                  </a:lnTo>
                  <a:lnTo>
                    <a:pt x="309563" y="271748"/>
                  </a:lnTo>
                  <a:lnTo>
                    <a:pt x="309563" y="33147"/>
                  </a:lnTo>
                  <a:cubicBezTo>
                    <a:pt x="317087" y="31528"/>
                    <a:pt x="322707" y="24860"/>
                    <a:pt x="322707" y="16764"/>
                  </a:cubicBezTo>
                  <a:cubicBezTo>
                    <a:pt x="322707" y="7525"/>
                    <a:pt x="315182" y="0"/>
                    <a:pt x="305943" y="0"/>
                  </a:cubicBezTo>
                  <a:cubicBezTo>
                    <a:pt x="296704" y="0"/>
                    <a:pt x="289179" y="7525"/>
                    <a:pt x="289179" y="16764"/>
                  </a:cubicBezTo>
                  <a:cubicBezTo>
                    <a:pt x="289179" y="24765"/>
                    <a:pt x="294799" y="31432"/>
                    <a:pt x="302323" y="33147"/>
                  </a:cubicBezTo>
                  <a:lnTo>
                    <a:pt x="302323" y="268796"/>
                  </a:lnTo>
                  <a:lnTo>
                    <a:pt x="12859" y="558260"/>
                  </a:lnTo>
                  <a:lnTo>
                    <a:pt x="12859" y="824389"/>
                  </a:lnTo>
                  <a:cubicBezTo>
                    <a:pt x="5524" y="826103"/>
                    <a:pt x="0" y="832771"/>
                    <a:pt x="0" y="840676"/>
                  </a:cubicBezTo>
                  <a:cubicBezTo>
                    <a:pt x="0" y="849916"/>
                    <a:pt x="7525" y="857441"/>
                    <a:pt x="16764" y="857441"/>
                  </a:cubicBezTo>
                  <a:cubicBezTo>
                    <a:pt x="26003" y="857441"/>
                    <a:pt x="33528" y="849916"/>
                    <a:pt x="33528" y="840676"/>
                  </a:cubicBezTo>
                  <a:cubicBezTo>
                    <a:pt x="33528" y="832580"/>
                    <a:pt x="27718" y="825818"/>
                    <a:pt x="20098" y="824293"/>
                  </a:cubicBezTo>
                  <a:close/>
                </a:path>
              </a:pathLst>
            </a:custGeom>
            <a:solidFill>
              <a:schemeClr val="accent1"/>
            </a:solidFill>
            <a:ln>
              <a:noFill/>
            </a:ln>
            <a:effectLst>
              <a:outerShdw blurRad="200025" dist="19050" dir="5400000" algn="bl" rotWithShape="0">
                <a:schemeClr val="accent1">
                  <a:alpha val="66666"/>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871" name="Google Shape;871;p29"/>
          <p:cNvGrpSpPr/>
          <p:nvPr/>
        </p:nvGrpSpPr>
        <p:grpSpPr>
          <a:xfrm rot="5400000">
            <a:off x="7541289" y="2887813"/>
            <a:ext cx="1491554" cy="3154695"/>
            <a:chOff x="7350442" y="2608992"/>
            <a:chExt cx="777239" cy="1673160"/>
          </a:xfrm>
        </p:grpSpPr>
        <p:sp>
          <p:nvSpPr>
            <p:cNvPr id="872" name="Google Shape;872;p29"/>
            <p:cNvSpPr/>
            <p:nvPr/>
          </p:nvSpPr>
          <p:spPr>
            <a:xfrm>
              <a:off x="7486745" y="2608992"/>
              <a:ext cx="300894" cy="898874"/>
            </a:xfrm>
            <a:custGeom>
              <a:avLst/>
              <a:gdLst/>
              <a:ahLst/>
              <a:cxnLst/>
              <a:rect l="l" t="t" r="r" b="b"/>
              <a:pathLst>
                <a:path w="300894" h="898874" extrusionOk="0">
                  <a:moveTo>
                    <a:pt x="16764" y="858488"/>
                  </a:moveTo>
                  <a:cubicBezTo>
                    <a:pt x="7334" y="860203"/>
                    <a:pt x="0" y="868585"/>
                    <a:pt x="0" y="878491"/>
                  </a:cubicBezTo>
                  <a:cubicBezTo>
                    <a:pt x="0" y="889730"/>
                    <a:pt x="9144" y="898874"/>
                    <a:pt x="20288" y="898874"/>
                  </a:cubicBezTo>
                  <a:cubicBezTo>
                    <a:pt x="31528" y="898874"/>
                    <a:pt x="40672" y="889730"/>
                    <a:pt x="40672" y="878491"/>
                  </a:cubicBezTo>
                  <a:cubicBezTo>
                    <a:pt x="40672" y="868585"/>
                    <a:pt x="33433" y="860203"/>
                    <a:pt x="23908" y="858488"/>
                  </a:cubicBezTo>
                  <a:lnTo>
                    <a:pt x="23908" y="733997"/>
                  </a:lnTo>
                  <a:lnTo>
                    <a:pt x="300895" y="457009"/>
                  </a:lnTo>
                  <a:lnTo>
                    <a:pt x="300895" y="0"/>
                  </a:lnTo>
                  <a:lnTo>
                    <a:pt x="293751" y="0"/>
                  </a:lnTo>
                  <a:lnTo>
                    <a:pt x="293751" y="454057"/>
                  </a:lnTo>
                  <a:lnTo>
                    <a:pt x="16764" y="731044"/>
                  </a:lnTo>
                  <a:lnTo>
                    <a:pt x="16764" y="858488"/>
                  </a:lnTo>
                  <a:close/>
                  <a:moveTo>
                    <a:pt x="33528" y="878491"/>
                  </a:moveTo>
                  <a:cubicBezTo>
                    <a:pt x="33528" y="885825"/>
                    <a:pt x="27622" y="891730"/>
                    <a:pt x="20288" y="891730"/>
                  </a:cubicBezTo>
                  <a:cubicBezTo>
                    <a:pt x="13049" y="891730"/>
                    <a:pt x="7144" y="885825"/>
                    <a:pt x="7144" y="878491"/>
                  </a:cubicBezTo>
                  <a:cubicBezTo>
                    <a:pt x="7144" y="872490"/>
                    <a:pt x="11239" y="867347"/>
                    <a:pt x="16764" y="865918"/>
                  </a:cubicBezTo>
                  <a:cubicBezTo>
                    <a:pt x="17907" y="865537"/>
                    <a:pt x="19050" y="865346"/>
                    <a:pt x="20288" y="865346"/>
                  </a:cubicBezTo>
                  <a:cubicBezTo>
                    <a:pt x="21526" y="865346"/>
                    <a:pt x="22765" y="865537"/>
                    <a:pt x="23908" y="865918"/>
                  </a:cubicBezTo>
                  <a:cubicBezTo>
                    <a:pt x="29527" y="867442"/>
                    <a:pt x="33528" y="872490"/>
                    <a:pt x="33528" y="878491"/>
                  </a:cubicBezTo>
                  <a:close/>
                </a:path>
              </a:pathLst>
            </a:custGeom>
            <a:solidFill>
              <a:schemeClr val="accent1"/>
            </a:solidFill>
            <a:ln>
              <a:noFill/>
            </a:ln>
            <a:effectLst>
              <a:outerShdw blurRad="200025" dist="19050" dir="5400000" algn="bl" rotWithShape="0">
                <a:schemeClr val="accent1">
                  <a:alpha val="66666"/>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73" name="Google Shape;873;p29"/>
            <p:cNvSpPr/>
            <p:nvPr/>
          </p:nvSpPr>
          <p:spPr>
            <a:xfrm>
              <a:off x="7430357" y="3185731"/>
              <a:ext cx="149161" cy="440054"/>
            </a:xfrm>
            <a:custGeom>
              <a:avLst/>
              <a:gdLst/>
              <a:ahLst/>
              <a:cxnLst/>
              <a:rect l="l" t="t" r="r" b="b"/>
              <a:pathLst>
                <a:path w="149161" h="440054" extrusionOk="0">
                  <a:moveTo>
                    <a:pt x="123349" y="30861"/>
                  </a:moveTo>
                  <a:cubicBezTo>
                    <a:pt x="125921" y="32575"/>
                    <a:pt x="129064" y="33528"/>
                    <a:pt x="132397" y="33528"/>
                  </a:cubicBezTo>
                  <a:cubicBezTo>
                    <a:pt x="141637" y="33528"/>
                    <a:pt x="149162" y="26003"/>
                    <a:pt x="149162" y="16764"/>
                  </a:cubicBezTo>
                  <a:cubicBezTo>
                    <a:pt x="149162" y="7525"/>
                    <a:pt x="141637" y="0"/>
                    <a:pt x="132397" y="0"/>
                  </a:cubicBezTo>
                  <a:cubicBezTo>
                    <a:pt x="123158" y="0"/>
                    <a:pt x="115634" y="7525"/>
                    <a:pt x="115634" y="16764"/>
                  </a:cubicBezTo>
                  <a:cubicBezTo>
                    <a:pt x="115634" y="20098"/>
                    <a:pt x="116586" y="23146"/>
                    <a:pt x="118301" y="25813"/>
                  </a:cubicBezTo>
                  <a:lnTo>
                    <a:pt x="16764" y="127349"/>
                  </a:lnTo>
                  <a:lnTo>
                    <a:pt x="16764" y="399669"/>
                  </a:lnTo>
                  <a:cubicBezTo>
                    <a:pt x="7334" y="401384"/>
                    <a:pt x="0" y="409765"/>
                    <a:pt x="0" y="419671"/>
                  </a:cubicBezTo>
                  <a:cubicBezTo>
                    <a:pt x="0" y="430911"/>
                    <a:pt x="9144" y="440055"/>
                    <a:pt x="20288" y="440055"/>
                  </a:cubicBezTo>
                  <a:cubicBezTo>
                    <a:pt x="31528" y="440055"/>
                    <a:pt x="40672" y="430911"/>
                    <a:pt x="40672" y="419671"/>
                  </a:cubicBezTo>
                  <a:cubicBezTo>
                    <a:pt x="40672" y="409765"/>
                    <a:pt x="33433" y="401384"/>
                    <a:pt x="23908" y="399669"/>
                  </a:cubicBezTo>
                  <a:lnTo>
                    <a:pt x="23908" y="130302"/>
                  </a:lnTo>
                  <a:lnTo>
                    <a:pt x="123349" y="30861"/>
                  </a:lnTo>
                  <a:close/>
                  <a:moveTo>
                    <a:pt x="33623" y="419671"/>
                  </a:moveTo>
                  <a:cubicBezTo>
                    <a:pt x="33623" y="427006"/>
                    <a:pt x="27718" y="432911"/>
                    <a:pt x="20384" y="432911"/>
                  </a:cubicBezTo>
                  <a:cubicBezTo>
                    <a:pt x="13145" y="432911"/>
                    <a:pt x="7239" y="427006"/>
                    <a:pt x="7239" y="419671"/>
                  </a:cubicBezTo>
                  <a:cubicBezTo>
                    <a:pt x="7239" y="413671"/>
                    <a:pt x="11335" y="408527"/>
                    <a:pt x="16859" y="407098"/>
                  </a:cubicBezTo>
                  <a:cubicBezTo>
                    <a:pt x="18002" y="406717"/>
                    <a:pt x="19145" y="406527"/>
                    <a:pt x="20384" y="406527"/>
                  </a:cubicBezTo>
                  <a:cubicBezTo>
                    <a:pt x="21622" y="406527"/>
                    <a:pt x="22860" y="406717"/>
                    <a:pt x="24003" y="407098"/>
                  </a:cubicBezTo>
                  <a:cubicBezTo>
                    <a:pt x="29623" y="408622"/>
                    <a:pt x="33623" y="413671"/>
                    <a:pt x="33623" y="419671"/>
                  </a:cubicBezTo>
                  <a:close/>
                </a:path>
              </a:pathLst>
            </a:custGeom>
            <a:solidFill>
              <a:schemeClr val="accent1"/>
            </a:solidFill>
            <a:ln>
              <a:noFill/>
            </a:ln>
            <a:effectLst>
              <a:outerShdw blurRad="200025" dist="19050" dir="5400000" algn="bl" rotWithShape="0">
                <a:schemeClr val="accent1">
                  <a:alpha val="66666"/>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74" name="Google Shape;874;p29"/>
            <p:cNvSpPr/>
            <p:nvPr/>
          </p:nvSpPr>
          <p:spPr>
            <a:xfrm>
              <a:off x="7350442" y="2713767"/>
              <a:ext cx="389000" cy="777335"/>
            </a:xfrm>
            <a:custGeom>
              <a:avLst/>
              <a:gdLst/>
              <a:ahLst/>
              <a:cxnLst/>
              <a:rect l="l" t="t" r="r" b="b"/>
              <a:pathLst>
                <a:path w="389000" h="777335" extrusionOk="0">
                  <a:moveTo>
                    <a:pt x="297466" y="400812"/>
                  </a:moveTo>
                  <a:lnTo>
                    <a:pt x="188976" y="400812"/>
                  </a:lnTo>
                  <a:lnTo>
                    <a:pt x="16669" y="573024"/>
                  </a:lnTo>
                  <a:lnTo>
                    <a:pt x="16669" y="736949"/>
                  </a:lnTo>
                  <a:cubicBezTo>
                    <a:pt x="7144" y="738664"/>
                    <a:pt x="0" y="747046"/>
                    <a:pt x="0" y="757047"/>
                  </a:cubicBezTo>
                  <a:cubicBezTo>
                    <a:pt x="0" y="768191"/>
                    <a:pt x="9049" y="777335"/>
                    <a:pt x="20288" y="777335"/>
                  </a:cubicBezTo>
                  <a:cubicBezTo>
                    <a:pt x="31432" y="777335"/>
                    <a:pt x="40576" y="768191"/>
                    <a:pt x="40576" y="757047"/>
                  </a:cubicBezTo>
                  <a:cubicBezTo>
                    <a:pt x="40576" y="747046"/>
                    <a:pt x="33242" y="738664"/>
                    <a:pt x="23813" y="736949"/>
                  </a:cubicBezTo>
                  <a:lnTo>
                    <a:pt x="23813" y="575977"/>
                  </a:lnTo>
                  <a:lnTo>
                    <a:pt x="191929" y="407956"/>
                  </a:lnTo>
                  <a:lnTo>
                    <a:pt x="300418" y="407956"/>
                  </a:lnTo>
                  <a:lnTo>
                    <a:pt x="372237" y="336042"/>
                  </a:lnTo>
                  <a:lnTo>
                    <a:pt x="372237" y="40291"/>
                  </a:lnTo>
                  <a:cubicBezTo>
                    <a:pt x="381667" y="38576"/>
                    <a:pt x="389001" y="30289"/>
                    <a:pt x="389001" y="20288"/>
                  </a:cubicBezTo>
                  <a:cubicBezTo>
                    <a:pt x="389001" y="9049"/>
                    <a:pt x="379857" y="0"/>
                    <a:pt x="368713" y="0"/>
                  </a:cubicBezTo>
                  <a:cubicBezTo>
                    <a:pt x="357473" y="0"/>
                    <a:pt x="348329" y="9049"/>
                    <a:pt x="348329" y="20288"/>
                  </a:cubicBezTo>
                  <a:cubicBezTo>
                    <a:pt x="348329" y="30289"/>
                    <a:pt x="355568" y="38576"/>
                    <a:pt x="365093" y="40291"/>
                  </a:cubicBezTo>
                  <a:lnTo>
                    <a:pt x="365093" y="333089"/>
                  </a:lnTo>
                  <a:lnTo>
                    <a:pt x="297466" y="400812"/>
                  </a:lnTo>
                  <a:close/>
                  <a:moveTo>
                    <a:pt x="33433" y="757047"/>
                  </a:moveTo>
                  <a:cubicBezTo>
                    <a:pt x="33433" y="764286"/>
                    <a:pt x="27527" y="770192"/>
                    <a:pt x="20288" y="770192"/>
                  </a:cubicBezTo>
                  <a:cubicBezTo>
                    <a:pt x="13049" y="770192"/>
                    <a:pt x="7144" y="764286"/>
                    <a:pt x="7144" y="757047"/>
                  </a:cubicBezTo>
                  <a:cubicBezTo>
                    <a:pt x="7144" y="750951"/>
                    <a:pt x="11144" y="745903"/>
                    <a:pt x="16669" y="744379"/>
                  </a:cubicBezTo>
                  <a:cubicBezTo>
                    <a:pt x="17812" y="743998"/>
                    <a:pt x="19050" y="743807"/>
                    <a:pt x="20288" y="743807"/>
                  </a:cubicBezTo>
                  <a:cubicBezTo>
                    <a:pt x="21526" y="743807"/>
                    <a:pt x="22669" y="743998"/>
                    <a:pt x="23813" y="744379"/>
                  </a:cubicBezTo>
                  <a:cubicBezTo>
                    <a:pt x="29337" y="745808"/>
                    <a:pt x="33433" y="750951"/>
                    <a:pt x="33433" y="757047"/>
                  </a:cubicBezTo>
                  <a:close/>
                  <a:moveTo>
                    <a:pt x="355473" y="20288"/>
                  </a:moveTo>
                  <a:cubicBezTo>
                    <a:pt x="355473" y="13049"/>
                    <a:pt x="361379" y="7144"/>
                    <a:pt x="368713" y="7144"/>
                  </a:cubicBezTo>
                  <a:cubicBezTo>
                    <a:pt x="375952" y="7144"/>
                    <a:pt x="381857" y="13049"/>
                    <a:pt x="381857" y="20288"/>
                  </a:cubicBezTo>
                  <a:cubicBezTo>
                    <a:pt x="381857" y="26289"/>
                    <a:pt x="377761" y="31432"/>
                    <a:pt x="372237" y="32861"/>
                  </a:cubicBezTo>
                  <a:cubicBezTo>
                    <a:pt x="371094" y="33242"/>
                    <a:pt x="369951" y="33433"/>
                    <a:pt x="368713" y="33433"/>
                  </a:cubicBezTo>
                  <a:cubicBezTo>
                    <a:pt x="367474" y="33433"/>
                    <a:pt x="366236" y="33242"/>
                    <a:pt x="365093" y="32861"/>
                  </a:cubicBezTo>
                  <a:cubicBezTo>
                    <a:pt x="359473" y="31337"/>
                    <a:pt x="355473" y="26289"/>
                    <a:pt x="355473" y="20288"/>
                  </a:cubicBezTo>
                  <a:close/>
                </a:path>
              </a:pathLst>
            </a:custGeom>
            <a:solidFill>
              <a:schemeClr val="accent1"/>
            </a:solidFill>
            <a:ln>
              <a:noFill/>
            </a:ln>
            <a:effectLst>
              <a:outerShdw blurRad="200025" dist="19050" dir="5400000" algn="bl" rotWithShape="0">
                <a:schemeClr val="accent1">
                  <a:alpha val="66666"/>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75" name="Google Shape;875;p29"/>
            <p:cNvSpPr/>
            <p:nvPr/>
          </p:nvSpPr>
          <p:spPr>
            <a:xfrm>
              <a:off x="7860696" y="2608992"/>
              <a:ext cx="266985" cy="1341405"/>
            </a:xfrm>
            <a:custGeom>
              <a:avLst/>
              <a:gdLst/>
              <a:ahLst/>
              <a:cxnLst/>
              <a:rect l="l" t="t" r="r" b="b"/>
              <a:pathLst>
                <a:path w="266985" h="1341405" extrusionOk="0">
                  <a:moveTo>
                    <a:pt x="266986" y="744569"/>
                  </a:moveTo>
                  <a:lnTo>
                    <a:pt x="266986" y="0"/>
                  </a:lnTo>
                  <a:lnTo>
                    <a:pt x="259842" y="0"/>
                  </a:lnTo>
                  <a:lnTo>
                    <a:pt x="259842" y="741617"/>
                  </a:lnTo>
                  <a:lnTo>
                    <a:pt x="13145" y="988314"/>
                  </a:lnTo>
                  <a:lnTo>
                    <a:pt x="13145" y="1308259"/>
                  </a:lnTo>
                  <a:cubicBezTo>
                    <a:pt x="5620" y="1309878"/>
                    <a:pt x="0" y="1316546"/>
                    <a:pt x="0" y="1324642"/>
                  </a:cubicBezTo>
                  <a:cubicBezTo>
                    <a:pt x="0" y="1333881"/>
                    <a:pt x="7525" y="1341406"/>
                    <a:pt x="16764" y="1341406"/>
                  </a:cubicBezTo>
                  <a:cubicBezTo>
                    <a:pt x="26003" y="1341406"/>
                    <a:pt x="33528" y="1333881"/>
                    <a:pt x="33528" y="1324642"/>
                  </a:cubicBezTo>
                  <a:cubicBezTo>
                    <a:pt x="33528" y="1316641"/>
                    <a:pt x="27908" y="1309973"/>
                    <a:pt x="20384" y="1308259"/>
                  </a:cubicBezTo>
                  <a:lnTo>
                    <a:pt x="20384" y="991267"/>
                  </a:lnTo>
                  <a:lnTo>
                    <a:pt x="266986" y="744569"/>
                  </a:lnTo>
                  <a:close/>
                </a:path>
              </a:pathLst>
            </a:custGeom>
            <a:solidFill>
              <a:schemeClr val="accent1"/>
            </a:solidFill>
            <a:ln>
              <a:noFill/>
            </a:ln>
            <a:effectLst>
              <a:outerShdw blurRad="200025" dist="19050" dir="5400000" algn="bl" rotWithShape="0">
                <a:schemeClr val="accent1">
                  <a:alpha val="66666"/>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76" name="Google Shape;876;p29"/>
            <p:cNvSpPr/>
            <p:nvPr/>
          </p:nvSpPr>
          <p:spPr>
            <a:xfrm>
              <a:off x="7602140" y="2608992"/>
              <a:ext cx="370998" cy="1562195"/>
            </a:xfrm>
            <a:custGeom>
              <a:avLst/>
              <a:gdLst/>
              <a:ahLst/>
              <a:cxnLst/>
              <a:rect l="l" t="t" r="r" b="b"/>
              <a:pathLst>
                <a:path w="370998" h="1562195" extrusionOk="0">
                  <a:moveTo>
                    <a:pt x="158496" y="1521905"/>
                  </a:moveTo>
                  <a:lnTo>
                    <a:pt x="158496" y="1225868"/>
                  </a:lnTo>
                  <a:lnTo>
                    <a:pt x="95155" y="1162431"/>
                  </a:lnTo>
                  <a:lnTo>
                    <a:pt x="95155" y="939070"/>
                  </a:lnTo>
                  <a:lnTo>
                    <a:pt x="156210" y="878014"/>
                  </a:lnTo>
                  <a:lnTo>
                    <a:pt x="156210" y="839534"/>
                  </a:lnTo>
                  <a:lnTo>
                    <a:pt x="317659" y="678085"/>
                  </a:lnTo>
                  <a:cubicBezTo>
                    <a:pt x="320897" y="680466"/>
                    <a:pt x="324898" y="681800"/>
                    <a:pt x="329184" y="681800"/>
                  </a:cubicBezTo>
                  <a:cubicBezTo>
                    <a:pt x="340423" y="681800"/>
                    <a:pt x="349568" y="672655"/>
                    <a:pt x="349568" y="661511"/>
                  </a:cubicBezTo>
                  <a:cubicBezTo>
                    <a:pt x="349568" y="650272"/>
                    <a:pt x="340423" y="641128"/>
                    <a:pt x="329184" y="641128"/>
                  </a:cubicBezTo>
                  <a:cubicBezTo>
                    <a:pt x="318040" y="641128"/>
                    <a:pt x="308896" y="650272"/>
                    <a:pt x="308896" y="661511"/>
                  </a:cubicBezTo>
                  <a:cubicBezTo>
                    <a:pt x="308896" y="665797"/>
                    <a:pt x="310229" y="669798"/>
                    <a:pt x="312611" y="673037"/>
                  </a:cubicBezTo>
                  <a:lnTo>
                    <a:pt x="267843" y="717804"/>
                  </a:lnTo>
                  <a:lnTo>
                    <a:pt x="267843" y="635413"/>
                  </a:lnTo>
                  <a:lnTo>
                    <a:pt x="370999" y="532257"/>
                  </a:lnTo>
                  <a:lnTo>
                    <a:pt x="370999" y="273844"/>
                  </a:lnTo>
                  <a:lnTo>
                    <a:pt x="319183" y="222028"/>
                  </a:lnTo>
                  <a:lnTo>
                    <a:pt x="319183" y="0"/>
                  </a:lnTo>
                  <a:lnTo>
                    <a:pt x="312039" y="0"/>
                  </a:lnTo>
                  <a:lnTo>
                    <a:pt x="312039" y="503777"/>
                  </a:lnTo>
                  <a:lnTo>
                    <a:pt x="16669" y="799147"/>
                  </a:lnTo>
                  <a:lnTo>
                    <a:pt x="16669" y="1479995"/>
                  </a:lnTo>
                  <a:cubicBezTo>
                    <a:pt x="7144" y="1481709"/>
                    <a:pt x="0" y="1490091"/>
                    <a:pt x="0" y="1500092"/>
                  </a:cubicBezTo>
                  <a:cubicBezTo>
                    <a:pt x="0" y="1511237"/>
                    <a:pt x="9049" y="1520381"/>
                    <a:pt x="20288" y="1520381"/>
                  </a:cubicBezTo>
                  <a:cubicBezTo>
                    <a:pt x="31528" y="1520381"/>
                    <a:pt x="40577" y="1511237"/>
                    <a:pt x="40577" y="1500092"/>
                  </a:cubicBezTo>
                  <a:cubicBezTo>
                    <a:pt x="40577" y="1490091"/>
                    <a:pt x="33338" y="1481709"/>
                    <a:pt x="23813" y="1479995"/>
                  </a:cubicBezTo>
                  <a:lnTo>
                    <a:pt x="23813" y="802100"/>
                  </a:lnTo>
                  <a:lnTo>
                    <a:pt x="319183" y="506730"/>
                  </a:lnTo>
                  <a:lnTo>
                    <a:pt x="319183" y="232124"/>
                  </a:lnTo>
                  <a:lnTo>
                    <a:pt x="363855" y="276796"/>
                  </a:lnTo>
                  <a:lnTo>
                    <a:pt x="363855" y="529304"/>
                  </a:lnTo>
                  <a:lnTo>
                    <a:pt x="260699" y="632460"/>
                  </a:lnTo>
                  <a:lnTo>
                    <a:pt x="260699" y="724948"/>
                  </a:lnTo>
                  <a:lnTo>
                    <a:pt x="260699" y="724948"/>
                  </a:lnTo>
                  <a:lnTo>
                    <a:pt x="149066" y="836485"/>
                  </a:lnTo>
                  <a:lnTo>
                    <a:pt x="149066" y="874967"/>
                  </a:lnTo>
                  <a:lnTo>
                    <a:pt x="95155" y="928973"/>
                  </a:lnTo>
                  <a:lnTo>
                    <a:pt x="95155" y="821341"/>
                  </a:lnTo>
                  <a:lnTo>
                    <a:pt x="178498" y="738092"/>
                  </a:lnTo>
                  <a:cubicBezTo>
                    <a:pt x="181737" y="740473"/>
                    <a:pt x="185738" y="741807"/>
                    <a:pt x="190024" y="741807"/>
                  </a:cubicBezTo>
                  <a:cubicBezTo>
                    <a:pt x="201263" y="741807"/>
                    <a:pt x="210312" y="732663"/>
                    <a:pt x="210312" y="721423"/>
                  </a:cubicBezTo>
                  <a:cubicBezTo>
                    <a:pt x="210312" y="710279"/>
                    <a:pt x="201263" y="701135"/>
                    <a:pt x="190024" y="701135"/>
                  </a:cubicBezTo>
                  <a:cubicBezTo>
                    <a:pt x="178784" y="701135"/>
                    <a:pt x="169736" y="710279"/>
                    <a:pt x="169736" y="721423"/>
                  </a:cubicBezTo>
                  <a:cubicBezTo>
                    <a:pt x="169736" y="725805"/>
                    <a:pt x="171069" y="729805"/>
                    <a:pt x="173355" y="733044"/>
                  </a:cubicBezTo>
                  <a:lnTo>
                    <a:pt x="88011" y="818388"/>
                  </a:lnTo>
                  <a:lnTo>
                    <a:pt x="88011" y="1165384"/>
                  </a:lnTo>
                  <a:lnTo>
                    <a:pt x="151352" y="1228820"/>
                  </a:lnTo>
                  <a:lnTo>
                    <a:pt x="151352" y="1521905"/>
                  </a:lnTo>
                  <a:cubicBezTo>
                    <a:pt x="141732" y="1523524"/>
                    <a:pt x="134493" y="1531906"/>
                    <a:pt x="134493" y="1541907"/>
                  </a:cubicBezTo>
                  <a:cubicBezTo>
                    <a:pt x="134493" y="1553147"/>
                    <a:pt x="143542" y="1562195"/>
                    <a:pt x="154781" y="1562195"/>
                  </a:cubicBezTo>
                  <a:cubicBezTo>
                    <a:pt x="166021" y="1562195"/>
                    <a:pt x="175070" y="1553147"/>
                    <a:pt x="175070" y="1541907"/>
                  </a:cubicBezTo>
                  <a:cubicBezTo>
                    <a:pt x="175070" y="1532001"/>
                    <a:pt x="167926" y="1523714"/>
                    <a:pt x="158496" y="1521905"/>
                  </a:cubicBezTo>
                  <a:close/>
                  <a:moveTo>
                    <a:pt x="316039" y="661511"/>
                  </a:moveTo>
                  <a:cubicBezTo>
                    <a:pt x="316039" y="654177"/>
                    <a:pt x="321945" y="648272"/>
                    <a:pt x="329184" y="648272"/>
                  </a:cubicBezTo>
                  <a:cubicBezTo>
                    <a:pt x="336518" y="648272"/>
                    <a:pt x="342424" y="654177"/>
                    <a:pt x="342424" y="661511"/>
                  </a:cubicBezTo>
                  <a:cubicBezTo>
                    <a:pt x="342424" y="668750"/>
                    <a:pt x="336518" y="674656"/>
                    <a:pt x="329184" y="674656"/>
                  </a:cubicBezTo>
                  <a:cubicBezTo>
                    <a:pt x="326898" y="674656"/>
                    <a:pt x="324707" y="674084"/>
                    <a:pt x="322802" y="672941"/>
                  </a:cubicBezTo>
                  <a:cubicBezTo>
                    <a:pt x="320707" y="671798"/>
                    <a:pt x="318897" y="669988"/>
                    <a:pt x="317754" y="667893"/>
                  </a:cubicBezTo>
                  <a:cubicBezTo>
                    <a:pt x="316611" y="665988"/>
                    <a:pt x="316039" y="663797"/>
                    <a:pt x="316039" y="661511"/>
                  </a:cubicBezTo>
                  <a:close/>
                  <a:moveTo>
                    <a:pt x="33433" y="1500092"/>
                  </a:moveTo>
                  <a:cubicBezTo>
                    <a:pt x="33433" y="1507331"/>
                    <a:pt x="27527" y="1513237"/>
                    <a:pt x="20288" y="1513237"/>
                  </a:cubicBezTo>
                  <a:cubicBezTo>
                    <a:pt x="13049" y="1513237"/>
                    <a:pt x="7144" y="1507331"/>
                    <a:pt x="7144" y="1500092"/>
                  </a:cubicBezTo>
                  <a:cubicBezTo>
                    <a:pt x="7144" y="1493996"/>
                    <a:pt x="11144" y="1488948"/>
                    <a:pt x="16669" y="1487424"/>
                  </a:cubicBezTo>
                  <a:cubicBezTo>
                    <a:pt x="17812" y="1487043"/>
                    <a:pt x="19050" y="1486853"/>
                    <a:pt x="20288" y="1486853"/>
                  </a:cubicBezTo>
                  <a:cubicBezTo>
                    <a:pt x="21527" y="1486853"/>
                    <a:pt x="22670" y="1487043"/>
                    <a:pt x="23813" y="1487424"/>
                  </a:cubicBezTo>
                  <a:cubicBezTo>
                    <a:pt x="29337" y="1488853"/>
                    <a:pt x="33433" y="1493996"/>
                    <a:pt x="33433" y="1500092"/>
                  </a:cubicBezTo>
                  <a:close/>
                  <a:moveTo>
                    <a:pt x="176879" y="721423"/>
                  </a:moveTo>
                  <a:cubicBezTo>
                    <a:pt x="176879" y="714184"/>
                    <a:pt x="182785" y="708279"/>
                    <a:pt x="190024" y="708279"/>
                  </a:cubicBezTo>
                  <a:cubicBezTo>
                    <a:pt x="197263" y="708279"/>
                    <a:pt x="203168" y="714184"/>
                    <a:pt x="203168" y="721423"/>
                  </a:cubicBezTo>
                  <a:cubicBezTo>
                    <a:pt x="203168" y="728758"/>
                    <a:pt x="197263" y="734663"/>
                    <a:pt x="190024" y="734663"/>
                  </a:cubicBezTo>
                  <a:cubicBezTo>
                    <a:pt x="187738" y="734663"/>
                    <a:pt x="185547" y="734092"/>
                    <a:pt x="183642" y="732949"/>
                  </a:cubicBezTo>
                  <a:cubicBezTo>
                    <a:pt x="181546" y="731806"/>
                    <a:pt x="179737" y="730091"/>
                    <a:pt x="178594" y="727901"/>
                  </a:cubicBezTo>
                  <a:cubicBezTo>
                    <a:pt x="177451" y="725996"/>
                    <a:pt x="176879" y="723805"/>
                    <a:pt x="176879" y="721423"/>
                  </a:cubicBezTo>
                  <a:close/>
                  <a:moveTo>
                    <a:pt x="154781" y="1555052"/>
                  </a:moveTo>
                  <a:cubicBezTo>
                    <a:pt x="147542" y="1555052"/>
                    <a:pt x="141637" y="1549146"/>
                    <a:pt x="141637" y="1541907"/>
                  </a:cubicBezTo>
                  <a:cubicBezTo>
                    <a:pt x="141637" y="1535811"/>
                    <a:pt x="145733" y="1530763"/>
                    <a:pt x="151352" y="1529239"/>
                  </a:cubicBezTo>
                  <a:cubicBezTo>
                    <a:pt x="152495" y="1528953"/>
                    <a:pt x="153638" y="1528763"/>
                    <a:pt x="154781" y="1528763"/>
                  </a:cubicBezTo>
                  <a:cubicBezTo>
                    <a:pt x="156115" y="1528763"/>
                    <a:pt x="157353" y="1528953"/>
                    <a:pt x="158496" y="1529334"/>
                  </a:cubicBezTo>
                  <a:cubicBezTo>
                    <a:pt x="163925" y="1530953"/>
                    <a:pt x="167926" y="1536002"/>
                    <a:pt x="167926" y="1541907"/>
                  </a:cubicBezTo>
                  <a:cubicBezTo>
                    <a:pt x="167926" y="1549146"/>
                    <a:pt x="162020" y="1555052"/>
                    <a:pt x="154781" y="1555052"/>
                  </a:cubicBezTo>
                  <a:close/>
                </a:path>
              </a:pathLst>
            </a:custGeom>
            <a:solidFill>
              <a:schemeClr val="accent1"/>
            </a:solidFill>
            <a:ln>
              <a:noFill/>
            </a:ln>
            <a:effectLst>
              <a:outerShdw blurRad="200025" dist="19050" dir="5400000" algn="bl" rotWithShape="0">
                <a:schemeClr val="accent1">
                  <a:alpha val="66666"/>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77" name="Google Shape;877;p29"/>
            <p:cNvSpPr/>
            <p:nvPr/>
          </p:nvSpPr>
          <p:spPr>
            <a:xfrm>
              <a:off x="7666005" y="3837621"/>
              <a:ext cx="75628" cy="444531"/>
            </a:xfrm>
            <a:custGeom>
              <a:avLst/>
              <a:gdLst/>
              <a:ahLst/>
              <a:cxnLst/>
              <a:rect l="l" t="t" r="r" b="b"/>
              <a:pathLst>
                <a:path w="75628" h="444531" extrusionOk="0">
                  <a:moveTo>
                    <a:pt x="58865" y="404146"/>
                  </a:moveTo>
                  <a:lnTo>
                    <a:pt x="58865" y="53816"/>
                  </a:lnTo>
                  <a:lnTo>
                    <a:pt x="30861" y="25813"/>
                  </a:lnTo>
                  <a:cubicBezTo>
                    <a:pt x="32576" y="23241"/>
                    <a:pt x="33528" y="20098"/>
                    <a:pt x="33528" y="16764"/>
                  </a:cubicBezTo>
                  <a:cubicBezTo>
                    <a:pt x="33528" y="7525"/>
                    <a:pt x="26003" y="0"/>
                    <a:pt x="16764" y="0"/>
                  </a:cubicBezTo>
                  <a:cubicBezTo>
                    <a:pt x="7525" y="0"/>
                    <a:pt x="0" y="7525"/>
                    <a:pt x="0" y="16764"/>
                  </a:cubicBezTo>
                  <a:cubicBezTo>
                    <a:pt x="0" y="26003"/>
                    <a:pt x="7525" y="33528"/>
                    <a:pt x="16764" y="33528"/>
                  </a:cubicBezTo>
                  <a:cubicBezTo>
                    <a:pt x="20098" y="33528"/>
                    <a:pt x="23146" y="32480"/>
                    <a:pt x="25813" y="30861"/>
                  </a:cubicBezTo>
                  <a:lnTo>
                    <a:pt x="25813" y="30861"/>
                  </a:lnTo>
                  <a:lnTo>
                    <a:pt x="51721" y="56769"/>
                  </a:lnTo>
                  <a:lnTo>
                    <a:pt x="51721" y="404146"/>
                  </a:lnTo>
                  <a:cubicBezTo>
                    <a:pt x="42196" y="405860"/>
                    <a:pt x="34957" y="414242"/>
                    <a:pt x="34957" y="424148"/>
                  </a:cubicBezTo>
                  <a:cubicBezTo>
                    <a:pt x="34957" y="435388"/>
                    <a:pt x="44101" y="444532"/>
                    <a:pt x="55341" y="444532"/>
                  </a:cubicBezTo>
                  <a:cubicBezTo>
                    <a:pt x="66485" y="444532"/>
                    <a:pt x="75629" y="435388"/>
                    <a:pt x="75629" y="424148"/>
                  </a:cubicBezTo>
                  <a:cubicBezTo>
                    <a:pt x="75629" y="414242"/>
                    <a:pt x="68294" y="405860"/>
                    <a:pt x="58865" y="404146"/>
                  </a:cubicBezTo>
                  <a:close/>
                  <a:moveTo>
                    <a:pt x="55341" y="437388"/>
                  </a:moveTo>
                  <a:cubicBezTo>
                    <a:pt x="48006" y="437388"/>
                    <a:pt x="42101" y="431483"/>
                    <a:pt x="42101" y="424148"/>
                  </a:cubicBezTo>
                  <a:cubicBezTo>
                    <a:pt x="42101" y="418147"/>
                    <a:pt x="46101" y="413099"/>
                    <a:pt x="51721" y="411575"/>
                  </a:cubicBezTo>
                  <a:cubicBezTo>
                    <a:pt x="52864" y="411194"/>
                    <a:pt x="54102" y="411004"/>
                    <a:pt x="55341" y="411004"/>
                  </a:cubicBezTo>
                  <a:cubicBezTo>
                    <a:pt x="56579" y="411004"/>
                    <a:pt x="57722" y="411194"/>
                    <a:pt x="58865" y="411575"/>
                  </a:cubicBezTo>
                  <a:cubicBezTo>
                    <a:pt x="64389" y="413004"/>
                    <a:pt x="68485" y="418147"/>
                    <a:pt x="68485" y="424148"/>
                  </a:cubicBezTo>
                  <a:cubicBezTo>
                    <a:pt x="68485" y="431483"/>
                    <a:pt x="62579" y="437388"/>
                    <a:pt x="55341" y="437388"/>
                  </a:cubicBezTo>
                  <a:close/>
                </a:path>
              </a:pathLst>
            </a:custGeom>
            <a:solidFill>
              <a:schemeClr val="accent1"/>
            </a:solidFill>
            <a:ln>
              <a:noFill/>
            </a:ln>
            <a:effectLst>
              <a:outerShdw blurRad="200025" dist="19050" dir="5400000" algn="bl" rotWithShape="0">
                <a:schemeClr val="accent1">
                  <a:alpha val="66666"/>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78" name="Google Shape;878;p29"/>
            <p:cNvSpPr/>
            <p:nvPr/>
          </p:nvSpPr>
          <p:spPr>
            <a:xfrm>
              <a:off x="7350442" y="3539870"/>
              <a:ext cx="240982" cy="701039"/>
            </a:xfrm>
            <a:custGeom>
              <a:avLst/>
              <a:gdLst/>
              <a:ahLst/>
              <a:cxnLst/>
              <a:rect l="l" t="t" r="r" b="b"/>
              <a:pathLst>
                <a:path w="240982" h="701039" extrusionOk="0">
                  <a:moveTo>
                    <a:pt x="227838" y="667893"/>
                  </a:moveTo>
                  <a:lnTo>
                    <a:pt x="227838" y="410146"/>
                  </a:lnTo>
                  <a:lnTo>
                    <a:pt x="160210" y="342519"/>
                  </a:lnTo>
                  <a:lnTo>
                    <a:pt x="160210" y="214503"/>
                  </a:lnTo>
                  <a:cubicBezTo>
                    <a:pt x="169545" y="212693"/>
                    <a:pt x="176689" y="204407"/>
                    <a:pt x="176689" y="194596"/>
                  </a:cubicBezTo>
                  <a:cubicBezTo>
                    <a:pt x="176689" y="183356"/>
                    <a:pt x="167545" y="174308"/>
                    <a:pt x="156400" y="174308"/>
                  </a:cubicBezTo>
                  <a:cubicBezTo>
                    <a:pt x="145161" y="174308"/>
                    <a:pt x="136017" y="183356"/>
                    <a:pt x="136017" y="194596"/>
                  </a:cubicBezTo>
                  <a:cubicBezTo>
                    <a:pt x="136017" y="204597"/>
                    <a:pt x="143446" y="212979"/>
                    <a:pt x="153067" y="214598"/>
                  </a:cubicBezTo>
                  <a:lnTo>
                    <a:pt x="153067" y="345472"/>
                  </a:lnTo>
                  <a:lnTo>
                    <a:pt x="220694" y="413099"/>
                  </a:lnTo>
                  <a:lnTo>
                    <a:pt x="220694" y="493681"/>
                  </a:lnTo>
                  <a:lnTo>
                    <a:pt x="103441" y="376428"/>
                  </a:lnTo>
                  <a:lnTo>
                    <a:pt x="103441" y="216122"/>
                  </a:lnTo>
                  <a:lnTo>
                    <a:pt x="23813" y="136493"/>
                  </a:lnTo>
                  <a:lnTo>
                    <a:pt x="23813" y="40291"/>
                  </a:lnTo>
                  <a:cubicBezTo>
                    <a:pt x="33242" y="38576"/>
                    <a:pt x="40576" y="30290"/>
                    <a:pt x="40576" y="20288"/>
                  </a:cubicBezTo>
                  <a:cubicBezTo>
                    <a:pt x="40576" y="9144"/>
                    <a:pt x="31432" y="0"/>
                    <a:pt x="20288" y="0"/>
                  </a:cubicBezTo>
                  <a:cubicBezTo>
                    <a:pt x="9049" y="0"/>
                    <a:pt x="0" y="9144"/>
                    <a:pt x="0" y="20288"/>
                  </a:cubicBezTo>
                  <a:cubicBezTo>
                    <a:pt x="0" y="30290"/>
                    <a:pt x="7144" y="38576"/>
                    <a:pt x="16669" y="40291"/>
                  </a:cubicBezTo>
                  <a:lnTo>
                    <a:pt x="16669" y="139446"/>
                  </a:lnTo>
                  <a:lnTo>
                    <a:pt x="96298" y="219075"/>
                  </a:lnTo>
                  <a:lnTo>
                    <a:pt x="96298" y="379381"/>
                  </a:lnTo>
                  <a:lnTo>
                    <a:pt x="220694" y="503777"/>
                  </a:lnTo>
                  <a:lnTo>
                    <a:pt x="220694" y="667893"/>
                  </a:lnTo>
                  <a:cubicBezTo>
                    <a:pt x="213169" y="669512"/>
                    <a:pt x="207454" y="676180"/>
                    <a:pt x="207454" y="684276"/>
                  </a:cubicBezTo>
                  <a:cubicBezTo>
                    <a:pt x="207454" y="693515"/>
                    <a:pt x="214979" y="701040"/>
                    <a:pt x="224218" y="701040"/>
                  </a:cubicBezTo>
                  <a:cubicBezTo>
                    <a:pt x="233458" y="701040"/>
                    <a:pt x="240982" y="693515"/>
                    <a:pt x="240982" y="684276"/>
                  </a:cubicBezTo>
                  <a:cubicBezTo>
                    <a:pt x="240887" y="676275"/>
                    <a:pt x="235267" y="669608"/>
                    <a:pt x="227838" y="667893"/>
                  </a:cubicBezTo>
                  <a:close/>
                  <a:moveTo>
                    <a:pt x="143161" y="194596"/>
                  </a:moveTo>
                  <a:cubicBezTo>
                    <a:pt x="143161" y="187357"/>
                    <a:pt x="149066" y="181451"/>
                    <a:pt x="156400" y="181451"/>
                  </a:cubicBezTo>
                  <a:cubicBezTo>
                    <a:pt x="163639" y="181451"/>
                    <a:pt x="169545" y="187357"/>
                    <a:pt x="169545" y="194596"/>
                  </a:cubicBezTo>
                  <a:cubicBezTo>
                    <a:pt x="169545" y="200501"/>
                    <a:pt x="165640" y="205550"/>
                    <a:pt x="160210" y="207074"/>
                  </a:cubicBezTo>
                  <a:cubicBezTo>
                    <a:pt x="158972" y="207550"/>
                    <a:pt x="157734" y="207740"/>
                    <a:pt x="156400" y="207740"/>
                  </a:cubicBezTo>
                  <a:cubicBezTo>
                    <a:pt x="155257" y="207740"/>
                    <a:pt x="154114" y="207550"/>
                    <a:pt x="153067" y="207264"/>
                  </a:cubicBezTo>
                  <a:cubicBezTo>
                    <a:pt x="147352" y="205835"/>
                    <a:pt x="143161" y="200692"/>
                    <a:pt x="143161" y="194596"/>
                  </a:cubicBezTo>
                  <a:close/>
                  <a:moveTo>
                    <a:pt x="7144" y="20288"/>
                  </a:moveTo>
                  <a:cubicBezTo>
                    <a:pt x="7144" y="13049"/>
                    <a:pt x="13049" y="7144"/>
                    <a:pt x="20288" y="7144"/>
                  </a:cubicBezTo>
                  <a:cubicBezTo>
                    <a:pt x="27527" y="7144"/>
                    <a:pt x="33433" y="13049"/>
                    <a:pt x="33433" y="20288"/>
                  </a:cubicBezTo>
                  <a:cubicBezTo>
                    <a:pt x="33433" y="26289"/>
                    <a:pt x="29337" y="31433"/>
                    <a:pt x="23813" y="32861"/>
                  </a:cubicBezTo>
                  <a:cubicBezTo>
                    <a:pt x="22669" y="33242"/>
                    <a:pt x="21526" y="33433"/>
                    <a:pt x="20288" y="33433"/>
                  </a:cubicBezTo>
                  <a:cubicBezTo>
                    <a:pt x="19050" y="33433"/>
                    <a:pt x="17812" y="33242"/>
                    <a:pt x="16669" y="32861"/>
                  </a:cubicBezTo>
                  <a:cubicBezTo>
                    <a:pt x="11144" y="31337"/>
                    <a:pt x="7144" y="26289"/>
                    <a:pt x="7144" y="20288"/>
                  </a:cubicBezTo>
                  <a:close/>
                </a:path>
              </a:pathLst>
            </a:custGeom>
            <a:solidFill>
              <a:schemeClr val="accent1"/>
            </a:solidFill>
            <a:ln>
              <a:noFill/>
            </a:ln>
            <a:effectLst>
              <a:outerShdw blurRad="200025" dist="19050" dir="5400000" algn="bl" rotWithShape="0">
                <a:schemeClr val="accent1">
                  <a:alpha val="66666"/>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79" name="Google Shape;879;p29"/>
            <p:cNvSpPr/>
            <p:nvPr/>
          </p:nvSpPr>
          <p:spPr>
            <a:xfrm>
              <a:off x="7557897" y="2823590"/>
              <a:ext cx="322706" cy="857440"/>
            </a:xfrm>
            <a:custGeom>
              <a:avLst/>
              <a:gdLst/>
              <a:ahLst/>
              <a:cxnLst/>
              <a:rect l="l" t="t" r="r" b="b"/>
              <a:pathLst>
                <a:path w="322706" h="857440" extrusionOk="0">
                  <a:moveTo>
                    <a:pt x="20098" y="824293"/>
                  </a:moveTo>
                  <a:lnTo>
                    <a:pt x="20098" y="561213"/>
                  </a:lnTo>
                  <a:lnTo>
                    <a:pt x="309563" y="271748"/>
                  </a:lnTo>
                  <a:lnTo>
                    <a:pt x="309563" y="33147"/>
                  </a:lnTo>
                  <a:cubicBezTo>
                    <a:pt x="317087" y="31528"/>
                    <a:pt x="322707" y="24860"/>
                    <a:pt x="322707" y="16764"/>
                  </a:cubicBezTo>
                  <a:cubicBezTo>
                    <a:pt x="322707" y="7525"/>
                    <a:pt x="315182" y="0"/>
                    <a:pt x="305943" y="0"/>
                  </a:cubicBezTo>
                  <a:cubicBezTo>
                    <a:pt x="296704" y="0"/>
                    <a:pt x="289179" y="7525"/>
                    <a:pt x="289179" y="16764"/>
                  </a:cubicBezTo>
                  <a:cubicBezTo>
                    <a:pt x="289179" y="24765"/>
                    <a:pt x="294799" y="31432"/>
                    <a:pt x="302323" y="33147"/>
                  </a:cubicBezTo>
                  <a:lnTo>
                    <a:pt x="302323" y="268796"/>
                  </a:lnTo>
                  <a:lnTo>
                    <a:pt x="12859" y="558260"/>
                  </a:lnTo>
                  <a:lnTo>
                    <a:pt x="12859" y="824389"/>
                  </a:lnTo>
                  <a:cubicBezTo>
                    <a:pt x="5524" y="826103"/>
                    <a:pt x="0" y="832771"/>
                    <a:pt x="0" y="840676"/>
                  </a:cubicBezTo>
                  <a:cubicBezTo>
                    <a:pt x="0" y="849916"/>
                    <a:pt x="7525" y="857441"/>
                    <a:pt x="16764" y="857441"/>
                  </a:cubicBezTo>
                  <a:cubicBezTo>
                    <a:pt x="26003" y="857441"/>
                    <a:pt x="33528" y="849916"/>
                    <a:pt x="33528" y="840676"/>
                  </a:cubicBezTo>
                  <a:cubicBezTo>
                    <a:pt x="33528" y="832580"/>
                    <a:pt x="27718" y="825818"/>
                    <a:pt x="20098" y="824293"/>
                  </a:cubicBezTo>
                  <a:close/>
                </a:path>
              </a:pathLst>
            </a:custGeom>
            <a:solidFill>
              <a:schemeClr val="accent1"/>
            </a:solidFill>
            <a:ln>
              <a:noFill/>
            </a:ln>
            <a:effectLst>
              <a:outerShdw blurRad="200025" dist="19050" dir="5400000" algn="bl" rotWithShape="0">
                <a:schemeClr val="accent1">
                  <a:alpha val="66666"/>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880" name="Google Shape;880;p29"/>
          <p:cNvSpPr txBox="1"/>
          <p:nvPr/>
        </p:nvSpPr>
        <p:spPr>
          <a:xfrm>
            <a:off x="266012" y="1173614"/>
            <a:ext cx="8852062" cy="146702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1200" b="1" dirty="0">
                <a:solidFill>
                  <a:schemeClr val="dk1"/>
                </a:solidFill>
                <a:latin typeface="Fira Sans"/>
                <a:ea typeface="Open Sans"/>
                <a:cs typeface="Open Sans"/>
                <a:sym typeface="Economica"/>
              </a:rPr>
              <a:t>Gestion de projet</a:t>
            </a:r>
            <a:endParaRPr sz="1200" b="1" dirty="0">
              <a:solidFill>
                <a:schemeClr val="dk1"/>
              </a:solidFill>
              <a:latin typeface="Fira Sans"/>
              <a:ea typeface="Open Sans"/>
              <a:cs typeface="Open Sans"/>
            </a:endParaRPr>
          </a:p>
          <a:p>
            <a:pPr marL="0" marR="0" lvl="0" indent="0" algn="l" rtl="0">
              <a:lnSpc>
                <a:spcPct val="100000"/>
              </a:lnSpc>
              <a:spcBef>
                <a:spcPts val="1600"/>
              </a:spcBef>
              <a:spcAft>
                <a:spcPts val="0"/>
              </a:spcAft>
              <a:buNone/>
            </a:pPr>
            <a:r>
              <a:rPr lang="en" sz="1100" dirty="0">
                <a:solidFill>
                  <a:schemeClr val="dk1"/>
                </a:solidFill>
                <a:latin typeface="Fira Sans"/>
                <a:ea typeface="Open Sans"/>
                <a:cs typeface="Open Sans"/>
                <a:sym typeface="Open Sans"/>
              </a:rPr>
              <a:t>Git peut également être utilisé pour la gestion de projet en dehors du développement de logiciels. Les non-développeurs peuvent utiliser Git pour suivre les tâches et les problèmes liés à un projet, en gardant une trace de leur progression et de leur résolution.</a:t>
            </a:r>
            <a:endParaRPr sz="1100" dirty="0">
              <a:solidFill>
                <a:schemeClr val="dk1"/>
              </a:solidFill>
              <a:latin typeface="Fira Sans"/>
              <a:ea typeface="Open Sans"/>
              <a:cs typeface="Open Sans"/>
            </a:endParaRPr>
          </a:p>
          <a:p>
            <a:pPr marL="0" marR="0" lvl="0" indent="0" algn="l" rtl="0">
              <a:lnSpc>
                <a:spcPct val="100000"/>
              </a:lnSpc>
              <a:spcBef>
                <a:spcPts val="2400"/>
              </a:spcBef>
              <a:spcAft>
                <a:spcPts val="0"/>
              </a:spcAft>
              <a:buNone/>
            </a:pPr>
            <a:r>
              <a:rPr lang="en" sz="1100" dirty="0">
                <a:solidFill>
                  <a:schemeClr val="dk1"/>
                </a:solidFill>
                <a:latin typeface="Fira Sans"/>
                <a:ea typeface="Open Sans"/>
                <a:cs typeface="Open Sans"/>
                <a:sym typeface="Open Sans"/>
              </a:rPr>
              <a:t>En utilisant Git pour la gestion de projet, les non-développeurs peuvent travailler plus efficacement en équipe, en évitant les conflits et en gardant une vue d'ensemble du projet.</a:t>
            </a:r>
            <a:endParaRPr sz="1100" dirty="0">
              <a:solidFill>
                <a:schemeClr val="dk1"/>
              </a:solidFill>
              <a:latin typeface="Fira Sans"/>
              <a:ea typeface="Open Sans"/>
              <a:cs typeface="Open Sans"/>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884"/>
        <p:cNvGrpSpPr/>
        <p:nvPr/>
      </p:nvGrpSpPr>
      <p:grpSpPr>
        <a:xfrm>
          <a:off x="0" y="0"/>
          <a:ext cx="0" cy="0"/>
          <a:chOff x="0" y="0"/>
          <a:chExt cx="0" cy="0"/>
        </a:xfrm>
      </p:grpSpPr>
      <p:sp>
        <p:nvSpPr>
          <p:cNvPr id="885" name="Google Shape;885;p30"/>
          <p:cNvSpPr txBox="1">
            <a:spLocks noGrp="1"/>
          </p:cNvSpPr>
          <p:nvPr>
            <p:ph type="title"/>
          </p:nvPr>
        </p:nvSpPr>
        <p:spPr>
          <a:xfrm>
            <a:off x="311700" y="315925"/>
            <a:ext cx="8520600" cy="831300"/>
          </a:xfrm>
          <a:prstGeom prst="rect">
            <a:avLst/>
          </a:prstGeom>
          <a:noFill/>
          <a:ln>
            <a:noFill/>
          </a:ln>
        </p:spPr>
        <p:txBody>
          <a:bodyPr spcFirstLastPara="1" wrap="square" lIns="91425" tIns="91425" rIns="91425" bIns="91425" anchor="b" anchorCtr="0">
            <a:normAutofit/>
          </a:bodyPr>
          <a:lstStyle/>
          <a:p>
            <a:pPr marL="0" lvl="0" indent="0" algn="l" rtl="0">
              <a:lnSpc>
                <a:spcPct val="100000"/>
              </a:lnSpc>
              <a:spcBef>
                <a:spcPts val="0"/>
              </a:spcBef>
              <a:spcAft>
                <a:spcPts val="0"/>
              </a:spcAft>
              <a:buSzPts val="4200"/>
              <a:buNone/>
            </a:pPr>
            <a:r>
              <a:rPr lang="en" b="1" dirty="0"/>
              <a:t>Autre Use-Cases</a:t>
            </a:r>
            <a:endParaRPr b="1" dirty="0"/>
          </a:p>
        </p:txBody>
      </p:sp>
      <p:grpSp>
        <p:nvGrpSpPr>
          <p:cNvPr id="886" name="Google Shape;886;p30"/>
          <p:cNvGrpSpPr/>
          <p:nvPr/>
        </p:nvGrpSpPr>
        <p:grpSpPr>
          <a:xfrm rot="5400000" flipH="1">
            <a:off x="-979929" y="2908446"/>
            <a:ext cx="1776932" cy="3605747"/>
            <a:chOff x="7350442" y="2608992"/>
            <a:chExt cx="777239" cy="1673160"/>
          </a:xfrm>
        </p:grpSpPr>
        <p:sp>
          <p:nvSpPr>
            <p:cNvPr id="887" name="Google Shape;887;p30"/>
            <p:cNvSpPr/>
            <p:nvPr/>
          </p:nvSpPr>
          <p:spPr>
            <a:xfrm>
              <a:off x="7486745" y="2608992"/>
              <a:ext cx="300894" cy="898874"/>
            </a:xfrm>
            <a:custGeom>
              <a:avLst/>
              <a:gdLst/>
              <a:ahLst/>
              <a:cxnLst/>
              <a:rect l="l" t="t" r="r" b="b"/>
              <a:pathLst>
                <a:path w="300894" h="898874" extrusionOk="0">
                  <a:moveTo>
                    <a:pt x="16764" y="858488"/>
                  </a:moveTo>
                  <a:cubicBezTo>
                    <a:pt x="7334" y="860203"/>
                    <a:pt x="0" y="868585"/>
                    <a:pt x="0" y="878491"/>
                  </a:cubicBezTo>
                  <a:cubicBezTo>
                    <a:pt x="0" y="889730"/>
                    <a:pt x="9144" y="898874"/>
                    <a:pt x="20288" y="898874"/>
                  </a:cubicBezTo>
                  <a:cubicBezTo>
                    <a:pt x="31528" y="898874"/>
                    <a:pt x="40672" y="889730"/>
                    <a:pt x="40672" y="878491"/>
                  </a:cubicBezTo>
                  <a:cubicBezTo>
                    <a:pt x="40672" y="868585"/>
                    <a:pt x="33433" y="860203"/>
                    <a:pt x="23908" y="858488"/>
                  </a:cubicBezTo>
                  <a:lnTo>
                    <a:pt x="23908" y="733997"/>
                  </a:lnTo>
                  <a:lnTo>
                    <a:pt x="300895" y="457009"/>
                  </a:lnTo>
                  <a:lnTo>
                    <a:pt x="300895" y="0"/>
                  </a:lnTo>
                  <a:lnTo>
                    <a:pt x="293751" y="0"/>
                  </a:lnTo>
                  <a:lnTo>
                    <a:pt x="293751" y="454057"/>
                  </a:lnTo>
                  <a:lnTo>
                    <a:pt x="16764" y="731044"/>
                  </a:lnTo>
                  <a:lnTo>
                    <a:pt x="16764" y="858488"/>
                  </a:lnTo>
                  <a:close/>
                  <a:moveTo>
                    <a:pt x="33528" y="878491"/>
                  </a:moveTo>
                  <a:cubicBezTo>
                    <a:pt x="33528" y="885825"/>
                    <a:pt x="27622" y="891730"/>
                    <a:pt x="20288" y="891730"/>
                  </a:cubicBezTo>
                  <a:cubicBezTo>
                    <a:pt x="13049" y="891730"/>
                    <a:pt x="7144" y="885825"/>
                    <a:pt x="7144" y="878491"/>
                  </a:cubicBezTo>
                  <a:cubicBezTo>
                    <a:pt x="7144" y="872490"/>
                    <a:pt x="11239" y="867347"/>
                    <a:pt x="16764" y="865918"/>
                  </a:cubicBezTo>
                  <a:cubicBezTo>
                    <a:pt x="17907" y="865537"/>
                    <a:pt x="19050" y="865346"/>
                    <a:pt x="20288" y="865346"/>
                  </a:cubicBezTo>
                  <a:cubicBezTo>
                    <a:pt x="21526" y="865346"/>
                    <a:pt x="22765" y="865537"/>
                    <a:pt x="23908" y="865918"/>
                  </a:cubicBezTo>
                  <a:cubicBezTo>
                    <a:pt x="29527" y="867442"/>
                    <a:pt x="33528" y="872490"/>
                    <a:pt x="33528" y="878491"/>
                  </a:cubicBezTo>
                  <a:close/>
                </a:path>
              </a:pathLst>
            </a:custGeom>
            <a:solidFill>
              <a:schemeClr val="accent1"/>
            </a:solidFill>
            <a:ln>
              <a:noFill/>
            </a:ln>
            <a:effectLst>
              <a:outerShdw blurRad="200025" dist="19050" dir="5400000" algn="bl" rotWithShape="0">
                <a:schemeClr val="accent1">
                  <a:alpha val="66666"/>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88" name="Google Shape;888;p30"/>
            <p:cNvSpPr/>
            <p:nvPr/>
          </p:nvSpPr>
          <p:spPr>
            <a:xfrm>
              <a:off x="7430357" y="3185731"/>
              <a:ext cx="149161" cy="440054"/>
            </a:xfrm>
            <a:custGeom>
              <a:avLst/>
              <a:gdLst/>
              <a:ahLst/>
              <a:cxnLst/>
              <a:rect l="l" t="t" r="r" b="b"/>
              <a:pathLst>
                <a:path w="149161" h="440054" extrusionOk="0">
                  <a:moveTo>
                    <a:pt x="123349" y="30861"/>
                  </a:moveTo>
                  <a:cubicBezTo>
                    <a:pt x="125921" y="32575"/>
                    <a:pt x="129064" y="33528"/>
                    <a:pt x="132397" y="33528"/>
                  </a:cubicBezTo>
                  <a:cubicBezTo>
                    <a:pt x="141637" y="33528"/>
                    <a:pt x="149162" y="26003"/>
                    <a:pt x="149162" y="16764"/>
                  </a:cubicBezTo>
                  <a:cubicBezTo>
                    <a:pt x="149162" y="7525"/>
                    <a:pt x="141637" y="0"/>
                    <a:pt x="132397" y="0"/>
                  </a:cubicBezTo>
                  <a:cubicBezTo>
                    <a:pt x="123158" y="0"/>
                    <a:pt x="115634" y="7525"/>
                    <a:pt x="115634" y="16764"/>
                  </a:cubicBezTo>
                  <a:cubicBezTo>
                    <a:pt x="115634" y="20098"/>
                    <a:pt x="116586" y="23146"/>
                    <a:pt x="118301" y="25813"/>
                  </a:cubicBezTo>
                  <a:lnTo>
                    <a:pt x="16764" y="127349"/>
                  </a:lnTo>
                  <a:lnTo>
                    <a:pt x="16764" y="399669"/>
                  </a:lnTo>
                  <a:cubicBezTo>
                    <a:pt x="7334" y="401384"/>
                    <a:pt x="0" y="409765"/>
                    <a:pt x="0" y="419671"/>
                  </a:cubicBezTo>
                  <a:cubicBezTo>
                    <a:pt x="0" y="430911"/>
                    <a:pt x="9144" y="440055"/>
                    <a:pt x="20288" y="440055"/>
                  </a:cubicBezTo>
                  <a:cubicBezTo>
                    <a:pt x="31528" y="440055"/>
                    <a:pt x="40672" y="430911"/>
                    <a:pt x="40672" y="419671"/>
                  </a:cubicBezTo>
                  <a:cubicBezTo>
                    <a:pt x="40672" y="409765"/>
                    <a:pt x="33433" y="401384"/>
                    <a:pt x="23908" y="399669"/>
                  </a:cubicBezTo>
                  <a:lnTo>
                    <a:pt x="23908" y="130302"/>
                  </a:lnTo>
                  <a:lnTo>
                    <a:pt x="123349" y="30861"/>
                  </a:lnTo>
                  <a:close/>
                  <a:moveTo>
                    <a:pt x="33623" y="419671"/>
                  </a:moveTo>
                  <a:cubicBezTo>
                    <a:pt x="33623" y="427006"/>
                    <a:pt x="27718" y="432911"/>
                    <a:pt x="20384" y="432911"/>
                  </a:cubicBezTo>
                  <a:cubicBezTo>
                    <a:pt x="13145" y="432911"/>
                    <a:pt x="7239" y="427006"/>
                    <a:pt x="7239" y="419671"/>
                  </a:cubicBezTo>
                  <a:cubicBezTo>
                    <a:pt x="7239" y="413671"/>
                    <a:pt x="11335" y="408527"/>
                    <a:pt x="16859" y="407098"/>
                  </a:cubicBezTo>
                  <a:cubicBezTo>
                    <a:pt x="18002" y="406717"/>
                    <a:pt x="19145" y="406527"/>
                    <a:pt x="20384" y="406527"/>
                  </a:cubicBezTo>
                  <a:cubicBezTo>
                    <a:pt x="21622" y="406527"/>
                    <a:pt x="22860" y="406717"/>
                    <a:pt x="24003" y="407098"/>
                  </a:cubicBezTo>
                  <a:cubicBezTo>
                    <a:pt x="29623" y="408622"/>
                    <a:pt x="33623" y="413671"/>
                    <a:pt x="33623" y="419671"/>
                  </a:cubicBezTo>
                  <a:close/>
                </a:path>
              </a:pathLst>
            </a:custGeom>
            <a:solidFill>
              <a:schemeClr val="accent1"/>
            </a:solidFill>
            <a:ln>
              <a:noFill/>
            </a:ln>
            <a:effectLst>
              <a:outerShdw blurRad="200025" dist="19050" dir="5400000" algn="bl" rotWithShape="0">
                <a:schemeClr val="accent1">
                  <a:alpha val="66666"/>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89" name="Google Shape;889;p30"/>
            <p:cNvSpPr/>
            <p:nvPr/>
          </p:nvSpPr>
          <p:spPr>
            <a:xfrm>
              <a:off x="7350442" y="2713767"/>
              <a:ext cx="389000" cy="777335"/>
            </a:xfrm>
            <a:custGeom>
              <a:avLst/>
              <a:gdLst/>
              <a:ahLst/>
              <a:cxnLst/>
              <a:rect l="l" t="t" r="r" b="b"/>
              <a:pathLst>
                <a:path w="389000" h="777335" extrusionOk="0">
                  <a:moveTo>
                    <a:pt x="297466" y="400812"/>
                  </a:moveTo>
                  <a:lnTo>
                    <a:pt x="188976" y="400812"/>
                  </a:lnTo>
                  <a:lnTo>
                    <a:pt x="16669" y="573024"/>
                  </a:lnTo>
                  <a:lnTo>
                    <a:pt x="16669" y="736949"/>
                  </a:lnTo>
                  <a:cubicBezTo>
                    <a:pt x="7144" y="738664"/>
                    <a:pt x="0" y="747046"/>
                    <a:pt x="0" y="757047"/>
                  </a:cubicBezTo>
                  <a:cubicBezTo>
                    <a:pt x="0" y="768191"/>
                    <a:pt x="9049" y="777335"/>
                    <a:pt x="20288" y="777335"/>
                  </a:cubicBezTo>
                  <a:cubicBezTo>
                    <a:pt x="31432" y="777335"/>
                    <a:pt x="40576" y="768191"/>
                    <a:pt x="40576" y="757047"/>
                  </a:cubicBezTo>
                  <a:cubicBezTo>
                    <a:pt x="40576" y="747046"/>
                    <a:pt x="33242" y="738664"/>
                    <a:pt x="23813" y="736949"/>
                  </a:cubicBezTo>
                  <a:lnTo>
                    <a:pt x="23813" y="575977"/>
                  </a:lnTo>
                  <a:lnTo>
                    <a:pt x="191929" y="407956"/>
                  </a:lnTo>
                  <a:lnTo>
                    <a:pt x="300418" y="407956"/>
                  </a:lnTo>
                  <a:lnTo>
                    <a:pt x="372237" y="336042"/>
                  </a:lnTo>
                  <a:lnTo>
                    <a:pt x="372237" y="40291"/>
                  </a:lnTo>
                  <a:cubicBezTo>
                    <a:pt x="381667" y="38576"/>
                    <a:pt x="389001" y="30289"/>
                    <a:pt x="389001" y="20288"/>
                  </a:cubicBezTo>
                  <a:cubicBezTo>
                    <a:pt x="389001" y="9049"/>
                    <a:pt x="379857" y="0"/>
                    <a:pt x="368713" y="0"/>
                  </a:cubicBezTo>
                  <a:cubicBezTo>
                    <a:pt x="357473" y="0"/>
                    <a:pt x="348329" y="9049"/>
                    <a:pt x="348329" y="20288"/>
                  </a:cubicBezTo>
                  <a:cubicBezTo>
                    <a:pt x="348329" y="30289"/>
                    <a:pt x="355568" y="38576"/>
                    <a:pt x="365093" y="40291"/>
                  </a:cubicBezTo>
                  <a:lnTo>
                    <a:pt x="365093" y="333089"/>
                  </a:lnTo>
                  <a:lnTo>
                    <a:pt x="297466" y="400812"/>
                  </a:lnTo>
                  <a:close/>
                  <a:moveTo>
                    <a:pt x="33433" y="757047"/>
                  </a:moveTo>
                  <a:cubicBezTo>
                    <a:pt x="33433" y="764286"/>
                    <a:pt x="27527" y="770192"/>
                    <a:pt x="20288" y="770192"/>
                  </a:cubicBezTo>
                  <a:cubicBezTo>
                    <a:pt x="13049" y="770192"/>
                    <a:pt x="7144" y="764286"/>
                    <a:pt x="7144" y="757047"/>
                  </a:cubicBezTo>
                  <a:cubicBezTo>
                    <a:pt x="7144" y="750951"/>
                    <a:pt x="11144" y="745903"/>
                    <a:pt x="16669" y="744379"/>
                  </a:cubicBezTo>
                  <a:cubicBezTo>
                    <a:pt x="17812" y="743998"/>
                    <a:pt x="19050" y="743807"/>
                    <a:pt x="20288" y="743807"/>
                  </a:cubicBezTo>
                  <a:cubicBezTo>
                    <a:pt x="21526" y="743807"/>
                    <a:pt x="22669" y="743998"/>
                    <a:pt x="23813" y="744379"/>
                  </a:cubicBezTo>
                  <a:cubicBezTo>
                    <a:pt x="29337" y="745808"/>
                    <a:pt x="33433" y="750951"/>
                    <a:pt x="33433" y="757047"/>
                  </a:cubicBezTo>
                  <a:close/>
                  <a:moveTo>
                    <a:pt x="355473" y="20288"/>
                  </a:moveTo>
                  <a:cubicBezTo>
                    <a:pt x="355473" y="13049"/>
                    <a:pt x="361379" y="7144"/>
                    <a:pt x="368713" y="7144"/>
                  </a:cubicBezTo>
                  <a:cubicBezTo>
                    <a:pt x="375952" y="7144"/>
                    <a:pt x="381857" y="13049"/>
                    <a:pt x="381857" y="20288"/>
                  </a:cubicBezTo>
                  <a:cubicBezTo>
                    <a:pt x="381857" y="26289"/>
                    <a:pt x="377761" y="31432"/>
                    <a:pt x="372237" y="32861"/>
                  </a:cubicBezTo>
                  <a:cubicBezTo>
                    <a:pt x="371094" y="33242"/>
                    <a:pt x="369951" y="33433"/>
                    <a:pt x="368713" y="33433"/>
                  </a:cubicBezTo>
                  <a:cubicBezTo>
                    <a:pt x="367474" y="33433"/>
                    <a:pt x="366236" y="33242"/>
                    <a:pt x="365093" y="32861"/>
                  </a:cubicBezTo>
                  <a:cubicBezTo>
                    <a:pt x="359473" y="31337"/>
                    <a:pt x="355473" y="26289"/>
                    <a:pt x="355473" y="20288"/>
                  </a:cubicBezTo>
                  <a:close/>
                </a:path>
              </a:pathLst>
            </a:custGeom>
            <a:solidFill>
              <a:schemeClr val="accent1"/>
            </a:solidFill>
            <a:ln>
              <a:noFill/>
            </a:ln>
            <a:effectLst>
              <a:outerShdw blurRad="200025" dist="19050" dir="5400000" algn="bl" rotWithShape="0">
                <a:schemeClr val="accent1">
                  <a:alpha val="66666"/>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90" name="Google Shape;890;p30"/>
            <p:cNvSpPr/>
            <p:nvPr/>
          </p:nvSpPr>
          <p:spPr>
            <a:xfrm>
              <a:off x="7860696" y="2608992"/>
              <a:ext cx="266985" cy="1341405"/>
            </a:xfrm>
            <a:custGeom>
              <a:avLst/>
              <a:gdLst/>
              <a:ahLst/>
              <a:cxnLst/>
              <a:rect l="l" t="t" r="r" b="b"/>
              <a:pathLst>
                <a:path w="266985" h="1341405" extrusionOk="0">
                  <a:moveTo>
                    <a:pt x="266986" y="744569"/>
                  </a:moveTo>
                  <a:lnTo>
                    <a:pt x="266986" y="0"/>
                  </a:lnTo>
                  <a:lnTo>
                    <a:pt x="259842" y="0"/>
                  </a:lnTo>
                  <a:lnTo>
                    <a:pt x="259842" y="741617"/>
                  </a:lnTo>
                  <a:lnTo>
                    <a:pt x="13145" y="988314"/>
                  </a:lnTo>
                  <a:lnTo>
                    <a:pt x="13145" y="1308259"/>
                  </a:lnTo>
                  <a:cubicBezTo>
                    <a:pt x="5620" y="1309878"/>
                    <a:pt x="0" y="1316546"/>
                    <a:pt x="0" y="1324642"/>
                  </a:cubicBezTo>
                  <a:cubicBezTo>
                    <a:pt x="0" y="1333881"/>
                    <a:pt x="7525" y="1341406"/>
                    <a:pt x="16764" y="1341406"/>
                  </a:cubicBezTo>
                  <a:cubicBezTo>
                    <a:pt x="26003" y="1341406"/>
                    <a:pt x="33528" y="1333881"/>
                    <a:pt x="33528" y="1324642"/>
                  </a:cubicBezTo>
                  <a:cubicBezTo>
                    <a:pt x="33528" y="1316641"/>
                    <a:pt x="27908" y="1309973"/>
                    <a:pt x="20384" y="1308259"/>
                  </a:cubicBezTo>
                  <a:lnTo>
                    <a:pt x="20384" y="991267"/>
                  </a:lnTo>
                  <a:lnTo>
                    <a:pt x="266986" y="744569"/>
                  </a:lnTo>
                  <a:close/>
                </a:path>
              </a:pathLst>
            </a:custGeom>
            <a:solidFill>
              <a:schemeClr val="accent1"/>
            </a:solidFill>
            <a:ln>
              <a:noFill/>
            </a:ln>
            <a:effectLst>
              <a:outerShdw blurRad="200025" dist="19050" dir="5400000" algn="bl" rotWithShape="0">
                <a:schemeClr val="accent1">
                  <a:alpha val="66666"/>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91" name="Google Shape;891;p30"/>
            <p:cNvSpPr/>
            <p:nvPr/>
          </p:nvSpPr>
          <p:spPr>
            <a:xfrm>
              <a:off x="7616094" y="2608992"/>
              <a:ext cx="370998" cy="1562195"/>
            </a:xfrm>
            <a:custGeom>
              <a:avLst/>
              <a:gdLst/>
              <a:ahLst/>
              <a:cxnLst/>
              <a:rect l="l" t="t" r="r" b="b"/>
              <a:pathLst>
                <a:path w="370998" h="1562195" extrusionOk="0">
                  <a:moveTo>
                    <a:pt x="158496" y="1521905"/>
                  </a:moveTo>
                  <a:lnTo>
                    <a:pt x="158496" y="1225868"/>
                  </a:lnTo>
                  <a:lnTo>
                    <a:pt x="95155" y="1162431"/>
                  </a:lnTo>
                  <a:lnTo>
                    <a:pt x="95155" y="939070"/>
                  </a:lnTo>
                  <a:lnTo>
                    <a:pt x="156210" y="878014"/>
                  </a:lnTo>
                  <a:lnTo>
                    <a:pt x="156210" y="839534"/>
                  </a:lnTo>
                  <a:lnTo>
                    <a:pt x="317659" y="678085"/>
                  </a:lnTo>
                  <a:cubicBezTo>
                    <a:pt x="320897" y="680466"/>
                    <a:pt x="324898" y="681800"/>
                    <a:pt x="329184" y="681800"/>
                  </a:cubicBezTo>
                  <a:cubicBezTo>
                    <a:pt x="340423" y="681800"/>
                    <a:pt x="349568" y="672655"/>
                    <a:pt x="349568" y="661511"/>
                  </a:cubicBezTo>
                  <a:cubicBezTo>
                    <a:pt x="349568" y="650272"/>
                    <a:pt x="340423" y="641128"/>
                    <a:pt x="329184" y="641128"/>
                  </a:cubicBezTo>
                  <a:cubicBezTo>
                    <a:pt x="318040" y="641128"/>
                    <a:pt x="308896" y="650272"/>
                    <a:pt x="308896" y="661511"/>
                  </a:cubicBezTo>
                  <a:cubicBezTo>
                    <a:pt x="308896" y="665797"/>
                    <a:pt x="310229" y="669798"/>
                    <a:pt x="312611" y="673037"/>
                  </a:cubicBezTo>
                  <a:lnTo>
                    <a:pt x="267843" y="717804"/>
                  </a:lnTo>
                  <a:lnTo>
                    <a:pt x="267843" y="635413"/>
                  </a:lnTo>
                  <a:lnTo>
                    <a:pt x="370999" y="532257"/>
                  </a:lnTo>
                  <a:lnTo>
                    <a:pt x="370999" y="273844"/>
                  </a:lnTo>
                  <a:lnTo>
                    <a:pt x="319183" y="222028"/>
                  </a:lnTo>
                  <a:lnTo>
                    <a:pt x="319183" y="0"/>
                  </a:lnTo>
                  <a:lnTo>
                    <a:pt x="312039" y="0"/>
                  </a:lnTo>
                  <a:lnTo>
                    <a:pt x="312039" y="503777"/>
                  </a:lnTo>
                  <a:lnTo>
                    <a:pt x="16669" y="799147"/>
                  </a:lnTo>
                  <a:lnTo>
                    <a:pt x="16669" y="1479995"/>
                  </a:lnTo>
                  <a:cubicBezTo>
                    <a:pt x="7144" y="1481709"/>
                    <a:pt x="0" y="1490091"/>
                    <a:pt x="0" y="1500092"/>
                  </a:cubicBezTo>
                  <a:cubicBezTo>
                    <a:pt x="0" y="1511237"/>
                    <a:pt x="9049" y="1520381"/>
                    <a:pt x="20288" y="1520381"/>
                  </a:cubicBezTo>
                  <a:cubicBezTo>
                    <a:pt x="31528" y="1520381"/>
                    <a:pt x="40577" y="1511237"/>
                    <a:pt x="40577" y="1500092"/>
                  </a:cubicBezTo>
                  <a:cubicBezTo>
                    <a:pt x="40577" y="1490091"/>
                    <a:pt x="33338" y="1481709"/>
                    <a:pt x="23813" y="1479995"/>
                  </a:cubicBezTo>
                  <a:lnTo>
                    <a:pt x="23813" y="802100"/>
                  </a:lnTo>
                  <a:lnTo>
                    <a:pt x="319183" y="506730"/>
                  </a:lnTo>
                  <a:lnTo>
                    <a:pt x="319183" y="232124"/>
                  </a:lnTo>
                  <a:lnTo>
                    <a:pt x="363855" y="276796"/>
                  </a:lnTo>
                  <a:lnTo>
                    <a:pt x="363855" y="529304"/>
                  </a:lnTo>
                  <a:lnTo>
                    <a:pt x="260699" y="632460"/>
                  </a:lnTo>
                  <a:lnTo>
                    <a:pt x="260699" y="724948"/>
                  </a:lnTo>
                  <a:lnTo>
                    <a:pt x="260699" y="724948"/>
                  </a:lnTo>
                  <a:lnTo>
                    <a:pt x="149066" y="836485"/>
                  </a:lnTo>
                  <a:lnTo>
                    <a:pt x="149066" y="874967"/>
                  </a:lnTo>
                  <a:lnTo>
                    <a:pt x="95155" y="928973"/>
                  </a:lnTo>
                  <a:lnTo>
                    <a:pt x="95155" y="821341"/>
                  </a:lnTo>
                  <a:lnTo>
                    <a:pt x="178498" y="738092"/>
                  </a:lnTo>
                  <a:cubicBezTo>
                    <a:pt x="181737" y="740473"/>
                    <a:pt x="185738" y="741807"/>
                    <a:pt x="190024" y="741807"/>
                  </a:cubicBezTo>
                  <a:cubicBezTo>
                    <a:pt x="201263" y="741807"/>
                    <a:pt x="210312" y="732663"/>
                    <a:pt x="210312" y="721423"/>
                  </a:cubicBezTo>
                  <a:cubicBezTo>
                    <a:pt x="210312" y="710279"/>
                    <a:pt x="201263" y="701135"/>
                    <a:pt x="190024" y="701135"/>
                  </a:cubicBezTo>
                  <a:cubicBezTo>
                    <a:pt x="178784" y="701135"/>
                    <a:pt x="169736" y="710279"/>
                    <a:pt x="169736" y="721423"/>
                  </a:cubicBezTo>
                  <a:cubicBezTo>
                    <a:pt x="169736" y="725805"/>
                    <a:pt x="171069" y="729805"/>
                    <a:pt x="173355" y="733044"/>
                  </a:cubicBezTo>
                  <a:lnTo>
                    <a:pt x="88011" y="818388"/>
                  </a:lnTo>
                  <a:lnTo>
                    <a:pt x="88011" y="1165384"/>
                  </a:lnTo>
                  <a:lnTo>
                    <a:pt x="151352" y="1228820"/>
                  </a:lnTo>
                  <a:lnTo>
                    <a:pt x="151352" y="1521905"/>
                  </a:lnTo>
                  <a:cubicBezTo>
                    <a:pt x="141732" y="1523524"/>
                    <a:pt x="134493" y="1531906"/>
                    <a:pt x="134493" y="1541907"/>
                  </a:cubicBezTo>
                  <a:cubicBezTo>
                    <a:pt x="134493" y="1553147"/>
                    <a:pt x="143542" y="1562195"/>
                    <a:pt x="154781" y="1562195"/>
                  </a:cubicBezTo>
                  <a:cubicBezTo>
                    <a:pt x="166021" y="1562195"/>
                    <a:pt x="175070" y="1553147"/>
                    <a:pt x="175070" y="1541907"/>
                  </a:cubicBezTo>
                  <a:cubicBezTo>
                    <a:pt x="175070" y="1532001"/>
                    <a:pt x="167926" y="1523714"/>
                    <a:pt x="158496" y="1521905"/>
                  </a:cubicBezTo>
                  <a:close/>
                  <a:moveTo>
                    <a:pt x="316039" y="661511"/>
                  </a:moveTo>
                  <a:cubicBezTo>
                    <a:pt x="316039" y="654177"/>
                    <a:pt x="321945" y="648272"/>
                    <a:pt x="329184" y="648272"/>
                  </a:cubicBezTo>
                  <a:cubicBezTo>
                    <a:pt x="336518" y="648272"/>
                    <a:pt x="342424" y="654177"/>
                    <a:pt x="342424" y="661511"/>
                  </a:cubicBezTo>
                  <a:cubicBezTo>
                    <a:pt x="342424" y="668750"/>
                    <a:pt x="336518" y="674656"/>
                    <a:pt x="329184" y="674656"/>
                  </a:cubicBezTo>
                  <a:cubicBezTo>
                    <a:pt x="326898" y="674656"/>
                    <a:pt x="324707" y="674084"/>
                    <a:pt x="322802" y="672941"/>
                  </a:cubicBezTo>
                  <a:cubicBezTo>
                    <a:pt x="320707" y="671798"/>
                    <a:pt x="318897" y="669988"/>
                    <a:pt x="317754" y="667893"/>
                  </a:cubicBezTo>
                  <a:cubicBezTo>
                    <a:pt x="316611" y="665988"/>
                    <a:pt x="316039" y="663797"/>
                    <a:pt x="316039" y="661511"/>
                  </a:cubicBezTo>
                  <a:close/>
                  <a:moveTo>
                    <a:pt x="33433" y="1500092"/>
                  </a:moveTo>
                  <a:cubicBezTo>
                    <a:pt x="33433" y="1507331"/>
                    <a:pt x="27527" y="1513237"/>
                    <a:pt x="20288" y="1513237"/>
                  </a:cubicBezTo>
                  <a:cubicBezTo>
                    <a:pt x="13049" y="1513237"/>
                    <a:pt x="7144" y="1507331"/>
                    <a:pt x="7144" y="1500092"/>
                  </a:cubicBezTo>
                  <a:cubicBezTo>
                    <a:pt x="7144" y="1493996"/>
                    <a:pt x="11144" y="1488948"/>
                    <a:pt x="16669" y="1487424"/>
                  </a:cubicBezTo>
                  <a:cubicBezTo>
                    <a:pt x="17812" y="1487043"/>
                    <a:pt x="19050" y="1486853"/>
                    <a:pt x="20288" y="1486853"/>
                  </a:cubicBezTo>
                  <a:cubicBezTo>
                    <a:pt x="21527" y="1486853"/>
                    <a:pt x="22670" y="1487043"/>
                    <a:pt x="23813" y="1487424"/>
                  </a:cubicBezTo>
                  <a:cubicBezTo>
                    <a:pt x="29337" y="1488853"/>
                    <a:pt x="33433" y="1493996"/>
                    <a:pt x="33433" y="1500092"/>
                  </a:cubicBezTo>
                  <a:close/>
                  <a:moveTo>
                    <a:pt x="176879" y="721423"/>
                  </a:moveTo>
                  <a:cubicBezTo>
                    <a:pt x="176879" y="714184"/>
                    <a:pt x="182785" y="708279"/>
                    <a:pt x="190024" y="708279"/>
                  </a:cubicBezTo>
                  <a:cubicBezTo>
                    <a:pt x="197263" y="708279"/>
                    <a:pt x="203168" y="714184"/>
                    <a:pt x="203168" y="721423"/>
                  </a:cubicBezTo>
                  <a:cubicBezTo>
                    <a:pt x="203168" y="728758"/>
                    <a:pt x="197263" y="734663"/>
                    <a:pt x="190024" y="734663"/>
                  </a:cubicBezTo>
                  <a:cubicBezTo>
                    <a:pt x="187738" y="734663"/>
                    <a:pt x="185547" y="734092"/>
                    <a:pt x="183642" y="732949"/>
                  </a:cubicBezTo>
                  <a:cubicBezTo>
                    <a:pt x="181546" y="731806"/>
                    <a:pt x="179737" y="730091"/>
                    <a:pt x="178594" y="727901"/>
                  </a:cubicBezTo>
                  <a:cubicBezTo>
                    <a:pt x="177451" y="725996"/>
                    <a:pt x="176879" y="723805"/>
                    <a:pt x="176879" y="721423"/>
                  </a:cubicBezTo>
                  <a:close/>
                  <a:moveTo>
                    <a:pt x="154781" y="1555052"/>
                  </a:moveTo>
                  <a:cubicBezTo>
                    <a:pt x="147542" y="1555052"/>
                    <a:pt x="141637" y="1549146"/>
                    <a:pt x="141637" y="1541907"/>
                  </a:cubicBezTo>
                  <a:cubicBezTo>
                    <a:pt x="141637" y="1535811"/>
                    <a:pt x="145733" y="1530763"/>
                    <a:pt x="151352" y="1529239"/>
                  </a:cubicBezTo>
                  <a:cubicBezTo>
                    <a:pt x="152495" y="1528953"/>
                    <a:pt x="153638" y="1528763"/>
                    <a:pt x="154781" y="1528763"/>
                  </a:cubicBezTo>
                  <a:cubicBezTo>
                    <a:pt x="156115" y="1528763"/>
                    <a:pt x="157353" y="1528953"/>
                    <a:pt x="158496" y="1529334"/>
                  </a:cubicBezTo>
                  <a:cubicBezTo>
                    <a:pt x="163925" y="1530953"/>
                    <a:pt x="167926" y="1536002"/>
                    <a:pt x="167926" y="1541907"/>
                  </a:cubicBezTo>
                  <a:cubicBezTo>
                    <a:pt x="167926" y="1549146"/>
                    <a:pt x="162020" y="1555052"/>
                    <a:pt x="154781" y="1555052"/>
                  </a:cubicBezTo>
                  <a:close/>
                </a:path>
              </a:pathLst>
            </a:custGeom>
            <a:solidFill>
              <a:schemeClr val="accent1"/>
            </a:solidFill>
            <a:ln>
              <a:noFill/>
            </a:ln>
            <a:effectLst>
              <a:outerShdw blurRad="200025" dist="19050" dir="5400000" algn="bl" rotWithShape="0">
                <a:schemeClr val="accent1">
                  <a:alpha val="66666"/>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92" name="Google Shape;892;p30"/>
            <p:cNvSpPr/>
            <p:nvPr/>
          </p:nvSpPr>
          <p:spPr>
            <a:xfrm>
              <a:off x="7666005" y="3837621"/>
              <a:ext cx="75628" cy="444531"/>
            </a:xfrm>
            <a:custGeom>
              <a:avLst/>
              <a:gdLst/>
              <a:ahLst/>
              <a:cxnLst/>
              <a:rect l="l" t="t" r="r" b="b"/>
              <a:pathLst>
                <a:path w="75628" h="444531" extrusionOk="0">
                  <a:moveTo>
                    <a:pt x="58865" y="404146"/>
                  </a:moveTo>
                  <a:lnTo>
                    <a:pt x="58865" y="53816"/>
                  </a:lnTo>
                  <a:lnTo>
                    <a:pt x="30861" y="25813"/>
                  </a:lnTo>
                  <a:cubicBezTo>
                    <a:pt x="32576" y="23241"/>
                    <a:pt x="33528" y="20098"/>
                    <a:pt x="33528" y="16764"/>
                  </a:cubicBezTo>
                  <a:cubicBezTo>
                    <a:pt x="33528" y="7525"/>
                    <a:pt x="26003" y="0"/>
                    <a:pt x="16764" y="0"/>
                  </a:cubicBezTo>
                  <a:cubicBezTo>
                    <a:pt x="7525" y="0"/>
                    <a:pt x="0" y="7525"/>
                    <a:pt x="0" y="16764"/>
                  </a:cubicBezTo>
                  <a:cubicBezTo>
                    <a:pt x="0" y="26003"/>
                    <a:pt x="7525" y="33528"/>
                    <a:pt x="16764" y="33528"/>
                  </a:cubicBezTo>
                  <a:cubicBezTo>
                    <a:pt x="20098" y="33528"/>
                    <a:pt x="23146" y="32480"/>
                    <a:pt x="25813" y="30861"/>
                  </a:cubicBezTo>
                  <a:lnTo>
                    <a:pt x="25813" y="30861"/>
                  </a:lnTo>
                  <a:lnTo>
                    <a:pt x="51721" y="56769"/>
                  </a:lnTo>
                  <a:lnTo>
                    <a:pt x="51721" y="404146"/>
                  </a:lnTo>
                  <a:cubicBezTo>
                    <a:pt x="42196" y="405860"/>
                    <a:pt x="34957" y="414242"/>
                    <a:pt x="34957" y="424148"/>
                  </a:cubicBezTo>
                  <a:cubicBezTo>
                    <a:pt x="34957" y="435388"/>
                    <a:pt x="44101" y="444532"/>
                    <a:pt x="55341" y="444532"/>
                  </a:cubicBezTo>
                  <a:cubicBezTo>
                    <a:pt x="66485" y="444532"/>
                    <a:pt x="75629" y="435388"/>
                    <a:pt x="75629" y="424148"/>
                  </a:cubicBezTo>
                  <a:cubicBezTo>
                    <a:pt x="75629" y="414242"/>
                    <a:pt x="68294" y="405860"/>
                    <a:pt x="58865" y="404146"/>
                  </a:cubicBezTo>
                  <a:close/>
                  <a:moveTo>
                    <a:pt x="55341" y="437388"/>
                  </a:moveTo>
                  <a:cubicBezTo>
                    <a:pt x="48006" y="437388"/>
                    <a:pt x="42101" y="431483"/>
                    <a:pt x="42101" y="424148"/>
                  </a:cubicBezTo>
                  <a:cubicBezTo>
                    <a:pt x="42101" y="418147"/>
                    <a:pt x="46101" y="413099"/>
                    <a:pt x="51721" y="411575"/>
                  </a:cubicBezTo>
                  <a:cubicBezTo>
                    <a:pt x="52864" y="411194"/>
                    <a:pt x="54102" y="411004"/>
                    <a:pt x="55341" y="411004"/>
                  </a:cubicBezTo>
                  <a:cubicBezTo>
                    <a:pt x="56579" y="411004"/>
                    <a:pt x="57722" y="411194"/>
                    <a:pt x="58865" y="411575"/>
                  </a:cubicBezTo>
                  <a:cubicBezTo>
                    <a:pt x="64389" y="413004"/>
                    <a:pt x="68485" y="418147"/>
                    <a:pt x="68485" y="424148"/>
                  </a:cubicBezTo>
                  <a:cubicBezTo>
                    <a:pt x="68485" y="431483"/>
                    <a:pt x="62579" y="437388"/>
                    <a:pt x="55341" y="437388"/>
                  </a:cubicBezTo>
                  <a:close/>
                </a:path>
              </a:pathLst>
            </a:custGeom>
            <a:solidFill>
              <a:schemeClr val="accent1"/>
            </a:solidFill>
            <a:ln>
              <a:noFill/>
            </a:ln>
            <a:effectLst>
              <a:outerShdw blurRad="200025" dist="19050" dir="5400000" algn="bl" rotWithShape="0">
                <a:schemeClr val="accent1">
                  <a:alpha val="66666"/>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93" name="Google Shape;893;p30"/>
            <p:cNvSpPr/>
            <p:nvPr/>
          </p:nvSpPr>
          <p:spPr>
            <a:xfrm>
              <a:off x="7350442" y="3539870"/>
              <a:ext cx="240982" cy="701039"/>
            </a:xfrm>
            <a:custGeom>
              <a:avLst/>
              <a:gdLst/>
              <a:ahLst/>
              <a:cxnLst/>
              <a:rect l="l" t="t" r="r" b="b"/>
              <a:pathLst>
                <a:path w="240982" h="701039" extrusionOk="0">
                  <a:moveTo>
                    <a:pt x="227838" y="667893"/>
                  </a:moveTo>
                  <a:lnTo>
                    <a:pt x="227838" y="410146"/>
                  </a:lnTo>
                  <a:lnTo>
                    <a:pt x="160210" y="342519"/>
                  </a:lnTo>
                  <a:lnTo>
                    <a:pt x="160210" y="214503"/>
                  </a:lnTo>
                  <a:cubicBezTo>
                    <a:pt x="169545" y="212693"/>
                    <a:pt x="176689" y="204407"/>
                    <a:pt x="176689" y="194596"/>
                  </a:cubicBezTo>
                  <a:cubicBezTo>
                    <a:pt x="176689" y="183356"/>
                    <a:pt x="167545" y="174308"/>
                    <a:pt x="156400" y="174308"/>
                  </a:cubicBezTo>
                  <a:cubicBezTo>
                    <a:pt x="145161" y="174308"/>
                    <a:pt x="136017" y="183356"/>
                    <a:pt x="136017" y="194596"/>
                  </a:cubicBezTo>
                  <a:cubicBezTo>
                    <a:pt x="136017" y="204597"/>
                    <a:pt x="143446" y="212979"/>
                    <a:pt x="153067" y="214598"/>
                  </a:cubicBezTo>
                  <a:lnTo>
                    <a:pt x="153067" y="345472"/>
                  </a:lnTo>
                  <a:lnTo>
                    <a:pt x="220694" y="413099"/>
                  </a:lnTo>
                  <a:lnTo>
                    <a:pt x="220694" y="493681"/>
                  </a:lnTo>
                  <a:lnTo>
                    <a:pt x="103441" y="376428"/>
                  </a:lnTo>
                  <a:lnTo>
                    <a:pt x="103441" y="216122"/>
                  </a:lnTo>
                  <a:lnTo>
                    <a:pt x="23813" y="136493"/>
                  </a:lnTo>
                  <a:lnTo>
                    <a:pt x="23813" y="40291"/>
                  </a:lnTo>
                  <a:cubicBezTo>
                    <a:pt x="33242" y="38576"/>
                    <a:pt x="40576" y="30290"/>
                    <a:pt x="40576" y="20288"/>
                  </a:cubicBezTo>
                  <a:cubicBezTo>
                    <a:pt x="40576" y="9144"/>
                    <a:pt x="31432" y="0"/>
                    <a:pt x="20288" y="0"/>
                  </a:cubicBezTo>
                  <a:cubicBezTo>
                    <a:pt x="9049" y="0"/>
                    <a:pt x="0" y="9144"/>
                    <a:pt x="0" y="20288"/>
                  </a:cubicBezTo>
                  <a:cubicBezTo>
                    <a:pt x="0" y="30290"/>
                    <a:pt x="7144" y="38576"/>
                    <a:pt x="16669" y="40291"/>
                  </a:cubicBezTo>
                  <a:lnTo>
                    <a:pt x="16669" y="139446"/>
                  </a:lnTo>
                  <a:lnTo>
                    <a:pt x="96298" y="219075"/>
                  </a:lnTo>
                  <a:lnTo>
                    <a:pt x="96298" y="379381"/>
                  </a:lnTo>
                  <a:lnTo>
                    <a:pt x="220694" y="503777"/>
                  </a:lnTo>
                  <a:lnTo>
                    <a:pt x="220694" y="667893"/>
                  </a:lnTo>
                  <a:cubicBezTo>
                    <a:pt x="213169" y="669512"/>
                    <a:pt x="207454" y="676180"/>
                    <a:pt x="207454" y="684276"/>
                  </a:cubicBezTo>
                  <a:cubicBezTo>
                    <a:pt x="207454" y="693515"/>
                    <a:pt x="214979" y="701040"/>
                    <a:pt x="224218" y="701040"/>
                  </a:cubicBezTo>
                  <a:cubicBezTo>
                    <a:pt x="233458" y="701040"/>
                    <a:pt x="240982" y="693515"/>
                    <a:pt x="240982" y="684276"/>
                  </a:cubicBezTo>
                  <a:cubicBezTo>
                    <a:pt x="240887" y="676275"/>
                    <a:pt x="235267" y="669608"/>
                    <a:pt x="227838" y="667893"/>
                  </a:cubicBezTo>
                  <a:close/>
                  <a:moveTo>
                    <a:pt x="143161" y="194596"/>
                  </a:moveTo>
                  <a:cubicBezTo>
                    <a:pt x="143161" y="187357"/>
                    <a:pt x="149066" y="181451"/>
                    <a:pt x="156400" y="181451"/>
                  </a:cubicBezTo>
                  <a:cubicBezTo>
                    <a:pt x="163639" y="181451"/>
                    <a:pt x="169545" y="187357"/>
                    <a:pt x="169545" y="194596"/>
                  </a:cubicBezTo>
                  <a:cubicBezTo>
                    <a:pt x="169545" y="200501"/>
                    <a:pt x="165640" y="205550"/>
                    <a:pt x="160210" y="207074"/>
                  </a:cubicBezTo>
                  <a:cubicBezTo>
                    <a:pt x="158972" y="207550"/>
                    <a:pt x="157734" y="207740"/>
                    <a:pt x="156400" y="207740"/>
                  </a:cubicBezTo>
                  <a:cubicBezTo>
                    <a:pt x="155257" y="207740"/>
                    <a:pt x="154114" y="207550"/>
                    <a:pt x="153067" y="207264"/>
                  </a:cubicBezTo>
                  <a:cubicBezTo>
                    <a:pt x="147352" y="205835"/>
                    <a:pt x="143161" y="200692"/>
                    <a:pt x="143161" y="194596"/>
                  </a:cubicBezTo>
                  <a:close/>
                  <a:moveTo>
                    <a:pt x="7144" y="20288"/>
                  </a:moveTo>
                  <a:cubicBezTo>
                    <a:pt x="7144" y="13049"/>
                    <a:pt x="13049" y="7144"/>
                    <a:pt x="20288" y="7144"/>
                  </a:cubicBezTo>
                  <a:cubicBezTo>
                    <a:pt x="27527" y="7144"/>
                    <a:pt x="33433" y="13049"/>
                    <a:pt x="33433" y="20288"/>
                  </a:cubicBezTo>
                  <a:cubicBezTo>
                    <a:pt x="33433" y="26289"/>
                    <a:pt x="29337" y="31433"/>
                    <a:pt x="23813" y="32861"/>
                  </a:cubicBezTo>
                  <a:cubicBezTo>
                    <a:pt x="22669" y="33242"/>
                    <a:pt x="21526" y="33433"/>
                    <a:pt x="20288" y="33433"/>
                  </a:cubicBezTo>
                  <a:cubicBezTo>
                    <a:pt x="19050" y="33433"/>
                    <a:pt x="17812" y="33242"/>
                    <a:pt x="16669" y="32861"/>
                  </a:cubicBezTo>
                  <a:cubicBezTo>
                    <a:pt x="11144" y="31337"/>
                    <a:pt x="7144" y="26289"/>
                    <a:pt x="7144" y="20288"/>
                  </a:cubicBezTo>
                  <a:close/>
                </a:path>
              </a:pathLst>
            </a:custGeom>
            <a:solidFill>
              <a:schemeClr val="accent1"/>
            </a:solidFill>
            <a:ln>
              <a:noFill/>
            </a:ln>
            <a:effectLst>
              <a:outerShdw blurRad="200025" dist="19050" dir="5400000" algn="bl" rotWithShape="0">
                <a:schemeClr val="accent1">
                  <a:alpha val="66666"/>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94" name="Google Shape;894;p30"/>
            <p:cNvSpPr/>
            <p:nvPr/>
          </p:nvSpPr>
          <p:spPr>
            <a:xfrm>
              <a:off x="7557897" y="2823590"/>
              <a:ext cx="322706" cy="857440"/>
            </a:xfrm>
            <a:custGeom>
              <a:avLst/>
              <a:gdLst/>
              <a:ahLst/>
              <a:cxnLst/>
              <a:rect l="l" t="t" r="r" b="b"/>
              <a:pathLst>
                <a:path w="322706" h="857440" extrusionOk="0">
                  <a:moveTo>
                    <a:pt x="20098" y="824293"/>
                  </a:moveTo>
                  <a:lnTo>
                    <a:pt x="20098" y="561213"/>
                  </a:lnTo>
                  <a:lnTo>
                    <a:pt x="309563" y="271748"/>
                  </a:lnTo>
                  <a:lnTo>
                    <a:pt x="309563" y="33147"/>
                  </a:lnTo>
                  <a:cubicBezTo>
                    <a:pt x="317087" y="31528"/>
                    <a:pt x="322707" y="24860"/>
                    <a:pt x="322707" y="16764"/>
                  </a:cubicBezTo>
                  <a:cubicBezTo>
                    <a:pt x="322707" y="7525"/>
                    <a:pt x="315182" y="0"/>
                    <a:pt x="305943" y="0"/>
                  </a:cubicBezTo>
                  <a:cubicBezTo>
                    <a:pt x="296704" y="0"/>
                    <a:pt x="289179" y="7525"/>
                    <a:pt x="289179" y="16764"/>
                  </a:cubicBezTo>
                  <a:cubicBezTo>
                    <a:pt x="289179" y="24765"/>
                    <a:pt x="294799" y="31432"/>
                    <a:pt x="302323" y="33147"/>
                  </a:cubicBezTo>
                  <a:lnTo>
                    <a:pt x="302323" y="268796"/>
                  </a:lnTo>
                  <a:lnTo>
                    <a:pt x="12859" y="558260"/>
                  </a:lnTo>
                  <a:lnTo>
                    <a:pt x="12859" y="824389"/>
                  </a:lnTo>
                  <a:cubicBezTo>
                    <a:pt x="5524" y="826103"/>
                    <a:pt x="0" y="832771"/>
                    <a:pt x="0" y="840676"/>
                  </a:cubicBezTo>
                  <a:cubicBezTo>
                    <a:pt x="0" y="849916"/>
                    <a:pt x="7525" y="857441"/>
                    <a:pt x="16764" y="857441"/>
                  </a:cubicBezTo>
                  <a:cubicBezTo>
                    <a:pt x="26003" y="857441"/>
                    <a:pt x="33528" y="849916"/>
                    <a:pt x="33528" y="840676"/>
                  </a:cubicBezTo>
                  <a:cubicBezTo>
                    <a:pt x="33528" y="832580"/>
                    <a:pt x="27718" y="825818"/>
                    <a:pt x="20098" y="824293"/>
                  </a:cubicBezTo>
                  <a:close/>
                </a:path>
              </a:pathLst>
            </a:custGeom>
            <a:solidFill>
              <a:schemeClr val="accent1"/>
            </a:solidFill>
            <a:ln>
              <a:noFill/>
            </a:ln>
            <a:effectLst>
              <a:outerShdw blurRad="200025" dist="19050" dir="5400000" algn="bl" rotWithShape="0">
                <a:schemeClr val="accent1">
                  <a:alpha val="66666"/>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895" name="Google Shape;895;p30"/>
          <p:cNvGrpSpPr/>
          <p:nvPr/>
        </p:nvGrpSpPr>
        <p:grpSpPr>
          <a:xfrm rot="5400000">
            <a:off x="7541289" y="2887813"/>
            <a:ext cx="1491554" cy="3154695"/>
            <a:chOff x="7350442" y="2608992"/>
            <a:chExt cx="777239" cy="1673160"/>
          </a:xfrm>
        </p:grpSpPr>
        <p:sp>
          <p:nvSpPr>
            <p:cNvPr id="896" name="Google Shape;896;p30"/>
            <p:cNvSpPr/>
            <p:nvPr/>
          </p:nvSpPr>
          <p:spPr>
            <a:xfrm>
              <a:off x="7486745" y="2608992"/>
              <a:ext cx="300894" cy="898874"/>
            </a:xfrm>
            <a:custGeom>
              <a:avLst/>
              <a:gdLst/>
              <a:ahLst/>
              <a:cxnLst/>
              <a:rect l="l" t="t" r="r" b="b"/>
              <a:pathLst>
                <a:path w="300894" h="898874" extrusionOk="0">
                  <a:moveTo>
                    <a:pt x="16764" y="858488"/>
                  </a:moveTo>
                  <a:cubicBezTo>
                    <a:pt x="7334" y="860203"/>
                    <a:pt x="0" y="868585"/>
                    <a:pt x="0" y="878491"/>
                  </a:cubicBezTo>
                  <a:cubicBezTo>
                    <a:pt x="0" y="889730"/>
                    <a:pt x="9144" y="898874"/>
                    <a:pt x="20288" y="898874"/>
                  </a:cubicBezTo>
                  <a:cubicBezTo>
                    <a:pt x="31528" y="898874"/>
                    <a:pt x="40672" y="889730"/>
                    <a:pt x="40672" y="878491"/>
                  </a:cubicBezTo>
                  <a:cubicBezTo>
                    <a:pt x="40672" y="868585"/>
                    <a:pt x="33433" y="860203"/>
                    <a:pt x="23908" y="858488"/>
                  </a:cubicBezTo>
                  <a:lnTo>
                    <a:pt x="23908" y="733997"/>
                  </a:lnTo>
                  <a:lnTo>
                    <a:pt x="300895" y="457009"/>
                  </a:lnTo>
                  <a:lnTo>
                    <a:pt x="300895" y="0"/>
                  </a:lnTo>
                  <a:lnTo>
                    <a:pt x="293751" y="0"/>
                  </a:lnTo>
                  <a:lnTo>
                    <a:pt x="293751" y="454057"/>
                  </a:lnTo>
                  <a:lnTo>
                    <a:pt x="16764" y="731044"/>
                  </a:lnTo>
                  <a:lnTo>
                    <a:pt x="16764" y="858488"/>
                  </a:lnTo>
                  <a:close/>
                  <a:moveTo>
                    <a:pt x="33528" y="878491"/>
                  </a:moveTo>
                  <a:cubicBezTo>
                    <a:pt x="33528" y="885825"/>
                    <a:pt x="27622" y="891730"/>
                    <a:pt x="20288" y="891730"/>
                  </a:cubicBezTo>
                  <a:cubicBezTo>
                    <a:pt x="13049" y="891730"/>
                    <a:pt x="7144" y="885825"/>
                    <a:pt x="7144" y="878491"/>
                  </a:cubicBezTo>
                  <a:cubicBezTo>
                    <a:pt x="7144" y="872490"/>
                    <a:pt x="11239" y="867347"/>
                    <a:pt x="16764" y="865918"/>
                  </a:cubicBezTo>
                  <a:cubicBezTo>
                    <a:pt x="17907" y="865537"/>
                    <a:pt x="19050" y="865346"/>
                    <a:pt x="20288" y="865346"/>
                  </a:cubicBezTo>
                  <a:cubicBezTo>
                    <a:pt x="21526" y="865346"/>
                    <a:pt x="22765" y="865537"/>
                    <a:pt x="23908" y="865918"/>
                  </a:cubicBezTo>
                  <a:cubicBezTo>
                    <a:pt x="29527" y="867442"/>
                    <a:pt x="33528" y="872490"/>
                    <a:pt x="33528" y="878491"/>
                  </a:cubicBezTo>
                  <a:close/>
                </a:path>
              </a:pathLst>
            </a:custGeom>
            <a:solidFill>
              <a:schemeClr val="accent1"/>
            </a:solidFill>
            <a:ln>
              <a:noFill/>
            </a:ln>
            <a:effectLst>
              <a:outerShdw blurRad="200025" dist="19050" dir="5400000" algn="bl" rotWithShape="0">
                <a:schemeClr val="accent1">
                  <a:alpha val="66666"/>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97" name="Google Shape;897;p30"/>
            <p:cNvSpPr/>
            <p:nvPr/>
          </p:nvSpPr>
          <p:spPr>
            <a:xfrm>
              <a:off x="7430357" y="3185731"/>
              <a:ext cx="149161" cy="440054"/>
            </a:xfrm>
            <a:custGeom>
              <a:avLst/>
              <a:gdLst/>
              <a:ahLst/>
              <a:cxnLst/>
              <a:rect l="l" t="t" r="r" b="b"/>
              <a:pathLst>
                <a:path w="149161" h="440054" extrusionOk="0">
                  <a:moveTo>
                    <a:pt x="123349" y="30861"/>
                  </a:moveTo>
                  <a:cubicBezTo>
                    <a:pt x="125921" y="32575"/>
                    <a:pt x="129064" y="33528"/>
                    <a:pt x="132397" y="33528"/>
                  </a:cubicBezTo>
                  <a:cubicBezTo>
                    <a:pt x="141637" y="33528"/>
                    <a:pt x="149162" y="26003"/>
                    <a:pt x="149162" y="16764"/>
                  </a:cubicBezTo>
                  <a:cubicBezTo>
                    <a:pt x="149162" y="7525"/>
                    <a:pt x="141637" y="0"/>
                    <a:pt x="132397" y="0"/>
                  </a:cubicBezTo>
                  <a:cubicBezTo>
                    <a:pt x="123158" y="0"/>
                    <a:pt x="115634" y="7525"/>
                    <a:pt x="115634" y="16764"/>
                  </a:cubicBezTo>
                  <a:cubicBezTo>
                    <a:pt x="115634" y="20098"/>
                    <a:pt x="116586" y="23146"/>
                    <a:pt x="118301" y="25813"/>
                  </a:cubicBezTo>
                  <a:lnTo>
                    <a:pt x="16764" y="127349"/>
                  </a:lnTo>
                  <a:lnTo>
                    <a:pt x="16764" y="399669"/>
                  </a:lnTo>
                  <a:cubicBezTo>
                    <a:pt x="7334" y="401384"/>
                    <a:pt x="0" y="409765"/>
                    <a:pt x="0" y="419671"/>
                  </a:cubicBezTo>
                  <a:cubicBezTo>
                    <a:pt x="0" y="430911"/>
                    <a:pt x="9144" y="440055"/>
                    <a:pt x="20288" y="440055"/>
                  </a:cubicBezTo>
                  <a:cubicBezTo>
                    <a:pt x="31528" y="440055"/>
                    <a:pt x="40672" y="430911"/>
                    <a:pt x="40672" y="419671"/>
                  </a:cubicBezTo>
                  <a:cubicBezTo>
                    <a:pt x="40672" y="409765"/>
                    <a:pt x="33433" y="401384"/>
                    <a:pt x="23908" y="399669"/>
                  </a:cubicBezTo>
                  <a:lnTo>
                    <a:pt x="23908" y="130302"/>
                  </a:lnTo>
                  <a:lnTo>
                    <a:pt x="123349" y="30861"/>
                  </a:lnTo>
                  <a:close/>
                  <a:moveTo>
                    <a:pt x="33623" y="419671"/>
                  </a:moveTo>
                  <a:cubicBezTo>
                    <a:pt x="33623" y="427006"/>
                    <a:pt x="27718" y="432911"/>
                    <a:pt x="20384" y="432911"/>
                  </a:cubicBezTo>
                  <a:cubicBezTo>
                    <a:pt x="13145" y="432911"/>
                    <a:pt x="7239" y="427006"/>
                    <a:pt x="7239" y="419671"/>
                  </a:cubicBezTo>
                  <a:cubicBezTo>
                    <a:pt x="7239" y="413671"/>
                    <a:pt x="11335" y="408527"/>
                    <a:pt x="16859" y="407098"/>
                  </a:cubicBezTo>
                  <a:cubicBezTo>
                    <a:pt x="18002" y="406717"/>
                    <a:pt x="19145" y="406527"/>
                    <a:pt x="20384" y="406527"/>
                  </a:cubicBezTo>
                  <a:cubicBezTo>
                    <a:pt x="21622" y="406527"/>
                    <a:pt x="22860" y="406717"/>
                    <a:pt x="24003" y="407098"/>
                  </a:cubicBezTo>
                  <a:cubicBezTo>
                    <a:pt x="29623" y="408622"/>
                    <a:pt x="33623" y="413671"/>
                    <a:pt x="33623" y="419671"/>
                  </a:cubicBezTo>
                  <a:close/>
                </a:path>
              </a:pathLst>
            </a:custGeom>
            <a:solidFill>
              <a:schemeClr val="accent1"/>
            </a:solidFill>
            <a:ln>
              <a:noFill/>
            </a:ln>
            <a:effectLst>
              <a:outerShdw blurRad="200025" dist="19050" dir="5400000" algn="bl" rotWithShape="0">
                <a:schemeClr val="accent1">
                  <a:alpha val="66666"/>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98" name="Google Shape;898;p30"/>
            <p:cNvSpPr/>
            <p:nvPr/>
          </p:nvSpPr>
          <p:spPr>
            <a:xfrm>
              <a:off x="7350442" y="2713767"/>
              <a:ext cx="389000" cy="777335"/>
            </a:xfrm>
            <a:custGeom>
              <a:avLst/>
              <a:gdLst/>
              <a:ahLst/>
              <a:cxnLst/>
              <a:rect l="l" t="t" r="r" b="b"/>
              <a:pathLst>
                <a:path w="389000" h="777335" extrusionOk="0">
                  <a:moveTo>
                    <a:pt x="297466" y="400812"/>
                  </a:moveTo>
                  <a:lnTo>
                    <a:pt x="188976" y="400812"/>
                  </a:lnTo>
                  <a:lnTo>
                    <a:pt x="16669" y="573024"/>
                  </a:lnTo>
                  <a:lnTo>
                    <a:pt x="16669" y="736949"/>
                  </a:lnTo>
                  <a:cubicBezTo>
                    <a:pt x="7144" y="738664"/>
                    <a:pt x="0" y="747046"/>
                    <a:pt x="0" y="757047"/>
                  </a:cubicBezTo>
                  <a:cubicBezTo>
                    <a:pt x="0" y="768191"/>
                    <a:pt x="9049" y="777335"/>
                    <a:pt x="20288" y="777335"/>
                  </a:cubicBezTo>
                  <a:cubicBezTo>
                    <a:pt x="31432" y="777335"/>
                    <a:pt x="40576" y="768191"/>
                    <a:pt x="40576" y="757047"/>
                  </a:cubicBezTo>
                  <a:cubicBezTo>
                    <a:pt x="40576" y="747046"/>
                    <a:pt x="33242" y="738664"/>
                    <a:pt x="23813" y="736949"/>
                  </a:cubicBezTo>
                  <a:lnTo>
                    <a:pt x="23813" y="575977"/>
                  </a:lnTo>
                  <a:lnTo>
                    <a:pt x="191929" y="407956"/>
                  </a:lnTo>
                  <a:lnTo>
                    <a:pt x="300418" y="407956"/>
                  </a:lnTo>
                  <a:lnTo>
                    <a:pt x="372237" y="336042"/>
                  </a:lnTo>
                  <a:lnTo>
                    <a:pt x="372237" y="40291"/>
                  </a:lnTo>
                  <a:cubicBezTo>
                    <a:pt x="381667" y="38576"/>
                    <a:pt x="389001" y="30289"/>
                    <a:pt x="389001" y="20288"/>
                  </a:cubicBezTo>
                  <a:cubicBezTo>
                    <a:pt x="389001" y="9049"/>
                    <a:pt x="379857" y="0"/>
                    <a:pt x="368713" y="0"/>
                  </a:cubicBezTo>
                  <a:cubicBezTo>
                    <a:pt x="357473" y="0"/>
                    <a:pt x="348329" y="9049"/>
                    <a:pt x="348329" y="20288"/>
                  </a:cubicBezTo>
                  <a:cubicBezTo>
                    <a:pt x="348329" y="30289"/>
                    <a:pt x="355568" y="38576"/>
                    <a:pt x="365093" y="40291"/>
                  </a:cubicBezTo>
                  <a:lnTo>
                    <a:pt x="365093" y="333089"/>
                  </a:lnTo>
                  <a:lnTo>
                    <a:pt x="297466" y="400812"/>
                  </a:lnTo>
                  <a:close/>
                  <a:moveTo>
                    <a:pt x="33433" y="757047"/>
                  </a:moveTo>
                  <a:cubicBezTo>
                    <a:pt x="33433" y="764286"/>
                    <a:pt x="27527" y="770192"/>
                    <a:pt x="20288" y="770192"/>
                  </a:cubicBezTo>
                  <a:cubicBezTo>
                    <a:pt x="13049" y="770192"/>
                    <a:pt x="7144" y="764286"/>
                    <a:pt x="7144" y="757047"/>
                  </a:cubicBezTo>
                  <a:cubicBezTo>
                    <a:pt x="7144" y="750951"/>
                    <a:pt x="11144" y="745903"/>
                    <a:pt x="16669" y="744379"/>
                  </a:cubicBezTo>
                  <a:cubicBezTo>
                    <a:pt x="17812" y="743998"/>
                    <a:pt x="19050" y="743807"/>
                    <a:pt x="20288" y="743807"/>
                  </a:cubicBezTo>
                  <a:cubicBezTo>
                    <a:pt x="21526" y="743807"/>
                    <a:pt x="22669" y="743998"/>
                    <a:pt x="23813" y="744379"/>
                  </a:cubicBezTo>
                  <a:cubicBezTo>
                    <a:pt x="29337" y="745808"/>
                    <a:pt x="33433" y="750951"/>
                    <a:pt x="33433" y="757047"/>
                  </a:cubicBezTo>
                  <a:close/>
                  <a:moveTo>
                    <a:pt x="355473" y="20288"/>
                  </a:moveTo>
                  <a:cubicBezTo>
                    <a:pt x="355473" y="13049"/>
                    <a:pt x="361379" y="7144"/>
                    <a:pt x="368713" y="7144"/>
                  </a:cubicBezTo>
                  <a:cubicBezTo>
                    <a:pt x="375952" y="7144"/>
                    <a:pt x="381857" y="13049"/>
                    <a:pt x="381857" y="20288"/>
                  </a:cubicBezTo>
                  <a:cubicBezTo>
                    <a:pt x="381857" y="26289"/>
                    <a:pt x="377761" y="31432"/>
                    <a:pt x="372237" y="32861"/>
                  </a:cubicBezTo>
                  <a:cubicBezTo>
                    <a:pt x="371094" y="33242"/>
                    <a:pt x="369951" y="33433"/>
                    <a:pt x="368713" y="33433"/>
                  </a:cubicBezTo>
                  <a:cubicBezTo>
                    <a:pt x="367474" y="33433"/>
                    <a:pt x="366236" y="33242"/>
                    <a:pt x="365093" y="32861"/>
                  </a:cubicBezTo>
                  <a:cubicBezTo>
                    <a:pt x="359473" y="31337"/>
                    <a:pt x="355473" y="26289"/>
                    <a:pt x="355473" y="20288"/>
                  </a:cubicBezTo>
                  <a:close/>
                </a:path>
              </a:pathLst>
            </a:custGeom>
            <a:solidFill>
              <a:schemeClr val="accent1"/>
            </a:solidFill>
            <a:ln>
              <a:noFill/>
            </a:ln>
            <a:effectLst>
              <a:outerShdw blurRad="200025" dist="19050" dir="5400000" algn="bl" rotWithShape="0">
                <a:schemeClr val="accent1">
                  <a:alpha val="66666"/>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99" name="Google Shape;899;p30"/>
            <p:cNvSpPr/>
            <p:nvPr/>
          </p:nvSpPr>
          <p:spPr>
            <a:xfrm>
              <a:off x="7860696" y="2608992"/>
              <a:ext cx="266985" cy="1341405"/>
            </a:xfrm>
            <a:custGeom>
              <a:avLst/>
              <a:gdLst/>
              <a:ahLst/>
              <a:cxnLst/>
              <a:rect l="l" t="t" r="r" b="b"/>
              <a:pathLst>
                <a:path w="266985" h="1341405" extrusionOk="0">
                  <a:moveTo>
                    <a:pt x="266986" y="744569"/>
                  </a:moveTo>
                  <a:lnTo>
                    <a:pt x="266986" y="0"/>
                  </a:lnTo>
                  <a:lnTo>
                    <a:pt x="259842" y="0"/>
                  </a:lnTo>
                  <a:lnTo>
                    <a:pt x="259842" y="741617"/>
                  </a:lnTo>
                  <a:lnTo>
                    <a:pt x="13145" y="988314"/>
                  </a:lnTo>
                  <a:lnTo>
                    <a:pt x="13145" y="1308259"/>
                  </a:lnTo>
                  <a:cubicBezTo>
                    <a:pt x="5620" y="1309878"/>
                    <a:pt x="0" y="1316546"/>
                    <a:pt x="0" y="1324642"/>
                  </a:cubicBezTo>
                  <a:cubicBezTo>
                    <a:pt x="0" y="1333881"/>
                    <a:pt x="7525" y="1341406"/>
                    <a:pt x="16764" y="1341406"/>
                  </a:cubicBezTo>
                  <a:cubicBezTo>
                    <a:pt x="26003" y="1341406"/>
                    <a:pt x="33528" y="1333881"/>
                    <a:pt x="33528" y="1324642"/>
                  </a:cubicBezTo>
                  <a:cubicBezTo>
                    <a:pt x="33528" y="1316641"/>
                    <a:pt x="27908" y="1309973"/>
                    <a:pt x="20384" y="1308259"/>
                  </a:cubicBezTo>
                  <a:lnTo>
                    <a:pt x="20384" y="991267"/>
                  </a:lnTo>
                  <a:lnTo>
                    <a:pt x="266986" y="744569"/>
                  </a:lnTo>
                  <a:close/>
                </a:path>
              </a:pathLst>
            </a:custGeom>
            <a:solidFill>
              <a:schemeClr val="accent1"/>
            </a:solidFill>
            <a:ln>
              <a:noFill/>
            </a:ln>
            <a:effectLst>
              <a:outerShdw blurRad="200025" dist="19050" dir="5400000" algn="bl" rotWithShape="0">
                <a:schemeClr val="accent1">
                  <a:alpha val="66666"/>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00" name="Google Shape;900;p30"/>
            <p:cNvSpPr/>
            <p:nvPr/>
          </p:nvSpPr>
          <p:spPr>
            <a:xfrm>
              <a:off x="7602140" y="2608992"/>
              <a:ext cx="370998" cy="1562195"/>
            </a:xfrm>
            <a:custGeom>
              <a:avLst/>
              <a:gdLst/>
              <a:ahLst/>
              <a:cxnLst/>
              <a:rect l="l" t="t" r="r" b="b"/>
              <a:pathLst>
                <a:path w="370998" h="1562195" extrusionOk="0">
                  <a:moveTo>
                    <a:pt x="158496" y="1521905"/>
                  </a:moveTo>
                  <a:lnTo>
                    <a:pt x="158496" y="1225868"/>
                  </a:lnTo>
                  <a:lnTo>
                    <a:pt x="95155" y="1162431"/>
                  </a:lnTo>
                  <a:lnTo>
                    <a:pt x="95155" y="939070"/>
                  </a:lnTo>
                  <a:lnTo>
                    <a:pt x="156210" y="878014"/>
                  </a:lnTo>
                  <a:lnTo>
                    <a:pt x="156210" y="839534"/>
                  </a:lnTo>
                  <a:lnTo>
                    <a:pt x="317659" y="678085"/>
                  </a:lnTo>
                  <a:cubicBezTo>
                    <a:pt x="320897" y="680466"/>
                    <a:pt x="324898" y="681800"/>
                    <a:pt x="329184" y="681800"/>
                  </a:cubicBezTo>
                  <a:cubicBezTo>
                    <a:pt x="340423" y="681800"/>
                    <a:pt x="349568" y="672655"/>
                    <a:pt x="349568" y="661511"/>
                  </a:cubicBezTo>
                  <a:cubicBezTo>
                    <a:pt x="349568" y="650272"/>
                    <a:pt x="340423" y="641128"/>
                    <a:pt x="329184" y="641128"/>
                  </a:cubicBezTo>
                  <a:cubicBezTo>
                    <a:pt x="318040" y="641128"/>
                    <a:pt x="308896" y="650272"/>
                    <a:pt x="308896" y="661511"/>
                  </a:cubicBezTo>
                  <a:cubicBezTo>
                    <a:pt x="308896" y="665797"/>
                    <a:pt x="310229" y="669798"/>
                    <a:pt x="312611" y="673037"/>
                  </a:cubicBezTo>
                  <a:lnTo>
                    <a:pt x="267843" y="717804"/>
                  </a:lnTo>
                  <a:lnTo>
                    <a:pt x="267843" y="635413"/>
                  </a:lnTo>
                  <a:lnTo>
                    <a:pt x="370999" y="532257"/>
                  </a:lnTo>
                  <a:lnTo>
                    <a:pt x="370999" y="273844"/>
                  </a:lnTo>
                  <a:lnTo>
                    <a:pt x="319183" y="222028"/>
                  </a:lnTo>
                  <a:lnTo>
                    <a:pt x="319183" y="0"/>
                  </a:lnTo>
                  <a:lnTo>
                    <a:pt x="312039" y="0"/>
                  </a:lnTo>
                  <a:lnTo>
                    <a:pt x="312039" y="503777"/>
                  </a:lnTo>
                  <a:lnTo>
                    <a:pt x="16669" y="799147"/>
                  </a:lnTo>
                  <a:lnTo>
                    <a:pt x="16669" y="1479995"/>
                  </a:lnTo>
                  <a:cubicBezTo>
                    <a:pt x="7144" y="1481709"/>
                    <a:pt x="0" y="1490091"/>
                    <a:pt x="0" y="1500092"/>
                  </a:cubicBezTo>
                  <a:cubicBezTo>
                    <a:pt x="0" y="1511237"/>
                    <a:pt x="9049" y="1520381"/>
                    <a:pt x="20288" y="1520381"/>
                  </a:cubicBezTo>
                  <a:cubicBezTo>
                    <a:pt x="31528" y="1520381"/>
                    <a:pt x="40577" y="1511237"/>
                    <a:pt x="40577" y="1500092"/>
                  </a:cubicBezTo>
                  <a:cubicBezTo>
                    <a:pt x="40577" y="1490091"/>
                    <a:pt x="33338" y="1481709"/>
                    <a:pt x="23813" y="1479995"/>
                  </a:cubicBezTo>
                  <a:lnTo>
                    <a:pt x="23813" y="802100"/>
                  </a:lnTo>
                  <a:lnTo>
                    <a:pt x="319183" y="506730"/>
                  </a:lnTo>
                  <a:lnTo>
                    <a:pt x="319183" y="232124"/>
                  </a:lnTo>
                  <a:lnTo>
                    <a:pt x="363855" y="276796"/>
                  </a:lnTo>
                  <a:lnTo>
                    <a:pt x="363855" y="529304"/>
                  </a:lnTo>
                  <a:lnTo>
                    <a:pt x="260699" y="632460"/>
                  </a:lnTo>
                  <a:lnTo>
                    <a:pt x="260699" y="724948"/>
                  </a:lnTo>
                  <a:lnTo>
                    <a:pt x="260699" y="724948"/>
                  </a:lnTo>
                  <a:lnTo>
                    <a:pt x="149066" y="836485"/>
                  </a:lnTo>
                  <a:lnTo>
                    <a:pt x="149066" y="874967"/>
                  </a:lnTo>
                  <a:lnTo>
                    <a:pt x="95155" y="928973"/>
                  </a:lnTo>
                  <a:lnTo>
                    <a:pt x="95155" y="821341"/>
                  </a:lnTo>
                  <a:lnTo>
                    <a:pt x="178498" y="738092"/>
                  </a:lnTo>
                  <a:cubicBezTo>
                    <a:pt x="181737" y="740473"/>
                    <a:pt x="185738" y="741807"/>
                    <a:pt x="190024" y="741807"/>
                  </a:cubicBezTo>
                  <a:cubicBezTo>
                    <a:pt x="201263" y="741807"/>
                    <a:pt x="210312" y="732663"/>
                    <a:pt x="210312" y="721423"/>
                  </a:cubicBezTo>
                  <a:cubicBezTo>
                    <a:pt x="210312" y="710279"/>
                    <a:pt x="201263" y="701135"/>
                    <a:pt x="190024" y="701135"/>
                  </a:cubicBezTo>
                  <a:cubicBezTo>
                    <a:pt x="178784" y="701135"/>
                    <a:pt x="169736" y="710279"/>
                    <a:pt x="169736" y="721423"/>
                  </a:cubicBezTo>
                  <a:cubicBezTo>
                    <a:pt x="169736" y="725805"/>
                    <a:pt x="171069" y="729805"/>
                    <a:pt x="173355" y="733044"/>
                  </a:cubicBezTo>
                  <a:lnTo>
                    <a:pt x="88011" y="818388"/>
                  </a:lnTo>
                  <a:lnTo>
                    <a:pt x="88011" y="1165384"/>
                  </a:lnTo>
                  <a:lnTo>
                    <a:pt x="151352" y="1228820"/>
                  </a:lnTo>
                  <a:lnTo>
                    <a:pt x="151352" y="1521905"/>
                  </a:lnTo>
                  <a:cubicBezTo>
                    <a:pt x="141732" y="1523524"/>
                    <a:pt x="134493" y="1531906"/>
                    <a:pt x="134493" y="1541907"/>
                  </a:cubicBezTo>
                  <a:cubicBezTo>
                    <a:pt x="134493" y="1553147"/>
                    <a:pt x="143542" y="1562195"/>
                    <a:pt x="154781" y="1562195"/>
                  </a:cubicBezTo>
                  <a:cubicBezTo>
                    <a:pt x="166021" y="1562195"/>
                    <a:pt x="175070" y="1553147"/>
                    <a:pt x="175070" y="1541907"/>
                  </a:cubicBezTo>
                  <a:cubicBezTo>
                    <a:pt x="175070" y="1532001"/>
                    <a:pt x="167926" y="1523714"/>
                    <a:pt x="158496" y="1521905"/>
                  </a:cubicBezTo>
                  <a:close/>
                  <a:moveTo>
                    <a:pt x="316039" y="661511"/>
                  </a:moveTo>
                  <a:cubicBezTo>
                    <a:pt x="316039" y="654177"/>
                    <a:pt x="321945" y="648272"/>
                    <a:pt x="329184" y="648272"/>
                  </a:cubicBezTo>
                  <a:cubicBezTo>
                    <a:pt x="336518" y="648272"/>
                    <a:pt x="342424" y="654177"/>
                    <a:pt x="342424" y="661511"/>
                  </a:cubicBezTo>
                  <a:cubicBezTo>
                    <a:pt x="342424" y="668750"/>
                    <a:pt x="336518" y="674656"/>
                    <a:pt x="329184" y="674656"/>
                  </a:cubicBezTo>
                  <a:cubicBezTo>
                    <a:pt x="326898" y="674656"/>
                    <a:pt x="324707" y="674084"/>
                    <a:pt x="322802" y="672941"/>
                  </a:cubicBezTo>
                  <a:cubicBezTo>
                    <a:pt x="320707" y="671798"/>
                    <a:pt x="318897" y="669988"/>
                    <a:pt x="317754" y="667893"/>
                  </a:cubicBezTo>
                  <a:cubicBezTo>
                    <a:pt x="316611" y="665988"/>
                    <a:pt x="316039" y="663797"/>
                    <a:pt x="316039" y="661511"/>
                  </a:cubicBezTo>
                  <a:close/>
                  <a:moveTo>
                    <a:pt x="33433" y="1500092"/>
                  </a:moveTo>
                  <a:cubicBezTo>
                    <a:pt x="33433" y="1507331"/>
                    <a:pt x="27527" y="1513237"/>
                    <a:pt x="20288" y="1513237"/>
                  </a:cubicBezTo>
                  <a:cubicBezTo>
                    <a:pt x="13049" y="1513237"/>
                    <a:pt x="7144" y="1507331"/>
                    <a:pt x="7144" y="1500092"/>
                  </a:cubicBezTo>
                  <a:cubicBezTo>
                    <a:pt x="7144" y="1493996"/>
                    <a:pt x="11144" y="1488948"/>
                    <a:pt x="16669" y="1487424"/>
                  </a:cubicBezTo>
                  <a:cubicBezTo>
                    <a:pt x="17812" y="1487043"/>
                    <a:pt x="19050" y="1486853"/>
                    <a:pt x="20288" y="1486853"/>
                  </a:cubicBezTo>
                  <a:cubicBezTo>
                    <a:pt x="21527" y="1486853"/>
                    <a:pt x="22670" y="1487043"/>
                    <a:pt x="23813" y="1487424"/>
                  </a:cubicBezTo>
                  <a:cubicBezTo>
                    <a:pt x="29337" y="1488853"/>
                    <a:pt x="33433" y="1493996"/>
                    <a:pt x="33433" y="1500092"/>
                  </a:cubicBezTo>
                  <a:close/>
                  <a:moveTo>
                    <a:pt x="176879" y="721423"/>
                  </a:moveTo>
                  <a:cubicBezTo>
                    <a:pt x="176879" y="714184"/>
                    <a:pt x="182785" y="708279"/>
                    <a:pt x="190024" y="708279"/>
                  </a:cubicBezTo>
                  <a:cubicBezTo>
                    <a:pt x="197263" y="708279"/>
                    <a:pt x="203168" y="714184"/>
                    <a:pt x="203168" y="721423"/>
                  </a:cubicBezTo>
                  <a:cubicBezTo>
                    <a:pt x="203168" y="728758"/>
                    <a:pt x="197263" y="734663"/>
                    <a:pt x="190024" y="734663"/>
                  </a:cubicBezTo>
                  <a:cubicBezTo>
                    <a:pt x="187738" y="734663"/>
                    <a:pt x="185547" y="734092"/>
                    <a:pt x="183642" y="732949"/>
                  </a:cubicBezTo>
                  <a:cubicBezTo>
                    <a:pt x="181546" y="731806"/>
                    <a:pt x="179737" y="730091"/>
                    <a:pt x="178594" y="727901"/>
                  </a:cubicBezTo>
                  <a:cubicBezTo>
                    <a:pt x="177451" y="725996"/>
                    <a:pt x="176879" y="723805"/>
                    <a:pt x="176879" y="721423"/>
                  </a:cubicBezTo>
                  <a:close/>
                  <a:moveTo>
                    <a:pt x="154781" y="1555052"/>
                  </a:moveTo>
                  <a:cubicBezTo>
                    <a:pt x="147542" y="1555052"/>
                    <a:pt x="141637" y="1549146"/>
                    <a:pt x="141637" y="1541907"/>
                  </a:cubicBezTo>
                  <a:cubicBezTo>
                    <a:pt x="141637" y="1535811"/>
                    <a:pt x="145733" y="1530763"/>
                    <a:pt x="151352" y="1529239"/>
                  </a:cubicBezTo>
                  <a:cubicBezTo>
                    <a:pt x="152495" y="1528953"/>
                    <a:pt x="153638" y="1528763"/>
                    <a:pt x="154781" y="1528763"/>
                  </a:cubicBezTo>
                  <a:cubicBezTo>
                    <a:pt x="156115" y="1528763"/>
                    <a:pt x="157353" y="1528953"/>
                    <a:pt x="158496" y="1529334"/>
                  </a:cubicBezTo>
                  <a:cubicBezTo>
                    <a:pt x="163925" y="1530953"/>
                    <a:pt x="167926" y="1536002"/>
                    <a:pt x="167926" y="1541907"/>
                  </a:cubicBezTo>
                  <a:cubicBezTo>
                    <a:pt x="167926" y="1549146"/>
                    <a:pt x="162020" y="1555052"/>
                    <a:pt x="154781" y="1555052"/>
                  </a:cubicBezTo>
                  <a:close/>
                </a:path>
              </a:pathLst>
            </a:custGeom>
            <a:solidFill>
              <a:schemeClr val="accent1"/>
            </a:solidFill>
            <a:ln>
              <a:noFill/>
            </a:ln>
            <a:effectLst>
              <a:outerShdw blurRad="200025" dist="19050" dir="5400000" algn="bl" rotWithShape="0">
                <a:schemeClr val="accent1">
                  <a:alpha val="66666"/>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01" name="Google Shape;901;p30"/>
            <p:cNvSpPr/>
            <p:nvPr/>
          </p:nvSpPr>
          <p:spPr>
            <a:xfrm>
              <a:off x="7666005" y="3837621"/>
              <a:ext cx="75628" cy="444531"/>
            </a:xfrm>
            <a:custGeom>
              <a:avLst/>
              <a:gdLst/>
              <a:ahLst/>
              <a:cxnLst/>
              <a:rect l="l" t="t" r="r" b="b"/>
              <a:pathLst>
                <a:path w="75628" h="444531" extrusionOk="0">
                  <a:moveTo>
                    <a:pt x="58865" y="404146"/>
                  </a:moveTo>
                  <a:lnTo>
                    <a:pt x="58865" y="53816"/>
                  </a:lnTo>
                  <a:lnTo>
                    <a:pt x="30861" y="25813"/>
                  </a:lnTo>
                  <a:cubicBezTo>
                    <a:pt x="32576" y="23241"/>
                    <a:pt x="33528" y="20098"/>
                    <a:pt x="33528" y="16764"/>
                  </a:cubicBezTo>
                  <a:cubicBezTo>
                    <a:pt x="33528" y="7525"/>
                    <a:pt x="26003" y="0"/>
                    <a:pt x="16764" y="0"/>
                  </a:cubicBezTo>
                  <a:cubicBezTo>
                    <a:pt x="7525" y="0"/>
                    <a:pt x="0" y="7525"/>
                    <a:pt x="0" y="16764"/>
                  </a:cubicBezTo>
                  <a:cubicBezTo>
                    <a:pt x="0" y="26003"/>
                    <a:pt x="7525" y="33528"/>
                    <a:pt x="16764" y="33528"/>
                  </a:cubicBezTo>
                  <a:cubicBezTo>
                    <a:pt x="20098" y="33528"/>
                    <a:pt x="23146" y="32480"/>
                    <a:pt x="25813" y="30861"/>
                  </a:cubicBezTo>
                  <a:lnTo>
                    <a:pt x="25813" y="30861"/>
                  </a:lnTo>
                  <a:lnTo>
                    <a:pt x="51721" y="56769"/>
                  </a:lnTo>
                  <a:lnTo>
                    <a:pt x="51721" y="404146"/>
                  </a:lnTo>
                  <a:cubicBezTo>
                    <a:pt x="42196" y="405860"/>
                    <a:pt x="34957" y="414242"/>
                    <a:pt x="34957" y="424148"/>
                  </a:cubicBezTo>
                  <a:cubicBezTo>
                    <a:pt x="34957" y="435388"/>
                    <a:pt x="44101" y="444532"/>
                    <a:pt x="55341" y="444532"/>
                  </a:cubicBezTo>
                  <a:cubicBezTo>
                    <a:pt x="66485" y="444532"/>
                    <a:pt x="75629" y="435388"/>
                    <a:pt x="75629" y="424148"/>
                  </a:cubicBezTo>
                  <a:cubicBezTo>
                    <a:pt x="75629" y="414242"/>
                    <a:pt x="68294" y="405860"/>
                    <a:pt x="58865" y="404146"/>
                  </a:cubicBezTo>
                  <a:close/>
                  <a:moveTo>
                    <a:pt x="55341" y="437388"/>
                  </a:moveTo>
                  <a:cubicBezTo>
                    <a:pt x="48006" y="437388"/>
                    <a:pt x="42101" y="431483"/>
                    <a:pt x="42101" y="424148"/>
                  </a:cubicBezTo>
                  <a:cubicBezTo>
                    <a:pt x="42101" y="418147"/>
                    <a:pt x="46101" y="413099"/>
                    <a:pt x="51721" y="411575"/>
                  </a:cubicBezTo>
                  <a:cubicBezTo>
                    <a:pt x="52864" y="411194"/>
                    <a:pt x="54102" y="411004"/>
                    <a:pt x="55341" y="411004"/>
                  </a:cubicBezTo>
                  <a:cubicBezTo>
                    <a:pt x="56579" y="411004"/>
                    <a:pt x="57722" y="411194"/>
                    <a:pt x="58865" y="411575"/>
                  </a:cubicBezTo>
                  <a:cubicBezTo>
                    <a:pt x="64389" y="413004"/>
                    <a:pt x="68485" y="418147"/>
                    <a:pt x="68485" y="424148"/>
                  </a:cubicBezTo>
                  <a:cubicBezTo>
                    <a:pt x="68485" y="431483"/>
                    <a:pt x="62579" y="437388"/>
                    <a:pt x="55341" y="437388"/>
                  </a:cubicBezTo>
                  <a:close/>
                </a:path>
              </a:pathLst>
            </a:custGeom>
            <a:solidFill>
              <a:schemeClr val="accent1"/>
            </a:solidFill>
            <a:ln>
              <a:noFill/>
            </a:ln>
            <a:effectLst>
              <a:outerShdw blurRad="200025" dist="19050" dir="5400000" algn="bl" rotWithShape="0">
                <a:schemeClr val="accent1">
                  <a:alpha val="66666"/>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02" name="Google Shape;902;p30"/>
            <p:cNvSpPr/>
            <p:nvPr/>
          </p:nvSpPr>
          <p:spPr>
            <a:xfrm>
              <a:off x="7350442" y="3539870"/>
              <a:ext cx="240982" cy="701039"/>
            </a:xfrm>
            <a:custGeom>
              <a:avLst/>
              <a:gdLst/>
              <a:ahLst/>
              <a:cxnLst/>
              <a:rect l="l" t="t" r="r" b="b"/>
              <a:pathLst>
                <a:path w="240982" h="701039" extrusionOk="0">
                  <a:moveTo>
                    <a:pt x="227838" y="667893"/>
                  </a:moveTo>
                  <a:lnTo>
                    <a:pt x="227838" y="410146"/>
                  </a:lnTo>
                  <a:lnTo>
                    <a:pt x="160210" y="342519"/>
                  </a:lnTo>
                  <a:lnTo>
                    <a:pt x="160210" y="214503"/>
                  </a:lnTo>
                  <a:cubicBezTo>
                    <a:pt x="169545" y="212693"/>
                    <a:pt x="176689" y="204407"/>
                    <a:pt x="176689" y="194596"/>
                  </a:cubicBezTo>
                  <a:cubicBezTo>
                    <a:pt x="176689" y="183356"/>
                    <a:pt x="167545" y="174308"/>
                    <a:pt x="156400" y="174308"/>
                  </a:cubicBezTo>
                  <a:cubicBezTo>
                    <a:pt x="145161" y="174308"/>
                    <a:pt x="136017" y="183356"/>
                    <a:pt x="136017" y="194596"/>
                  </a:cubicBezTo>
                  <a:cubicBezTo>
                    <a:pt x="136017" y="204597"/>
                    <a:pt x="143446" y="212979"/>
                    <a:pt x="153067" y="214598"/>
                  </a:cubicBezTo>
                  <a:lnTo>
                    <a:pt x="153067" y="345472"/>
                  </a:lnTo>
                  <a:lnTo>
                    <a:pt x="220694" y="413099"/>
                  </a:lnTo>
                  <a:lnTo>
                    <a:pt x="220694" y="493681"/>
                  </a:lnTo>
                  <a:lnTo>
                    <a:pt x="103441" y="376428"/>
                  </a:lnTo>
                  <a:lnTo>
                    <a:pt x="103441" y="216122"/>
                  </a:lnTo>
                  <a:lnTo>
                    <a:pt x="23813" y="136493"/>
                  </a:lnTo>
                  <a:lnTo>
                    <a:pt x="23813" y="40291"/>
                  </a:lnTo>
                  <a:cubicBezTo>
                    <a:pt x="33242" y="38576"/>
                    <a:pt x="40576" y="30290"/>
                    <a:pt x="40576" y="20288"/>
                  </a:cubicBezTo>
                  <a:cubicBezTo>
                    <a:pt x="40576" y="9144"/>
                    <a:pt x="31432" y="0"/>
                    <a:pt x="20288" y="0"/>
                  </a:cubicBezTo>
                  <a:cubicBezTo>
                    <a:pt x="9049" y="0"/>
                    <a:pt x="0" y="9144"/>
                    <a:pt x="0" y="20288"/>
                  </a:cubicBezTo>
                  <a:cubicBezTo>
                    <a:pt x="0" y="30290"/>
                    <a:pt x="7144" y="38576"/>
                    <a:pt x="16669" y="40291"/>
                  </a:cubicBezTo>
                  <a:lnTo>
                    <a:pt x="16669" y="139446"/>
                  </a:lnTo>
                  <a:lnTo>
                    <a:pt x="96298" y="219075"/>
                  </a:lnTo>
                  <a:lnTo>
                    <a:pt x="96298" y="379381"/>
                  </a:lnTo>
                  <a:lnTo>
                    <a:pt x="220694" y="503777"/>
                  </a:lnTo>
                  <a:lnTo>
                    <a:pt x="220694" y="667893"/>
                  </a:lnTo>
                  <a:cubicBezTo>
                    <a:pt x="213169" y="669512"/>
                    <a:pt x="207454" y="676180"/>
                    <a:pt x="207454" y="684276"/>
                  </a:cubicBezTo>
                  <a:cubicBezTo>
                    <a:pt x="207454" y="693515"/>
                    <a:pt x="214979" y="701040"/>
                    <a:pt x="224218" y="701040"/>
                  </a:cubicBezTo>
                  <a:cubicBezTo>
                    <a:pt x="233458" y="701040"/>
                    <a:pt x="240982" y="693515"/>
                    <a:pt x="240982" y="684276"/>
                  </a:cubicBezTo>
                  <a:cubicBezTo>
                    <a:pt x="240887" y="676275"/>
                    <a:pt x="235267" y="669608"/>
                    <a:pt x="227838" y="667893"/>
                  </a:cubicBezTo>
                  <a:close/>
                  <a:moveTo>
                    <a:pt x="143161" y="194596"/>
                  </a:moveTo>
                  <a:cubicBezTo>
                    <a:pt x="143161" y="187357"/>
                    <a:pt x="149066" y="181451"/>
                    <a:pt x="156400" y="181451"/>
                  </a:cubicBezTo>
                  <a:cubicBezTo>
                    <a:pt x="163639" y="181451"/>
                    <a:pt x="169545" y="187357"/>
                    <a:pt x="169545" y="194596"/>
                  </a:cubicBezTo>
                  <a:cubicBezTo>
                    <a:pt x="169545" y="200501"/>
                    <a:pt x="165640" y="205550"/>
                    <a:pt x="160210" y="207074"/>
                  </a:cubicBezTo>
                  <a:cubicBezTo>
                    <a:pt x="158972" y="207550"/>
                    <a:pt x="157734" y="207740"/>
                    <a:pt x="156400" y="207740"/>
                  </a:cubicBezTo>
                  <a:cubicBezTo>
                    <a:pt x="155257" y="207740"/>
                    <a:pt x="154114" y="207550"/>
                    <a:pt x="153067" y="207264"/>
                  </a:cubicBezTo>
                  <a:cubicBezTo>
                    <a:pt x="147352" y="205835"/>
                    <a:pt x="143161" y="200692"/>
                    <a:pt x="143161" y="194596"/>
                  </a:cubicBezTo>
                  <a:close/>
                  <a:moveTo>
                    <a:pt x="7144" y="20288"/>
                  </a:moveTo>
                  <a:cubicBezTo>
                    <a:pt x="7144" y="13049"/>
                    <a:pt x="13049" y="7144"/>
                    <a:pt x="20288" y="7144"/>
                  </a:cubicBezTo>
                  <a:cubicBezTo>
                    <a:pt x="27527" y="7144"/>
                    <a:pt x="33433" y="13049"/>
                    <a:pt x="33433" y="20288"/>
                  </a:cubicBezTo>
                  <a:cubicBezTo>
                    <a:pt x="33433" y="26289"/>
                    <a:pt x="29337" y="31433"/>
                    <a:pt x="23813" y="32861"/>
                  </a:cubicBezTo>
                  <a:cubicBezTo>
                    <a:pt x="22669" y="33242"/>
                    <a:pt x="21526" y="33433"/>
                    <a:pt x="20288" y="33433"/>
                  </a:cubicBezTo>
                  <a:cubicBezTo>
                    <a:pt x="19050" y="33433"/>
                    <a:pt x="17812" y="33242"/>
                    <a:pt x="16669" y="32861"/>
                  </a:cubicBezTo>
                  <a:cubicBezTo>
                    <a:pt x="11144" y="31337"/>
                    <a:pt x="7144" y="26289"/>
                    <a:pt x="7144" y="20288"/>
                  </a:cubicBezTo>
                  <a:close/>
                </a:path>
              </a:pathLst>
            </a:custGeom>
            <a:solidFill>
              <a:schemeClr val="accent1"/>
            </a:solidFill>
            <a:ln>
              <a:noFill/>
            </a:ln>
            <a:effectLst>
              <a:outerShdw blurRad="200025" dist="19050" dir="5400000" algn="bl" rotWithShape="0">
                <a:schemeClr val="accent1">
                  <a:alpha val="66666"/>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03" name="Google Shape;903;p30"/>
            <p:cNvSpPr/>
            <p:nvPr/>
          </p:nvSpPr>
          <p:spPr>
            <a:xfrm>
              <a:off x="7557897" y="2823590"/>
              <a:ext cx="322706" cy="857440"/>
            </a:xfrm>
            <a:custGeom>
              <a:avLst/>
              <a:gdLst/>
              <a:ahLst/>
              <a:cxnLst/>
              <a:rect l="l" t="t" r="r" b="b"/>
              <a:pathLst>
                <a:path w="322706" h="857440" extrusionOk="0">
                  <a:moveTo>
                    <a:pt x="20098" y="824293"/>
                  </a:moveTo>
                  <a:lnTo>
                    <a:pt x="20098" y="561213"/>
                  </a:lnTo>
                  <a:lnTo>
                    <a:pt x="309563" y="271748"/>
                  </a:lnTo>
                  <a:lnTo>
                    <a:pt x="309563" y="33147"/>
                  </a:lnTo>
                  <a:cubicBezTo>
                    <a:pt x="317087" y="31528"/>
                    <a:pt x="322707" y="24860"/>
                    <a:pt x="322707" y="16764"/>
                  </a:cubicBezTo>
                  <a:cubicBezTo>
                    <a:pt x="322707" y="7525"/>
                    <a:pt x="315182" y="0"/>
                    <a:pt x="305943" y="0"/>
                  </a:cubicBezTo>
                  <a:cubicBezTo>
                    <a:pt x="296704" y="0"/>
                    <a:pt x="289179" y="7525"/>
                    <a:pt x="289179" y="16764"/>
                  </a:cubicBezTo>
                  <a:cubicBezTo>
                    <a:pt x="289179" y="24765"/>
                    <a:pt x="294799" y="31432"/>
                    <a:pt x="302323" y="33147"/>
                  </a:cubicBezTo>
                  <a:lnTo>
                    <a:pt x="302323" y="268796"/>
                  </a:lnTo>
                  <a:lnTo>
                    <a:pt x="12859" y="558260"/>
                  </a:lnTo>
                  <a:lnTo>
                    <a:pt x="12859" y="824389"/>
                  </a:lnTo>
                  <a:cubicBezTo>
                    <a:pt x="5524" y="826103"/>
                    <a:pt x="0" y="832771"/>
                    <a:pt x="0" y="840676"/>
                  </a:cubicBezTo>
                  <a:cubicBezTo>
                    <a:pt x="0" y="849916"/>
                    <a:pt x="7525" y="857441"/>
                    <a:pt x="16764" y="857441"/>
                  </a:cubicBezTo>
                  <a:cubicBezTo>
                    <a:pt x="26003" y="857441"/>
                    <a:pt x="33528" y="849916"/>
                    <a:pt x="33528" y="840676"/>
                  </a:cubicBezTo>
                  <a:cubicBezTo>
                    <a:pt x="33528" y="832580"/>
                    <a:pt x="27718" y="825818"/>
                    <a:pt x="20098" y="824293"/>
                  </a:cubicBezTo>
                  <a:close/>
                </a:path>
              </a:pathLst>
            </a:custGeom>
            <a:solidFill>
              <a:schemeClr val="accent1"/>
            </a:solidFill>
            <a:ln>
              <a:noFill/>
            </a:ln>
            <a:effectLst>
              <a:outerShdw blurRad="200025" dist="19050" dir="5400000" algn="bl" rotWithShape="0">
                <a:schemeClr val="accent1">
                  <a:alpha val="66666"/>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904" name="Google Shape;904;p30"/>
          <p:cNvSpPr txBox="1"/>
          <p:nvPr/>
        </p:nvSpPr>
        <p:spPr>
          <a:xfrm>
            <a:off x="334024" y="1151919"/>
            <a:ext cx="8852062" cy="203641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1200" b="1" dirty="0">
                <a:solidFill>
                  <a:schemeClr val="dk1"/>
                </a:solidFill>
                <a:latin typeface="Fira Sans"/>
                <a:ea typeface="Open Sans"/>
                <a:cs typeface="Open Sans"/>
                <a:sym typeface="Economica"/>
              </a:rPr>
              <a:t>Collaboration</a:t>
            </a:r>
            <a:endParaRPr sz="1200" b="1" dirty="0">
              <a:solidFill>
                <a:schemeClr val="dk1"/>
              </a:solidFill>
              <a:latin typeface="Fira Sans"/>
              <a:ea typeface="Open Sans"/>
              <a:cs typeface="Open Sans"/>
            </a:endParaRPr>
          </a:p>
          <a:p>
            <a:pPr marL="0" marR="0" lvl="0" indent="0" algn="l" rtl="0">
              <a:lnSpc>
                <a:spcPct val="100000"/>
              </a:lnSpc>
              <a:spcBef>
                <a:spcPts val="1600"/>
              </a:spcBef>
              <a:spcAft>
                <a:spcPts val="0"/>
              </a:spcAft>
              <a:buNone/>
            </a:pPr>
            <a:r>
              <a:rPr lang="en" sz="1100" dirty="0">
                <a:solidFill>
                  <a:schemeClr val="dk1"/>
                </a:solidFill>
                <a:latin typeface="Fira Sans"/>
                <a:ea typeface="Open Sans"/>
                <a:cs typeface="Open Sans"/>
                <a:sym typeface="Open Sans"/>
              </a:rPr>
              <a:t>Git peut également être utilisé pour la collaboration entre les non-développeurs. Les non-développeurs peuvent utiliser Git pour partager des fichiers et travailler ensemble sur des projets, en suivant les modifications apportées par chaque personne.</a:t>
            </a:r>
            <a:endParaRPr sz="1100" dirty="0">
              <a:solidFill>
                <a:schemeClr val="dk1"/>
              </a:solidFill>
              <a:latin typeface="Fira Sans"/>
              <a:ea typeface="Open Sans"/>
              <a:cs typeface="Open Sans"/>
            </a:endParaRPr>
          </a:p>
          <a:p>
            <a:pPr marL="0" marR="0" lvl="0" indent="0" algn="l" rtl="0">
              <a:lnSpc>
                <a:spcPct val="100000"/>
              </a:lnSpc>
              <a:spcBef>
                <a:spcPts val="2400"/>
              </a:spcBef>
              <a:spcAft>
                <a:spcPts val="0"/>
              </a:spcAft>
              <a:buNone/>
            </a:pPr>
            <a:r>
              <a:rPr lang="en" sz="1100" dirty="0">
                <a:solidFill>
                  <a:schemeClr val="dk1"/>
                </a:solidFill>
                <a:latin typeface="Fira Sans"/>
                <a:ea typeface="Open Sans"/>
                <a:cs typeface="Open Sans"/>
                <a:sym typeface="Open Sans"/>
              </a:rPr>
              <a:t>Cela peut être particulièrement utile pour les équipes travaillant à distance ou pour les personnes travaillant sur des projets impliquant plusieurs parties prenantes.</a:t>
            </a:r>
            <a:endParaRPr sz="1100" dirty="0">
              <a:solidFill>
                <a:schemeClr val="dk1"/>
              </a:solidFill>
              <a:latin typeface="Fira Sans"/>
              <a:ea typeface="Open Sans"/>
              <a:cs typeface="Open Sans"/>
            </a:endParaRPr>
          </a:p>
          <a:p>
            <a:pPr marL="0" marR="0" lvl="0" indent="0" algn="l" rtl="0">
              <a:lnSpc>
                <a:spcPct val="100000"/>
              </a:lnSpc>
              <a:spcBef>
                <a:spcPts val="1200"/>
              </a:spcBef>
              <a:spcAft>
                <a:spcPts val="0"/>
              </a:spcAft>
              <a:buNone/>
            </a:pPr>
            <a:br>
              <a:rPr lang="en" sz="1400" b="0" i="0" u="none" strike="noStrike" cap="none" dirty="0">
                <a:solidFill>
                  <a:srgbClr val="000000"/>
                </a:solidFill>
                <a:latin typeface="Arial"/>
                <a:ea typeface="Arial"/>
                <a:cs typeface="Arial"/>
                <a:sym typeface="Arial"/>
              </a:rPr>
            </a:br>
            <a:endParaRPr sz="1400" b="0" i="0" u="none" strike="noStrike" cap="none" dirty="0">
              <a:solidFill>
                <a:srgbClr val="000000"/>
              </a:solidFill>
              <a:latin typeface="Arial"/>
              <a:ea typeface="Arial"/>
              <a:cs typeface="Arial"/>
              <a:sym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908"/>
        <p:cNvGrpSpPr/>
        <p:nvPr/>
      </p:nvGrpSpPr>
      <p:grpSpPr>
        <a:xfrm>
          <a:off x="0" y="0"/>
          <a:ext cx="0" cy="0"/>
          <a:chOff x="0" y="0"/>
          <a:chExt cx="0" cy="0"/>
        </a:xfrm>
      </p:grpSpPr>
      <p:sp>
        <p:nvSpPr>
          <p:cNvPr id="909" name="Google Shape;909;p31"/>
          <p:cNvSpPr txBox="1">
            <a:spLocks noGrp="1"/>
          </p:cNvSpPr>
          <p:nvPr>
            <p:ph type="title"/>
          </p:nvPr>
        </p:nvSpPr>
        <p:spPr>
          <a:xfrm>
            <a:off x="311700" y="315925"/>
            <a:ext cx="8520600" cy="831300"/>
          </a:xfrm>
          <a:prstGeom prst="rect">
            <a:avLst/>
          </a:prstGeom>
          <a:noFill/>
          <a:ln>
            <a:noFill/>
          </a:ln>
        </p:spPr>
        <p:txBody>
          <a:bodyPr spcFirstLastPara="1" wrap="square" lIns="91425" tIns="91425" rIns="91425" bIns="91425" anchor="b" anchorCtr="0">
            <a:normAutofit/>
          </a:bodyPr>
          <a:lstStyle/>
          <a:p>
            <a:pPr marL="0" lvl="0" indent="0" algn="l" rtl="0">
              <a:lnSpc>
                <a:spcPct val="100000"/>
              </a:lnSpc>
              <a:spcBef>
                <a:spcPts val="0"/>
              </a:spcBef>
              <a:spcAft>
                <a:spcPts val="0"/>
              </a:spcAft>
              <a:buSzPts val="4200"/>
              <a:buNone/>
            </a:pPr>
            <a:r>
              <a:rPr lang="en" b="1" dirty="0"/>
              <a:t>Autre Use-Cases</a:t>
            </a:r>
            <a:endParaRPr b="1" dirty="0"/>
          </a:p>
        </p:txBody>
      </p:sp>
      <p:pic>
        <p:nvPicPr>
          <p:cNvPr id="910" name="Google Shape;910;p31"/>
          <p:cNvPicPr preferRelativeResize="0"/>
          <p:nvPr/>
        </p:nvPicPr>
        <p:blipFill rotWithShape="1">
          <a:blip r:embed="rId3">
            <a:alphaModFix/>
          </a:blip>
          <a:srcRect/>
          <a:stretch/>
        </p:blipFill>
        <p:spPr>
          <a:xfrm>
            <a:off x="2449257" y="1222248"/>
            <a:ext cx="4245486" cy="3025270"/>
          </a:xfrm>
          <a:prstGeom prst="rect">
            <a:avLst/>
          </a:prstGeom>
          <a:noFill/>
          <a:ln>
            <a:noFill/>
          </a:ln>
        </p:spPr>
      </p:pic>
      <p:grpSp>
        <p:nvGrpSpPr>
          <p:cNvPr id="911" name="Google Shape;911;p31"/>
          <p:cNvGrpSpPr/>
          <p:nvPr/>
        </p:nvGrpSpPr>
        <p:grpSpPr>
          <a:xfrm rot="5400000">
            <a:off x="7526313" y="3022096"/>
            <a:ext cx="1491554" cy="3154695"/>
            <a:chOff x="7350442" y="2608992"/>
            <a:chExt cx="777239" cy="1673160"/>
          </a:xfrm>
        </p:grpSpPr>
        <p:sp>
          <p:nvSpPr>
            <p:cNvPr id="912" name="Google Shape;912;p31"/>
            <p:cNvSpPr/>
            <p:nvPr/>
          </p:nvSpPr>
          <p:spPr>
            <a:xfrm>
              <a:off x="7486745" y="2608992"/>
              <a:ext cx="300894" cy="898874"/>
            </a:xfrm>
            <a:custGeom>
              <a:avLst/>
              <a:gdLst/>
              <a:ahLst/>
              <a:cxnLst/>
              <a:rect l="l" t="t" r="r" b="b"/>
              <a:pathLst>
                <a:path w="300894" h="898874" extrusionOk="0">
                  <a:moveTo>
                    <a:pt x="16764" y="858488"/>
                  </a:moveTo>
                  <a:cubicBezTo>
                    <a:pt x="7334" y="860203"/>
                    <a:pt x="0" y="868585"/>
                    <a:pt x="0" y="878491"/>
                  </a:cubicBezTo>
                  <a:cubicBezTo>
                    <a:pt x="0" y="889730"/>
                    <a:pt x="9144" y="898874"/>
                    <a:pt x="20288" y="898874"/>
                  </a:cubicBezTo>
                  <a:cubicBezTo>
                    <a:pt x="31528" y="898874"/>
                    <a:pt x="40672" y="889730"/>
                    <a:pt x="40672" y="878491"/>
                  </a:cubicBezTo>
                  <a:cubicBezTo>
                    <a:pt x="40672" y="868585"/>
                    <a:pt x="33433" y="860203"/>
                    <a:pt x="23908" y="858488"/>
                  </a:cubicBezTo>
                  <a:lnTo>
                    <a:pt x="23908" y="733997"/>
                  </a:lnTo>
                  <a:lnTo>
                    <a:pt x="300895" y="457009"/>
                  </a:lnTo>
                  <a:lnTo>
                    <a:pt x="300895" y="0"/>
                  </a:lnTo>
                  <a:lnTo>
                    <a:pt x="293751" y="0"/>
                  </a:lnTo>
                  <a:lnTo>
                    <a:pt x="293751" y="454057"/>
                  </a:lnTo>
                  <a:lnTo>
                    <a:pt x="16764" y="731044"/>
                  </a:lnTo>
                  <a:lnTo>
                    <a:pt x="16764" y="858488"/>
                  </a:lnTo>
                  <a:close/>
                  <a:moveTo>
                    <a:pt x="33528" y="878491"/>
                  </a:moveTo>
                  <a:cubicBezTo>
                    <a:pt x="33528" y="885825"/>
                    <a:pt x="27622" y="891730"/>
                    <a:pt x="20288" y="891730"/>
                  </a:cubicBezTo>
                  <a:cubicBezTo>
                    <a:pt x="13049" y="891730"/>
                    <a:pt x="7144" y="885825"/>
                    <a:pt x="7144" y="878491"/>
                  </a:cubicBezTo>
                  <a:cubicBezTo>
                    <a:pt x="7144" y="872490"/>
                    <a:pt x="11239" y="867347"/>
                    <a:pt x="16764" y="865918"/>
                  </a:cubicBezTo>
                  <a:cubicBezTo>
                    <a:pt x="17907" y="865537"/>
                    <a:pt x="19050" y="865346"/>
                    <a:pt x="20288" y="865346"/>
                  </a:cubicBezTo>
                  <a:cubicBezTo>
                    <a:pt x="21526" y="865346"/>
                    <a:pt x="22765" y="865537"/>
                    <a:pt x="23908" y="865918"/>
                  </a:cubicBezTo>
                  <a:cubicBezTo>
                    <a:pt x="29527" y="867442"/>
                    <a:pt x="33528" y="872490"/>
                    <a:pt x="33528" y="878491"/>
                  </a:cubicBezTo>
                  <a:close/>
                </a:path>
              </a:pathLst>
            </a:custGeom>
            <a:solidFill>
              <a:schemeClr val="accent1"/>
            </a:solidFill>
            <a:ln>
              <a:noFill/>
            </a:ln>
            <a:effectLst>
              <a:outerShdw blurRad="200025" dist="19050" dir="5400000" algn="bl" rotWithShape="0">
                <a:schemeClr val="accent1">
                  <a:alpha val="66666"/>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13" name="Google Shape;913;p31"/>
            <p:cNvSpPr/>
            <p:nvPr/>
          </p:nvSpPr>
          <p:spPr>
            <a:xfrm>
              <a:off x="7430357" y="3185731"/>
              <a:ext cx="149161" cy="440054"/>
            </a:xfrm>
            <a:custGeom>
              <a:avLst/>
              <a:gdLst/>
              <a:ahLst/>
              <a:cxnLst/>
              <a:rect l="l" t="t" r="r" b="b"/>
              <a:pathLst>
                <a:path w="149161" h="440054" extrusionOk="0">
                  <a:moveTo>
                    <a:pt x="123349" y="30861"/>
                  </a:moveTo>
                  <a:cubicBezTo>
                    <a:pt x="125921" y="32575"/>
                    <a:pt x="129064" y="33528"/>
                    <a:pt x="132397" y="33528"/>
                  </a:cubicBezTo>
                  <a:cubicBezTo>
                    <a:pt x="141637" y="33528"/>
                    <a:pt x="149162" y="26003"/>
                    <a:pt x="149162" y="16764"/>
                  </a:cubicBezTo>
                  <a:cubicBezTo>
                    <a:pt x="149162" y="7525"/>
                    <a:pt x="141637" y="0"/>
                    <a:pt x="132397" y="0"/>
                  </a:cubicBezTo>
                  <a:cubicBezTo>
                    <a:pt x="123158" y="0"/>
                    <a:pt x="115634" y="7525"/>
                    <a:pt x="115634" y="16764"/>
                  </a:cubicBezTo>
                  <a:cubicBezTo>
                    <a:pt x="115634" y="20098"/>
                    <a:pt x="116586" y="23146"/>
                    <a:pt x="118301" y="25813"/>
                  </a:cubicBezTo>
                  <a:lnTo>
                    <a:pt x="16764" y="127349"/>
                  </a:lnTo>
                  <a:lnTo>
                    <a:pt x="16764" y="399669"/>
                  </a:lnTo>
                  <a:cubicBezTo>
                    <a:pt x="7334" y="401384"/>
                    <a:pt x="0" y="409765"/>
                    <a:pt x="0" y="419671"/>
                  </a:cubicBezTo>
                  <a:cubicBezTo>
                    <a:pt x="0" y="430911"/>
                    <a:pt x="9144" y="440055"/>
                    <a:pt x="20288" y="440055"/>
                  </a:cubicBezTo>
                  <a:cubicBezTo>
                    <a:pt x="31528" y="440055"/>
                    <a:pt x="40672" y="430911"/>
                    <a:pt x="40672" y="419671"/>
                  </a:cubicBezTo>
                  <a:cubicBezTo>
                    <a:pt x="40672" y="409765"/>
                    <a:pt x="33433" y="401384"/>
                    <a:pt x="23908" y="399669"/>
                  </a:cubicBezTo>
                  <a:lnTo>
                    <a:pt x="23908" y="130302"/>
                  </a:lnTo>
                  <a:lnTo>
                    <a:pt x="123349" y="30861"/>
                  </a:lnTo>
                  <a:close/>
                  <a:moveTo>
                    <a:pt x="33623" y="419671"/>
                  </a:moveTo>
                  <a:cubicBezTo>
                    <a:pt x="33623" y="427006"/>
                    <a:pt x="27718" y="432911"/>
                    <a:pt x="20384" y="432911"/>
                  </a:cubicBezTo>
                  <a:cubicBezTo>
                    <a:pt x="13145" y="432911"/>
                    <a:pt x="7239" y="427006"/>
                    <a:pt x="7239" y="419671"/>
                  </a:cubicBezTo>
                  <a:cubicBezTo>
                    <a:pt x="7239" y="413671"/>
                    <a:pt x="11335" y="408527"/>
                    <a:pt x="16859" y="407098"/>
                  </a:cubicBezTo>
                  <a:cubicBezTo>
                    <a:pt x="18002" y="406717"/>
                    <a:pt x="19145" y="406527"/>
                    <a:pt x="20384" y="406527"/>
                  </a:cubicBezTo>
                  <a:cubicBezTo>
                    <a:pt x="21622" y="406527"/>
                    <a:pt x="22860" y="406717"/>
                    <a:pt x="24003" y="407098"/>
                  </a:cubicBezTo>
                  <a:cubicBezTo>
                    <a:pt x="29623" y="408622"/>
                    <a:pt x="33623" y="413671"/>
                    <a:pt x="33623" y="419671"/>
                  </a:cubicBezTo>
                  <a:close/>
                </a:path>
              </a:pathLst>
            </a:custGeom>
            <a:solidFill>
              <a:schemeClr val="accent1"/>
            </a:solidFill>
            <a:ln>
              <a:noFill/>
            </a:ln>
            <a:effectLst>
              <a:outerShdw blurRad="200025" dist="19050" dir="5400000" algn="bl" rotWithShape="0">
                <a:schemeClr val="accent1">
                  <a:alpha val="66666"/>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14" name="Google Shape;914;p31"/>
            <p:cNvSpPr/>
            <p:nvPr/>
          </p:nvSpPr>
          <p:spPr>
            <a:xfrm>
              <a:off x="7350442" y="2713767"/>
              <a:ext cx="389000" cy="777335"/>
            </a:xfrm>
            <a:custGeom>
              <a:avLst/>
              <a:gdLst/>
              <a:ahLst/>
              <a:cxnLst/>
              <a:rect l="l" t="t" r="r" b="b"/>
              <a:pathLst>
                <a:path w="389000" h="777335" extrusionOk="0">
                  <a:moveTo>
                    <a:pt x="297466" y="400812"/>
                  </a:moveTo>
                  <a:lnTo>
                    <a:pt x="188976" y="400812"/>
                  </a:lnTo>
                  <a:lnTo>
                    <a:pt x="16669" y="573024"/>
                  </a:lnTo>
                  <a:lnTo>
                    <a:pt x="16669" y="736949"/>
                  </a:lnTo>
                  <a:cubicBezTo>
                    <a:pt x="7144" y="738664"/>
                    <a:pt x="0" y="747046"/>
                    <a:pt x="0" y="757047"/>
                  </a:cubicBezTo>
                  <a:cubicBezTo>
                    <a:pt x="0" y="768191"/>
                    <a:pt x="9049" y="777335"/>
                    <a:pt x="20288" y="777335"/>
                  </a:cubicBezTo>
                  <a:cubicBezTo>
                    <a:pt x="31432" y="777335"/>
                    <a:pt x="40576" y="768191"/>
                    <a:pt x="40576" y="757047"/>
                  </a:cubicBezTo>
                  <a:cubicBezTo>
                    <a:pt x="40576" y="747046"/>
                    <a:pt x="33242" y="738664"/>
                    <a:pt x="23813" y="736949"/>
                  </a:cubicBezTo>
                  <a:lnTo>
                    <a:pt x="23813" y="575977"/>
                  </a:lnTo>
                  <a:lnTo>
                    <a:pt x="191929" y="407956"/>
                  </a:lnTo>
                  <a:lnTo>
                    <a:pt x="300418" y="407956"/>
                  </a:lnTo>
                  <a:lnTo>
                    <a:pt x="372237" y="336042"/>
                  </a:lnTo>
                  <a:lnTo>
                    <a:pt x="372237" y="40291"/>
                  </a:lnTo>
                  <a:cubicBezTo>
                    <a:pt x="381667" y="38576"/>
                    <a:pt x="389001" y="30289"/>
                    <a:pt x="389001" y="20288"/>
                  </a:cubicBezTo>
                  <a:cubicBezTo>
                    <a:pt x="389001" y="9049"/>
                    <a:pt x="379857" y="0"/>
                    <a:pt x="368713" y="0"/>
                  </a:cubicBezTo>
                  <a:cubicBezTo>
                    <a:pt x="357473" y="0"/>
                    <a:pt x="348329" y="9049"/>
                    <a:pt x="348329" y="20288"/>
                  </a:cubicBezTo>
                  <a:cubicBezTo>
                    <a:pt x="348329" y="30289"/>
                    <a:pt x="355568" y="38576"/>
                    <a:pt x="365093" y="40291"/>
                  </a:cubicBezTo>
                  <a:lnTo>
                    <a:pt x="365093" y="333089"/>
                  </a:lnTo>
                  <a:lnTo>
                    <a:pt x="297466" y="400812"/>
                  </a:lnTo>
                  <a:close/>
                  <a:moveTo>
                    <a:pt x="33433" y="757047"/>
                  </a:moveTo>
                  <a:cubicBezTo>
                    <a:pt x="33433" y="764286"/>
                    <a:pt x="27527" y="770192"/>
                    <a:pt x="20288" y="770192"/>
                  </a:cubicBezTo>
                  <a:cubicBezTo>
                    <a:pt x="13049" y="770192"/>
                    <a:pt x="7144" y="764286"/>
                    <a:pt x="7144" y="757047"/>
                  </a:cubicBezTo>
                  <a:cubicBezTo>
                    <a:pt x="7144" y="750951"/>
                    <a:pt x="11144" y="745903"/>
                    <a:pt x="16669" y="744379"/>
                  </a:cubicBezTo>
                  <a:cubicBezTo>
                    <a:pt x="17812" y="743998"/>
                    <a:pt x="19050" y="743807"/>
                    <a:pt x="20288" y="743807"/>
                  </a:cubicBezTo>
                  <a:cubicBezTo>
                    <a:pt x="21526" y="743807"/>
                    <a:pt x="22669" y="743998"/>
                    <a:pt x="23813" y="744379"/>
                  </a:cubicBezTo>
                  <a:cubicBezTo>
                    <a:pt x="29337" y="745808"/>
                    <a:pt x="33433" y="750951"/>
                    <a:pt x="33433" y="757047"/>
                  </a:cubicBezTo>
                  <a:close/>
                  <a:moveTo>
                    <a:pt x="355473" y="20288"/>
                  </a:moveTo>
                  <a:cubicBezTo>
                    <a:pt x="355473" y="13049"/>
                    <a:pt x="361379" y="7144"/>
                    <a:pt x="368713" y="7144"/>
                  </a:cubicBezTo>
                  <a:cubicBezTo>
                    <a:pt x="375952" y="7144"/>
                    <a:pt x="381857" y="13049"/>
                    <a:pt x="381857" y="20288"/>
                  </a:cubicBezTo>
                  <a:cubicBezTo>
                    <a:pt x="381857" y="26289"/>
                    <a:pt x="377761" y="31432"/>
                    <a:pt x="372237" y="32861"/>
                  </a:cubicBezTo>
                  <a:cubicBezTo>
                    <a:pt x="371094" y="33242"/>
                    <a:pt x="369951" y="33433"/>
                    <a:pt x="368713" y="33433"/>
                  </a:cubicBezTo>
                  <a:cubicBezTo>
                    <a:pt x="367474" y="33433"/>
                    <a:pt x="366236" y="33242"/>
                    <a:pt x="365093" y="32861"/>
                  </a:cubicBezTo>
                  <a:cubicBezTo>
                    <a:pt x="359473" y="31337"/>
                    <a:pt x="355473" y="26289"/>
                    <a:pt x="355473" y="20288"/>
                  </a:cubicBezTo>
                  <a:close/>
                </a:path>
              </a:pathLst>
            </a:custGeom>
            <a:solidFill>
              <a:schemeClr val="accent1"/>
            </a:solidFill>
            <a:ln>
              <a:noFill/>
            </a:ln>
            <a:effectLst>
              <a:outerShdw blurRad="200025" dist="19050" dir="5400000" algn="bl" rotWithShape="0">
                <a:schemeClr val="accent1">
                  <a:alpha val="66666"/>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15" name="Google Shape;915;p31"/>
            <p:cNvSpPr/>
            <p:nvPr/>
          </p:nvSpPr>
          <p:spPr>
            <a:xfrm>
              <a:off x="7860696" y="2608992"/>
              <a:ext cx="266985" cy="1341405"/>
            </a:xfrm>
            <a:custGeom>
              <a:avLst/>
              <a:gdLst/>
              <a:ahLst/>
              <a:cxnLst/>
              <a:rect l="l" t="t" r="r" b="b"/>
              <a:pathLst>
                <a:path w="266985" h="1341405" extrusionOk="0">
                  <a:moveTo>
                    <a:pt x="266986" y="744569"/>
                  </a:moveTo>
                  <a:lnTo>
                    <a:pt x="266986" y="0"/>
                  </a:lnTo>
                  <a:lnTo>
                    <a:pt x="259842" y="0"/>
                  </a:lnTo>
                  <a:lnTo>
                    <a:pt x="259842" y="741617"/>
                  </a:lnTo>
                  <a:lnTo>
                    <a:pt x="13145" y="988314"/>
                  </a:lnTo>
                  <a:lnTo>
                    <a:pt x="13145" y="1308259"/>
                  </a:lnTo>
                  <a:cubicBezTo>
                    <a:pt x="5620" y="1309878"/>
                    <a:pt x="0" y="1316546"/>
                    <a:pt x="0" y="1324642"/>
                  </a:cubicBezTo>
                  <a:cubicBezTo>
                    <a:pt x="0" y="1333881"/>
                    <a:pt x="7525" y="1341406"/>
                    <a:pt x="16764" y="1341406"/>
                  </a:cubicBezTo>
                  <a:cubicBezTo>
                    <a:pt x="26003" y="1341406"/>
                    <a:pt x="33528" y="1333881"/>
                    <a:pt x="33528" y="1324642"/>
                  </a:cubicBezTo>
                  <a:cubicBezTo>
                    <a:pt x="33528" y="1316641"/>
                    <a:pt x="27908" y="1309973"/>
                    <a:pt x="20384" y="1308259"/>
                  </a:cubicBezTo>
                  <a:lnTo>
                    <a:pt x="20384" y="991267"/>
                  </a:lnTo>
                  <a:lnTo>
                    <a:pt x="266986" y="744569"/>
                  </a:lnTo>
                  <a:close/>
                </a:path>
              </a:pathLst>
            </a:custGeom>
            <a:solidFill>
              <a:schemeClr val="accent1"/>
            </a:solidFill>
            <a:ln>
              <a:noFill/>
            </a:ln>
            <a:effectLst>
              <a:outerShdw blurRad="200025" dist="19050" dir="5400000" algn="bl" rotWithShape="0">
                <a:schemeClr val="accent1">
                  <a:alpha val="66666"/>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16" name="Google Shape;916;p31"/>
            <p:cNvSpPr/>
            <p:nvPr/>
          </p:nvSpPr>
          <p:spPr>
            <a:xfrm>
              <a:off x="7602140" y="2608992"/>
              <a:ext cx="370998" cy="1562195"/>
            </a:xfrm>
            <a:custGeom>
              <a:avLst/>
              <a:gdLst/>
              <a:ahLst/>
              <a:cxnLst/>
              <a:rect l="l" t="t" r="r" b="b"/>
              <a:pathLst>
                <a:path w="370998" h="1562195" extrusionOk="0">
                  <a:moveTo>
                    <a:pt x="158496" y="1521905"/>
                  </a:moveTo>
                  <a:lnTo>
                    <a:pt x="158496" y="1225868"/>
                  </a:lnTo>
                  <a:lnTo>
                    <a:pt x="95155" y="1162431"/>
                  </a:lnTo>
                  <a:lnTo>
                    <a:pt x="95155" y="939070"/>
                  </a:lnTo>
                  <a:lnTo>
                    <a:pt x="156210" y="878014"/>
                  </a:lnTo>
                  <a:lnTo>
                    <a:pt x="156210" y="839534"/>
                  </a:lnTo>
                  <a:lnTo>
                    <a:pt x="317659" y="678085"/>
                  </a:lnTo>
                  <a:cubicBezTo>
                    <a:pt x="320897" y="680466"/>
                    <a:pt x="324898" y="681800"/>
                    <a:pt x="329184" y="681800"/>
                  </a:cubicBezTo>
                  <a:cubicBezTo>
                    <a:pt x="340423" y="681800"/>
                    <a:pt x="349568" y="672655"/>
                    <a:pt x="349568" y="661511"/>
                  </a:cubicBezTo>
                  <a:cubicBezTo>
                    <a:pt x="349568" y="650272"/>
                    <a:pt x="340423" y="641128"/>
                    <a:pt x="329184" y="641128"/>
                  </a:cubicBezTo>
                  <a:cubicBezTo>
                    <a:pt x="318040" y="641128"/>
                    <a:pt x="308896" y="650272"/>
                    <a:pt x="308896" y="661511"/>
                  </a:cubicBezTo>
                  <a:cubicBezTo>
                    <a:pt x="308896" y="665797"/>
                    <a:pt x="310229" y="669798"/>
                    <a:pt x="312611" y="673037"/>
                  </a:cubicBezTo>
                  <a:lnTo>
                    <a:pt x="267843" y="717804"/>
                  </a:lnTo>
                  <a:lnTo>
                    <a:pt x="267843" y="635413"/>
                  </a:lnTo>
                  <a:lnTo>
                    <a:pt x="370999" y="532257"/>
                  </a:lnTo>
                  <a:lnTo>
                    <a:pt x="370999" y="273844"/>
                  </a:lnTo>
                  <a:lnTo>
                    <a:pt x="319183" y="222028"/>
                  </a:lnTo>
                  <a:lnTo>
                    <a:pt x="319183" y="0"/>
                  </a:lnTo>
                  <a:lnTo>
                    <a:pt x="312039" y="0"/>
                  </a:lnTo>
                  <a:lnTo>
                    <a:pt x="312039" y="503777"/>
                  </a:lnTo>
                  <a:lnTo>
                    <a:pt x="16669" y="799147"/>
                  </a:lnTo>
                  <a:lnTo>
                    <a:pt x="16669" y="1479995"/>
                  </a:lnTo>
                  <a:cubicBezTo>
                    <a:pt x="7144" y="1481709"/>
                    <a:pt x="0" y="1490091"/>
                    <a:pt x="0" y="1500092"/>
                  </a:cubicBezTo>
                  <a:cubicBezTo>
                    <a:pt x="0" y="1511237"/>
                    <a:pt x="9049" y="1520381"/>
                    <a:pt x="20288" y="1520381"/>
                  </a:cubicBezTo>
                  <a:cubicBezTo>
                    <a:pt x="31528" y="1520381"/>
                    <a:pt x="40577" y="1511237"/>
                    <a:pt x="40577" y="1500092"/>
                  </a:cubicBezTo>
                  <a:cubicBezTo>
                    <a:pt x="40577" y="1490091"/>
                    <a:pt x="33338" y="1481709"/>
                    <a:pt x="23813" y="1479995"/>
                  </a:cubicBezTo>
                  <a:lnTo>
                    <a:pt x="23813" y="802100"/>
                  </a:lnTo>
                  <a:lnTo>
                    <a:pt x="319183" y="506730"/>
                  </a:lnTo>
                  <a:lnTo>
                    <a:pt x="319183" y="232124"/>
                  </a:lnTo>
                  <a:lnTo>
                    <a:pt x="363855" y="276796"/>
                  </a:lnTo>
                  <a:lnTo>
                    <a:pt x="363855" y="529304"/>
                  </a:lnTo>
                  <a:lnTo>
                    <a:pt x="260699" y="632460"/>
                  </a:lnTo>
                  <a:lnTo>
                    <a:pt x="260699" y="724948"/>
                  </a:lnTo>
                  <a:lnTo>
                    <a:pt x="260699" y="724948"/>
                  </a:lnTo>
                  <a:lnTo>
                    <a:pt x="149066" y="836485"/>
                  </a:lnTo>
                  <a:lnTo>
                    <a:pt x="149066" y="874967"/>
                  </a:lnTo>
                  <a:lnTo>
                    <a:pt x="95155" y="928973"/>
                  </a:lnTo>
                  <a:lnTo>
                    <a:pt x="95155" y="821341"/>
                  </a:lnTo>
                  <a:lnTo>
                    <a:pt x="178498" y="738092"/>
                  </a:lnTo>
                  <a:cubicBezTo>
                    <a:pt x="181737" y="740473"/>
                    <a:pt x="185738" y="741807"/>
                    <a:pt x="190024" y="741807"/>
                  </a:cubicBezTo>
                  <a:cubicBezTo>
                    <a:pt x="201263" y="741807"/>
                    <a:pt x="210312" y="732663"/>
                    <a:pt x="210312" y="721423"/>
                  </a:cubicBezTo>
                  <a:cubicBezTo>
                    <a:pt x="210312" y="710279"/>
                    <a:pt x="201263" y="701135"/>
                    <a:pt x="190024" y="701135"/>
                  </a:cubicBezTo>
                  <a:cubicBezTo>
                    <a:pt x="178784" y="701135"/>
                    <a:pt x="169736" y="710279"/>
                    <a:pt x="169736" y="721423"/>
                  </a:cubicBezTo>
                  <a:cubicBezTo>
                    <a:pt x="169736" y="725805"/>
                    <a:pt x="171069" y="729805"/>
                    <a:pt x="173355" y="733044"/>
                  </a:cubicBezTo>
                  <a:lnTo>
                    <a:pt x="88011" y="818388"/>
                  </a:lnTo>
                  <a:lnTo>
                    <a:pt x="88011" y="1165384"/>
                  </a:lnTo>
                  <a:lnTo>
                    <a:pt x="151352" y="1228820"/>
                  </a:lnTo>
                  <a:lnTo>
                    <a:pt x="151352" y="1521905"/>
                  </a:lnTo>
                  <a:cubicBezTo>
                    <a:pt x="141732" y="1523524"/>
                    <a:pt x="134493" y="1531906"/>
                    <a:pt x="134493" y="1541907"/>
                  </a:cubicBezTo>
                  <a:cubicBezTo>
                    <a:pt x="134493" y="1553147"/>
                    <a:pt x="143542" y="1562195"/>
                    <a:pt x="154781" y="1562195"/>
                  </a:cubicBezTo>
                  <a:cubicBezTo>
                    <a:pt x="166021" y="1562195"/>
                    <a:pt x="175070" y="1553147"/>
                    <a:pt x="175070" y="1541907"/>
                  </a:cubicBezTo>
                  <a:cubicBezTo>
                    <a:pt x="175070" y="1532001"/>
                    <a:pt x="167926" y="1523714"/>
                    <a:pt x="158496" y="1521905"/>
                  </a:cubicBezTo>
                  <a:close/>
                  <a:moveTo>
                    <a:pt x="316039" y="661511"/>
                  </a:moveTo>
                  <a:cubicBezTo>
                    <a:pt x="316039" y="654177"/>
                    <a:pt x="321945" y="648272"/>
                    <a:pt x="329184" y="648272"/>
                  </a:cubicBezTo>
                  <a:cubicBezTo>
                    <a:pt x="336518" y="648272"/>
                    <a:pt x="342424" y="654177"/>
                    <a:pt x="342424" y="661511"/>
                  </a:cubicBezTo>
                  <a:cubicBezTo>
                    <a:pt x="342424" y="668750"/>
                    <a:pt x="336518" y="674656"/>
                    <a:pt x="329184" y="674656"/>
                  </a:cubicBezTo>
                  <a:cubicBezTo>
                    <a:pt x="326898" y="674656"/>
                    <a:pt x="324707" y="674084"/>
                    <a:pt x="322802" y="672941"/>
                  </a:cubicBezTo>
                  <a:cubicBezTo>
                    <a:pt x="320707" y="671798"/>
                    <a:pt x="318897" y="669988"/>
                    <a:pt x="317754" y="667893"/>
                  </a:cubicBezTo>
                  <a:cubicBezTo>
                    <a:pt x="316611" y="665988"/>
                    <a:pt x="316039" y="663797"/>
                    <a:pt x="316039" y="661511"/>
                  </a:cubicBezTo>
                  <a:close/>
                  <a:moveTo>
                    <a:pt x="33433" y="1500092"/>
                  </a:moveTo>
                  <a:cubicBezTo>
                    <a:pt x="33433" y="1507331"/>
                    <a:pt x="27527" y="1513237"/>
                    <a:pt x="20288" y="1513237"/>
                  </a:cubicBezTo>
                  <a:cubicBezTo>
                    <a:pt x="13049" y="1513237"/>
                    <a:pt x="7144" y="1507331"/>
                    <a:pt x="7144" y="1500092"/>
                  </a:cubicBezTo>
                  <a:cubicBezTo>
                    <a:pt x="7144" y="1493996"/>
                    <a:pt x="11144" y="1488948"/>
                    <a:pt x="16669" y="1487424"/>
                  </a:cubicBezTo>
                  <a:cubicBezTo>
                    <a:pt x="17812" y="1487043"/>
                    <a:pt x="19050" y="1486853"/>
                    <a:pt x="20288" y="1486853"/>
                  </a:cubicBezTo>
                  <a:cubicBezTo>
                    <a:pt x="21527" y="1486853"/>
                    <a:pt x="22670" y="1487043"/>
                    <a:pt x="23813" y="1487424"/>
                  </a:cubicBezTo>
                  <a:cubicBezTo>
                    <a:pt x="29337" y="1488853"/>
                    <a:pt x="33433" y="1493996"/>
                    <a:pt x="33433" y="1500092"/>
                  </a:cubicBezTo>
                  <a:close/>
                  <a:moveTo>
                    <a:pt x="176879" y="721423"/>
                  </a:moveTo>
                  <a:cubicBezTo>
                    <a:pt x="176879" y="714184"/>
                    <a:pt x="182785" y="708279"/>
                    <a:pt x="190024" y="708279"/>
                  </a:cubicBezTo>
                  <a:cubicBezTo>
                    <a:pt x="197263" y="708279"/>
                    <a:pt x="203168" y="714184"/>
                    <a:pt x="203168" y="721423"/>
                  </a:cubicBezTo>
                  <a:cubicBezTo>
                    <a:pt x="203168" y="728758"/>
                    <a:pt x="197263" y="734663"/>
                    <a:pt x="190024" y="734663"/>
                  </a:cubicBezTo>
                  <a:cubicBezTo>
                    <a:pt x="187738" y="734663"/>
                    <a:pt x="185547" y="734092"/>
                    <a:pt x="183642" y="732949"/>
                  </a:cubicBezTo>
                  <a:cubicBezTo>
                    <a:pt x="181546" y="731806"/>
                    <a:pt x="179737" y="730091"/>
                    <a:pt x="178594" y="727901"/>
                  </a:cubicBezTo>
                  <a:cubicBezTo>
                    <a:pt x="177451" y="725996"/>
                    <a:pt x="176879" y="723805"/>
                    <a:pt x="176879" y="721423"/>
                  </a:cubicBezTo>
                  <a:close/>
                  <a:moveTo>
                    <a:pt x="154781" y="1555052"/>
                  </a:moveTo>
                  <a:cubicBezTo>
                    <a:pt x="147542" y="1555052"/>
                    <a:pt x="141637" y="1549146"/>
                    <a:pt x="141637" y="1541907"/>
                  </a:cubicBezTo>
                  <a:cubicBezTo>
                    <a:pt x="141637" y="1535811"/>
                    <a:pt x="145733" y="1530763"/>
                    <a:pt x="151352" y="1529239"/>
                  </a:cubicBezTo>
                  <a:cubicBezTo>
                    <a:pt x="152495" y="1528953"/>
                    <a:pt x="153638" y="1528763"/>
                    <a:pt x="154781" y="1528763"/>
                  </a:cubicBezTo>
                  <a:cubicBezTo>
                    <a:pt x="156115" y="1528763"/>
                    <a:pt x="157353" y="1528953"/>
                    <a:pt x="158496" y="1529334"/>
                  </a:cubicBezTo>
                  <a:cubicBezTo>
                    <a:pt x="163925" y="1530953"/>
                    <a:pt x="167926" y="1536002"/>
                    <a:pt x="167926" y="1541907"/>
                  </a:cubicBezTo>
                  <a:cubicBezTo>
                    <a:pt x="167926" y="1549146"/>
                    <a:pt x="162020" y="1555052"/>
                    <a:pt x="154781" y="1555052"/>
                  </a:cubicBezTo>
                  <a:close/>
                </a:path>
              </a:pathLst>
            </a:custGeom>
            <a:solidFill>
              <a:schemeClr val="accent1"/>
            </a:solidFill>
            <a:ln>
              <a:noFill/>
            </a:ln>
            <a:effectLst>
              <a:outerShdw blurRad="200025" dist="19050" dir="5400000" algn="bl" rotWithShape="0">
                <a:schemeClr val="accent1">
                  <a:alpha val="66666"/>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17" name="Google Shape;917;p31"/>
            <p:cNvSpPr/>
            <p:nvPr/>
          </p:nvSpPr>
          <p:spPr>
            <a:xfrm>
              <a:off x="7666005" y="3837621"/>
              <a:ext cx="75628" cy="444531"/>
            </a:xfrm>
            <a:custGeom>
              <a:avLst/>
              <a:gdLst/>
              <a:ahLst/>
              <a:cxnLst/>
              <a:rect l="l" t="t" r="r" b="b"/>
              <a:pathLst>
                <a:path w="75628" h="444531" extrusionOk="0">
                  <a:moveTo>
                    <a:pt x="58865" y="404146"/>
                  </a:moveTo>
                  <a:lnTo>
                    <a:pt x="58865" y="53816"/>
                  </a:lnTo>
                  <a:lnTo>
                    <a:pt x="30861" y="25813"/>
                  </a:lnTo>
                  <a:cubicBezTo>
                    <a:pt x="32576" y="23241"/>
                    <a:pt x="33528" y="20098"/>
                    <a:pt x="33528" y="16764"/>
                  </a:cubicBezTo>
                  <a:cubicBezTo>
                    <a:pt x="33528" y="7525"/>
                    <a:pt x="26003" y="0"/>
                    <a:pt x="16764" y="0"/>
                  </a:cubicBezTo>
                  <a:cubicBezTo>
                    <a:pt x="7525" y="0"/>
                    <a:pt x="0" y="7525"/>
                    <a:pt x="0" y="16764"/>
                  </a:cubicBezTo>
                  <a:cubicBezTo>
                    <a:pt x="0" y="26003"/>
                    <a:pt x="7525" y="33528"/>
                    <a:pt x="16764" y="33528"/>
                  </a:cubicBezTo>
                  <a:cubicBezTo>
                    <a:pt x="20098" y="33528"/>
                    <a:pt x="23146" y="32480"/>
                    <a:pt x="25813" y="30861"/>
                  </a:cubicBezTo>
                  <a:lnTo>
                    <a:pt x="25813" y="30861"/>
                  </a:lnTo>
                  <a:lnTo>
                    <a:pt x="51721" y="56769"/>
                  </a:lnTo>
                  <a:lnTo>
                    <a:pt x="51721" y="404146"/>
                  </a:lnTo>
                  <a:cubicBezTo>
                    <a:pt x="42196" y="405860"/>
                    <a:pt x="34957" y="414242"/>
                    <a:pt x="34957" y="424148"/>
                  </a:cubicBezTo>
                  <a:cubicBezTo>
                    <a:pt x="34957" y="435388"/>
                    <a:pt x="44101" y="444532"/>
                    <a:pt x="55341" y="444532"/>
                  </a:cubicBezTo>
                  <a:cubicBezTo>
                    <a:pt x="66485" y="444532"/>
                    <a:pt x="75629" y="435388"/>
                    <a:pt x="75629" y="424148"/>
                  </a:cubicBezTo>
                  <a:cubicBezTo>
                    <a:pt x="75629" y="414242"/>
                    <a:pt x="68294" y="405860"/>
                    <a:pt x="58865" y="404146"/>
                  </a:cubicBezTo>
                  <a:close/>
                  <a:moveTo>
                    <a:pt x="55341" y="437388"/>
                  </a:moveTo>
                  <a:cubicBezTo>
                    <a:pt x="48006" y="437388"/>
                    <a:pt x="42101" y="431483"/>
                    <a:pt x="42101" y="424148"/>
                  </a:cubicBezTo>
                  <a:cubicBezTo>
                    <a:pt x="42101" y="418147"/>
                    <a:pt x="46101" y="413099"/>
                    <a:pt x="51721" y="411575"/>
                  </a:cubicBezTo>
                  <a:cubicBezTo>
                    <a:pt x="52864" y="411194"/>
                    <a:pt x="54102" y="411004"/>
                    <a:pt x="55341" y="411004"/>
                  </a:cubicBezTo>
                  <a:cubicBezTo>
                    <a:pt x="56579" y="411004"/>
                    <a:pt x="57722" y="411194"/>
                    <a:pt x="58865" y="411575"/>
                  </a:cubicBezTo>
                  <a:cubicBezTo>
                    <a:pt x="64389" y="413004"/>
                    <a:pt x="68485" y="418147"/>
                    <a:pt x="68485" y="424148"/>
                  </a:cubicBezTo>
                  <a:cubicBezTo>
                    <a:pt x="68485" y="431483"/>
                    <a:pt x="62579" y="437388"/>
                    <a:pt x="55341" y="437388"/>
                  </a:cubicBezTo>
                  <a:close/>
                </a:path>
              </a:pathLst>
            </a:custGeom>
            <a:solidFill>
              <a:schemeClr val="accent1"/>
            </a:solidFill>
            <a:ln>
              <a:noFill/>
            </a:ln>
            <a:effectLst>
              <a:outerShdw blurRad="200025" dist="19050" dir="5400000" algn="bl" rotWithShape="0">
                <a:schemeClr val="accent1">
                  <a:alpha val="66666"/>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18" name="Google Shape;918;p31"/>
            <p:cNvSpPr/>
            <p:nvPr/>
          </p:nvSpPr>
          <p:spPr>
            <a:xfrm>
              <a:off x="7350442" y="3539870"/>
              <a:ext cx="240982" cy="701039"/>
            </a:xfrm>
            <a:custGeom>
              <a:avLst/>
              <a:gdLst/>
              <a:ahLst/>
              <a:cxnLst/>
              <a:rect l="l" t="t" r="r" b="b"/>
              <a:pathLst>
                <a:path w="240982" h="701039" extrusionOk="0">
                  <a:moveTo>
                    <a:pt x="227838" y="667893"/>
                  </a:moveTo>
                  <a:lnTo>
                    <a:pt x="227838" y="410146"/>
                  </a:lnTo>
                  <a:lnTo>
                    <a:pt x="160210" y="342519"/>
                  </a:lnTo>
                  <a:lnTo>
                    <a:pt x="160210" y="214503"/>
                  </a:lnTo>
                  <a:cubicBezTo>
                    <a:pt x="169545" y="212693"/>
                    <a:pt x="176689" y="204407"/>
                    <a:pt x="176689" y="194596"/>
                  </a:cubicBezTo>
                  <a:cubicBezTo>
                    <a:pt x="176689" y="183356"/>
                    <a:pt x="167545" y="174308"/>
                    <a:pt x="156400" y="174308"/>
                  </a:cubicBezTo>
                  <a:cubicBezTo>
                    <a:pt x="145161" y="174308"/>
                    <a:pt x="136017" y="183356"/>
                    <a:pt x="136017" y="194596"/>
                  </a:cubicBezTo>
                  <a:cubicBezTo>
                    <a:pt x="136017" y="204597"/>
                    <a:pt x="143446" y="212979"/>
                    <a:pt x="153067" y="214598"/>
                  </a:cubicBezTo>
                  <a:lnTo>
                    <a:pt x="153067" y="345472"/>
                  </a:lnTo>
                  <a:lnTo>
                    <a:pt x="220694" y="413099"/>
                  </a:lnTo>
                  <a:lnTo>
                    <a:pt x="220694" y="493681"/>
                  </a:lnTo>
                  <a:lnTo>
                    <a:pt x="103441" y="376428"/>
                  </a:lnTo>
                  <a:lnTo>
                    <a:pt x="103441" y="216122"/>
                  </a:lnTo>
                  <a:lnTo>
                    <a:pt x="23813" y="136493"/>
                  </a:lnTo>
                  <a:lnTo>
                    <a:pt x="23813" y="40291"/>
                  </a:lnTo>
                  <a:cubicBezTo>
                    <a:pt x="33242" y="38576"/>
                    <a:pt x="40576" y="30290"/>
                    <a:pt x="40576" y="20288"/>
                  </a:cubicBezTo>
                  <a:cubicBezTo>
                    <a:pt x="40576" y="9144"/>
                    <a:pt x="31432" y="0"/>
                    <a:pt x="20288" y="0"/>
                  </a:cubicBezTo>
                  <a:cubicBezTo>
                    <a:pt x="9049" y="0"/>
                    <a:pt x="0" y="9144"/>
                    <a:pt x="0" y="20288"/>
                  </a:cubicBezTo>
                  <a:cubicBezTo>
                    <a:pt x="0" y="30290"/>
                    <a:pt x="7144" y="38576"/>
                    <a:pt x="16669" y="40291"/>
                  </a:cubicBezTo>
                  <a:lnTo>
                    <a:pt x="16669" y="139446"/>
                  </a:lnTo>
                  <a:lnTo>
                    <a:pt x="96298" y="219075"/>
                  </a:lnTo>
                  <a:lnTo>
                    <a:pt x="96298" y="379381"/>
                  </a:lnTo>
                  <a:lnTo>
                    <a:pt x="220694" y="503777"/>
                  </a:lnTo>
                  <a:lnTo>
                    <a:pt x="220694" y="667893"/>
                  </a:lnTo>
                  <a:cubicBezTo>
                    <a:pt x="213169" y="669512"/>
                    <a:pt x="207454" y="676180"/>
                    <a:pt x="207454" y="684276"/>
                  </a:cubicBezTo>
                  <a:cubicBezTo>
                    <a:pt x="207454" y="693515"/>
                    <a:pt x="214979" y="701040"/>
                    <a:pt x="224218" y="701040"/>
                  </a:cubicBezTo>
                  <a:cubicBezTo>
                    <a:pt x="233458" y="701040"/>
                    <a:pt x="240982" y="693515"/>
                    <a:pt x="240982" y="684276"/>
                  </a:cubicBezTo>
                  <a:cubicBezTo>
                    <a:pt x="240887" y="676275"/>
                    <a:pt x="235267" y="669608"/>
                    <a:pt x="227838" y="667893"/>
                  </a:cubicBezTo>
                  <a:close/>
                  <a:moveTo>
                    <a:pt x="143161" y="194596"/>
                  </a:moveTo>
                  <a:cubicBezTo>
                    <a:pt x="143161" y="187357"/>
                    <a:pt x="149066" y="181451"/>
                    <a:pt x="156400" y="181451"/>
                  </a:cubicBezTo>
                  <a:cubicBezTo>
                    <a:pt x="163639" y="181451"/>
                    <a:pt x="169545" y="187357"/>
                    <a:pt x="169545" y="194596"/>
                  </a:cubicBezTo>
                  <a:cubicBezTo>
                    <a:pt x="169545" y="200501"/>
                    <a:pt x="165640" y="205550"/>
                    <a:pt x="160210" y="207074"/>
                  </a:cubicBezTo>
                  <a:cubicBezTo>
                    <a:pt x="158972" y="207550"/>
                    <a:pt x="157734" y="207740"/>
                    <a:pt x="156400" y="207740"/>
                  </a:cubicBezTo>
                  <a:cubicBezTo>
                    <a:pt x="155257" y="207740"/>
                    <a:pt x="154114" y="207550"/>
                    <a:pt x="153067" y="207264"/>
                  </a:cubicBezTo>
                  <a:cubicBezTo>
                    <a:pt x="147352" y="205835"/>
                    <a:pt x="143161" y="200692"/>
                    <a:pt x="143161" y="194596"/>
                  </a:cubicBezTo>
                  <a:close/>
                  <a:moveTo>
                    <a:pt x="7144" y="20288"/>
                  </a:moveTo>
                  <a:cubicBezTo>
                    <a:pt x="7144" y="13049"/>
                    <a:pt x="13049" y="7144"/>
                    <a:pt x="20288" y="7144"/>
                  </a:cubicBezTo>
                  <a:cubicBezTo>
                    <a:pt x="27527" y="7144"/>
                    <a:pt x="33433" y="13049"/>
                    <a:pt x="33433" y="20288"/>
                  </a:cubicBezTo>
                  <a:cubicBezTo>
                    <a:pt x="33433" y="26289"/>
                    <a:pt x="29337" y="31433"/>
                    <a:pt x="23813" y="32861"/>
                  </a:cubicBezTo>
                  <a:cubicBezTo>
                    <a:pt x="22669" y="33242"/>
                    <a:pt x="21526" y="33433"/>
                    <a:pt x="20288" y="33433"/>
                  </a:cubicBezTo>
                  <a:cubicBezTo>
                    <a:pt x="19050" y="33433"/>
                    <a:pt x="17812" y="33242"/>
                    <a:pt x="16669" y="32861"/>
                  </a:cubicBezTo>
                  <a:cubicBezTo>
                    <a:pt x="11144" y="31337"/>
                    <a:pt x="7144" y="26289"/>
                    <a:pt x="7144" y="20288"/>
                  </a:cubicBezTo>
                  <a:close/>
                </a:path>
              </a:pathLst>
            </a:custGeom>
            <a:solidFill>
              <a:schemeClr val="accent1"/>
            </a:solidFill>
            <a:ln>
              <a:noFill/>
            </a:ln>
            <a:effectLst>
              <a:outerShdw blurRad="200025" dist="19050" dir="5400000" algn="bl" rotWithShape="0">
                <a:schemeClr val="accent1">
                  <a:alpha val="66666"/>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19" name="Google Shape;919;p31"/>
            <p:cNvSpPr/>
            <p:nvPr/>
          </p:nvSpPr>
          <p:spPr>
            <a:xfrm>
              <a:off x="7557897" y="2823590"/>
              <a:ext cx="322706" cy="857440"/>
            </a:xfrm>
            <a:custGeom>
              <a:avLst/>
              <a:gdLst/>
              <a:ahLst/>
              <a:cxnLst/>
              <a:rect l="l" t="t" r="r" b="b"/>
              <a:pathLst>
                <a:path w="322706" h="857440" extrusionOk="0">
                  <a:moveTo>
                    <a:pt x="20098" y="824293"/>
                  </a:moveTo>
                  <a:lnTo>
                    <a:pt x="20098" y="561213"/>
                  </a:lnTo>
                  <a:lnTo>
                    <a:pt x="309563" y="271748"/>
                  </a:lnTo>
                  <a:lnTo>
                    <a:pt x="309563" y="33147"/>
                  </a:lnTo>
                  <a:cubicBezTo>
                    <a:pt x="317087" y="31528"/>
                    <a:pt x="322707" y="24860"/>
                    <a:pt x="322707" y="16764"/>
                  </a:cubicBezTo>
                  <a:cubicBezTo>
                    <a:pt x="322707" y="7525"/>
                    <a:pt x="315182" y="0"/>
                    <a:pt x="305943" y="0"/>
                  </a:cubicBezTo>
                  <a:cubicBezTo>
                    <a:pt x="296704" y="0"/>
                    <a:pt x="289179" y="7525"/>
                    <a:pt x="289179" y="16764"/>
                  </a:cubicBezTo>
                  <a:cubicBezTo>
                    <a:pt x="289179" y="24765"/>
                    <a:pt x="294799" y="31432"/>
                    <a:pt x="302323" y="33147"/>
                  </a:cubicBezTo>
                  <a:lnTo>
                    <a:pt x="302323" y="268796"/>
                  </a:lnTo>
                  <a:lnTo>
                    <a:pt x="12859" y="558260"/>
                  </a:lnTo>
                  <a:lnTo>
                    <a:pt x="12859" y="824389"/>
                  </a:lnTo>
                  <a:cubicBezTo>
                    <a:pt x="5524" y="826103"/>
                    <a:pt x="0" y="832771"/>
                    <a:pt x="0" y="840676"/>
                  </a:cubicBezTo>
                  <a:cubicBezTo>
                    <a:pt x="0" y="849916"/>
                    <a:pt x="7525" y="857441"/>
                    <a:pt x="16764" y="857441"/>
                  </a:cubicBezTo>
                  <a:cubicBezTo>
                    <a:pt x="26003" y="857441"/>
                    <a:pt x="33528" y="849916"/>
                    <a:pt x="33528" y="840676"/>
                  </a:cubicBezTo>
                  <a:cubicBezTo>
                    <a:pt x="33528" y="832580"/>
                    <a:pt x="27718" y="825818"/>
                    <a:pt x="20098" y="824293"/>
                  </a:cubicBezTo>
                  <a:close/>
                </a:path>
              </a:pathLst>
            </a:custGeom>
            <a:solidFill>
              <a:schemeClr val="accent1"/>
            </a:solidFill>
            <a:ln>
              <a:noFill/>
            </a:ln>
            <a:effectLst>
              <a:outerShdw blurRad="200025" dist="19050" dir="5400000" algn="bl" rotWithShape="0">
                <a:schemeClr val="accent1">
                  <a:alpha val="66666"/>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920" name="Google Shape;920;p31"/>
          <p:cNvGrpSpPr/>
          <p:nvPr/>
        </p:nvGrpSpPr>
        <p:grpSpPr>
          <a:xfrm rot="5400000" flipH="1">
            <a:off x="-646702" y="2889793"/>
            <a:ext cx="1776932" cy="3605747"/>
            <a:chOff x="7350442" y="2608992"/>
            <a:chExt cx="777239" cy="1673160"/>
          </a:xfrm>
        </p:grpSpPr>
        <p:sp>
          <p:nvSpPr>
            <p:cNvPr id="921" name="Google Shape;921;p31"/>
            <p:cNvSpPr/>
            <p:nvPr/>
          </p:nvSpPr>
          <p:spPr>
            <a:xfrm>
              <a:off x="7486745" y="2608992"/>
              <a:ext cx="300894" cy="898874"/>
            </a:xfrm>
            <a:custGeom>
              <a:avLst/>
              <a:gdLst/>
              <a:ahLst/>
              <a:cxnLst/>
              <a:rect l="l" t="t" r="r" b="b"/>
              <a:pathLst>
                <a:path w="300894" h="898874" extrusionOk="0">
                  <a:moveTo>
                    <a:pt x="16764" y="858488"/>
                  </a:moveTo>
                  <a:cubicBezTo>
                    <a:pt x="7334" y="860203"/>
                    <a:pt x="0" y="868585"/>
                    <a:pt x="0" y="878491"/>
                  </a:cubicBezTo>
                  <a:cubicBezTo>
                    <a:pt x="0" y="889730"/>
                    <a:pt x="9144" y="898874"/>
                    <a:pt x="20288" y="898874"/>
                  </a:cubicBezTo>
                  <a:cubicBezTo>
                    <a:pt x="31528" y="898874"/>
                    <a:pt x="40672" y="889730"/>
                    <a:pt x="40672" y="878491"/>
                  </a:cubicBezTo>
                  <a:cubicBezTo>
                    <a:pt x="40672" y="868585"/>
                    <a:pt x="33433" y="860203"/>
                    <a:pt x="23908" y="858488"/>
                  </a:cubicBezTo>
                  <a:lnTo>
                    <a:pt x="23908" y="733997"/>
                  </a:lnTo>
                  <a:lnTo>
                    <a:pt x="300895" y="457009"/>
                  </a:lnTo>
                  <a:lnTo>
                    <a:pt x="300895" y="0"/>
                  </a:lnTo>
                  <a:lnTo>
                    <a:pt x="293751" y="0"/>
                  </a:lnTo>
                  <a:lnTo>
                    <a:pt x="293751" y="454057"/>
                  </a:lnTo>
                  <a:lnTo>
                    <a:pt x="16764" y="731044"/>
                  </a:lnTo>
                  <a:lnTo>
                    <a:pt x="16764" y="858488"/>
                  </a:lnTo>
                  <a:close/>
                  <a:moveTo>
                    <a:pt x="33528" y="878491"/>
                  </a:moveTo>
                  <a:cubicBezTo>
                    <a:pt x="33528" y="885825"/>
                    <a:pt x="27622" y="891730"/>
                    <a:pt x="20288" y="891730"/>
                  </a:cubicBezTo>
                  <a:cubicBezTo>
                    <a:pt x="13049" y="891730"/>
                    <a:pt x="7144" y="885825"/>
                    <a:pt x="7144" y="878491"/>
                  </a:cubicBezTo>
                  <a:cubicBezTo>
                    <a:pt x="7144" y="872490"/>
                    <a:pt x="11239" y="867347"/>
                    <a:pt x="16764" y="865918"/>
                  </a:cubicBezTo>
                  <a:cubicBezTo>
                    <a:pt x="17907" y="865537"/>
                    <a:pt x="19050" y="865346"/>
                    <a:pt x="20288" y="865346"/>
                  </a:cubicBezTo>
                  <a:cubicBezTo>
                    <a:pt x="21526" y="865346"/>
                    <a:pt x="22765" y="865537"/>
                    <a:pt x="23908" y="865918"/>
                  </a:cubicBezTo>
                  <a:cubicBezTo>
                    <a:pt x="29527" y="867442"/>
                    <a:pt x="33528" y="872490"/>
                    <a:pt x="33528" y="878491"/>
                  </a:cubicBezTo>
                  <a:close/>
                </a:path>
              </a:pathLst>
            </a:custGeom>
            <a:solidFill>
              <a:schemeClr val="accent1"/>
            </a:solidFill>
            <a:ln>
              <a:noFill/>
            </a:ln>
            <a:effectLst>
              <a:outerShdw blurRad="200025" dist="19050" dir="5400000" algn="bl" rotWithShape="0">
                <a:schemeClr val="accent1">
                  <a:alpha val="66666"/>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22" name="Google Shape;922;p31"/>
            <p:cNvSpPr/>
            <p:nvPr/>
          </p:nvSpPr>
          <p:spPr>
            <a:xfrm>
              <a:off x="7430357" y="3185731"/>
              <a:ext cx="149161" cy="440054"/>
            </a:xfrm>
            <a:custGeom>
              <a:avLst/>
              <a:gdLst/>
              <a:ahLst/>
              <a:cxnLst/>
              <a:rect l="l" t="t" r="r" b="b"/>
              <a:pathLst>
                <a:path w="149161" h="440054" extrusionOk="0">
                  <a:moveTo>
                    <a:pt x="123349" y="30861"/>
                  </a:moveTo>
                  <a:cubicBezTo>
                    <a:pt x="125921" y="32575"/>
                    <a:pt x="129064" y="33528"/>
                    <a:pt x="132397" y="33528"/>
                  </a:cubicBezTo>
                  <a:cubicBezTo>
                    <a:pt x="141637" y="33528"/>
                    <a:pt x="149162" y="26003"/>
                    <a:pt x="149162" y="16764"/>
                  </a:cubicBezTo>
                  <a:cubicBezTo>
                    <a:pt x="149162" y="7525"/>
                    <a:pt x="141637" y="0"/>
                    <a:pt x="132397" y="0"/>
                  </a:cubicBezTo>
                  <a:cubicBezTo>
                    <a:pt x="123158" y="0"/>
                    <a:pt x="115634" y="7525"/>
                    <a:pt x="115634" y="16764"/>
                  </a:cubicBezTo>
                  <a:cubicBezTo>
                    <a:pt x="115634" y="20098"/>
                    <a:pt x="116586" y="23146"/>
                    <a:pt x="118301" y="25813"/>
                  </a:cubicBezTo>
                  <a:lnTo>
                    <a:pt x="16764" y="127349"/>
                  </a:lnTo>
                  <a:lnTo>
                    <a:pt x="16764" y="399669"/>
                  </a:lnTo>
                  <a:cubicBezTo>
                    <a:pt x="7334" y="401384"/>
                    <a:pt x="0" y="409765"/>
                    <a:pt x="0" y="419671"/>
                  </a:cubicBezTo>
                  <a:cubicBezTo>
                    <a:pt x="0" y="430911"/>
                    <a:pt x="9144" y="440055"/>
                    <a:pt x="20288" y="440055"/>
                  </a:cubicBezTo>
                  <a:cubicBezTo>
                    <a:pt x="31528" y="440055"/>
                    <a:pt x="40672" y="430911"/>
                    <a:pt x="40672" y="419671"/>
                  </a:cubicBezTo>
                  <a:cubicBezTo>
                    <a:pt x="40672" y="409765"/>
                    <a:pt x="33433" y="401384"/>
                    <a:pt x="23908" y="399669"/>
                  </a:cubicBezTo>
                  <a:lnTo>
                    <a:pt x="23908" y="130302"/>
                  </a:lnTo>
                  <a:lnTo>
                    <a:pt x="123349" y="30861"/>
                  </a:lnTo>
                  <a:close/>
                  <a:moveTo>
                    <a:pt x="33623" y="419671"/>
                  </a:moveTo>
                  <a:cubicBezTo>
                    <a:pt x="33623" y="427006"/>
                    <a:pt x="27718" y="432911"/>
                    <a:pt x="20384" y="432911"/>
                  </a:cubicBezTo>
                  <a:cubicBezTo>
                    <a:pt x="13145" y="432911"/>
                    <a:pt x="7239" y="427006"/>
                    <a:pt x="7239" y="419671"/>
                  </a:cubicBezTo>
                  <a:cubicBezTo>
                    <a:pt x="7239" y="413671"/>
                    <a:pt x="11335" y="408527"/>
                    <a:pt x="16859" y="407098"/>
                  </a:cubicBezTo>
                  <a:cubicBezTo>
                    <a:pt x="18002" y="406717"/>
                    <a:pt x="19145" y="406527"/>
                    <a:pt x="20384" y="406527"/>
                  </a:cubicBezTo>
                  <a:cubicBezTo>
                    <a:pt x="21622" y="406527"/>
                    <a:pt x="22860" y="406717"/>
                    <a:pt x="24003" y="407098"/>
                  </a:cubicBezTo>
                  <a:cubicBezTo>
                    <a:pt x="29623" y="408622"/>
                    <a:pt x="33623" y="413671"/>
                    <a:pt x="33623" y="419671"/>
                  </a:cubicBezTo>
                  <a:close/>
                </a:path>
              </a:pathLst>
            </a:custGeom>
            <a:solidFill>
              <a:schemeClr val="accent1"/>
            </a:solidFill>
            <a:ln>
              <a:noFill/>
            </a:ln>
            <a:effectLst>
              <a:outerShdw blurRad="200025" dist="19050" dir="5400000" algn="bl" rotWithShape="0">
                <a:schemeClr val="accent1">
                  <a:alpha val="66666"/>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23" name="Google Shape;923;p31"/>
            <p:cNvSpPr/>
            <p:nvPr/>
          </p:nvSpPr>
          <p:spPr>
            <a:xfrm>
              <a:off x="7350442" y="2713767"/>
              <a:ext cx="389000" cy="777335"/>
            </a:xfrm>
            <a:custGeom>
              <a:avLst/>
              <a:gdLst/>
              <a:ahLst/>
              <a:cxnLst/>
              <a:rect l="l" t="t" r="r" b="b"/>
              <a:pathLst>
                <a:path w="389000" h="777335" extrusionOk="0">
                  <a:moveTo>
                    <a:pt x="297466" y="400812"/>
                  </a:moveTo>
                  <a:lnTo>
                    <a:pt x="188976" y="400812"/>
                  </a:lnTo>
                  <a:lnTo>
                    <a:pt x="16669" y="573024"/>
                  </a:lnTo>
                  <a:lnTo>
                    <a:pt x="16669" y="736949"/>
                  </a:lnTo>
                  <a:cubicBezTo>
                    <a:pt x="7144" y="738664"/>
                    <a:pt x="0" y="747046"/>
                    <a:pt x="0" y="757047"/>
                  </a:cubicBezTo>
                  <a:cubicBezTo>
                    <a:pt x="0" y="768191"/>
                    <a:pt x="9049" y="777335"/>
                    <a:pt x="20288" y="777335"/>
                  </a:cubicBezTo>
                  <a:cubicBezTo>
                    <a:pt x="31432" y="777335"/>
                    <a:pt x="40576" y="768191"/>
                    <a:pt x="40576" y="757047"/>
                  </a:cubicBezTo>
                  <a:cubicBezTo>
                    <a:pt x="40576" y="747046"/>
                    <a:pt x="33242" y="738664"/>
                    <a:pt x="23813" y="736949"/>
                  </a:cubicBezTo>
                  <a:lnTo>
                    <a:pt x="23813" y="575977"/>
                  </a:lnTo>
                  <a:lnTo>
                    <a:pt x="191929" y="407956"/>
                  </a:lnTo>
                  <a:lnTo>
                    <a:pt x="300418" y="407956"/>
                  </a:lnTo>
                  <a:lnTo>
                    <a:pt x="372237" y="336042"/>
                  </a:lnTo>
                  <a:lnTo>
                    <a:pt x="372237" y="40291"/>
                  </a:lnTo>
                  <a:cubicBezTo>
                    <a:pt x="381667" y="38576"/>
                    <a:pt x="389001" y="30289"/>
                    <a:pt x="389001" y="20288"/>
                  </a:cubicBezTo>
                  <a:cubicBezTo>
                    <a:pt x="389001" y="9049"/>
                    <a:pt x="379857" y="0"/>
                    <a:pt x="368713" y="0"/>
                  </a:cubicBezTo>
                  <a:cubicBezTo>
                    <a:pt x="357473" y="0"/>
                    <a:pt x="348329" y="9049"/>
                    <a:pt x="348329" y="20288"/>
                  </a:cubicBezTo>
                  <a:cubicBezTo>
                    <a:pt x="348329" y="30289"/>
                    <a:pt x="355568" y="38576"/>
                    <a:pt x="365093" y="40291"/>
                  </a:cubicBezTo>
                  <a:lnTo>
                    <a:pt x="365093" y="333089"/>
                  </a:lnTo>
                  <a:lnTo>
                    <a:pt x="297466" y="400812"/>
                  </a:lnTo>
                  <a:close/>
                  <a:moveTo>
                    <a:pt x="33433" y="757047"/>
                  </a:moveTo>
                  <a:cubicBezTo>
                    <a:pt x="33433" y="764286"/>
                    <a:pt x="27527" y="770192"/>
                    <a:pt x="20288" y="770192"/>
                  </a:cubicBezTo>
                  <a:cubicBezTo>
                    <a:pt x="13049" y="770192"/>
                    <a:pt x="7144" y="764286"/>
                    <a:pt x="7144" y="757047"/>
                  </a:cubicBezTo>
                  <a:cubicBezTo>
                    <a:pt x="7144" y="750951"/>
                    <a:pt x="11144" y="745903"/>
                    <a:pt x="16669" y="744379"/>
                  </a:cubicBezTo>
                  <a:cubicBezTo>
                    <a:pt x="17812" y="743998"/>
                    <a:pt x="19050" y="743807"/>
                    <a:pt x="20288" y="743807"/>
                  </a:cubicBezTo>
                  <a:cubicBezTo>
                    <a:pt x="21526" y="743807"/>
                    <a:pt x="22669" y="743998"/>
                    <a:pt x="23813" y="744379"/>
                  </a:cubicBezTo>
                  <a:cubicBezTo>
                    <a:pt x="29337" y="745808"/>
                    <a:pt x="33433" y="750951"/>
                    <a:pt x="33433" y="757047"/>
                  </a:cubicBezTo>
                  <a:close/>
                  <a:moveTo>
                    <a:pt x="355473" y="20288"/>
                  </a:moveTo>
                  <a:cubicBezTo>
                    <a:pt x="355473" y="13049"/>
                    <a:pt x="361379" y="7144"/>
                    <a:pt x="368713" y="7144"/>
                  </a:cubicBezTo>
                  <a:cubicBezTo>
                    <a:pt x="375952" y="7144"/>
                    <a:pt x="381857" y="13049"/>
                    <a:pt x="381857" y="20288"/>
                  </a:cubicBezTo>
                  <a:cubicBezTo>
                    <a:pt x="381857" y="26289"/>
                    <a:pt x="377761" y="31432"/>
                    <a:pt x="372237" y="32861"/>
                  </a:cubicBezTo>
                  <a:cubicBezTo>
                    <a:pt x="371094" y="33242"/>
                    <a:pt x="369951" y="33433"/>
                    <a:pt x="368713" y="33433"/>
                  </a:cubicBezTo>
                  <a:cubicBezTo>
                    <a:pt x="367474" y="33433"/>
                    <a:pt x="366236" y="33242"/>
                    <a:pt x="365093" y="32861"/>
                  </a:cubicBezTo>
                  <a:cubicBezTo>
                    <a:pt x="359473" y="31337"/>
                    <a:pt x="355473" y="26289"/>
                    <a:pt x="355473" y="20288"/>
                  </a:cubicBezTo>
                  <a:close/>
                </a:path>
              </a:pathLst>
            </a:custGeom>
            <a:solidFill>
              <a:schemeClr val="accent1"/>
            </a:solidFill>
            <a:ln>
              <a:noFill/>
            </a:ln>
            <a:effectLst>
              <a:outerShdw blurRad="200025" dist="19050" dir="5400000" algn="bl" rotWithShape="0">
                <a:schemeClr val="accent1">
                  <a:alpha val="66666"/>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24" name="Google Shape;924;p31"/>
            <p:cNvSpPr/>
            <p:nvPr/>
          </p:nvSpPr>
          <p:spPr>
            <a:xfrm>
              <a:off x="7860696" y="2608992"/>
              <a:ext cx="266985" cy="1341405"/>
            </a:xfrm>
            <a:custGeom>
              <a:avLst/>
              <a:gdLst/>
              <a:ahLst/>
              <a:cxnLst/>
              <a:rect l="l" t="t" r="r" b="b"/>
              <a:pathLst>
                <a:path w="266985" h="1341405" extrusionOk="0">
                  <a:moveTo>
                    <a:pt x="266986" y="744569"/>
                  </a:moveTo>
                  <a:lnTo>
                    <a:pt x="266986" y="0"/>
                  </a:lnTo>
                  <a:lnTo>
                    <a:pt x="259842" y="0"/>
                  </a:lnTo>
                  <a:lnTo>
                    <a:pt x="259842" y="741617"/>
                  </a:lnTo>
                  <a:lnTo>
                    <a:pt x="13145" y="988314"/>
                  </a:lnTo>
                  <a:lnTo>
                    <a:pt x="13145" y="1308259"/>
                  </a:lnTo>
                  <a:cubicBezTo>
                    <a:pt x="5620" y="1309878"/>
                    <a:pt x="0" y="1316546"/>
                    <a:pt x="0" y="1324642"/>
                  </a:cubicBezTo>
                  <a:cubicBezTo>
                    <a:pt x="0" y="1333881"/>
                    <a:pt x="7525" y="1341406"/>
                    <a:pt x="16764" y="1341406"/>
                  </a:cubicBezTo>
                  <a:cubicBezTo>
                    <a:pt x="26003" y="1341406"/>
                    <a:pt x="33528" y="1333881"/>
                    <a:pt x="33528" y="1324642"/>
                  </a:cubicBezTo>
                  <a:cubicBezTo>
                    <a:pt x="33528" y="1316641"/>
                    <a:pt x="27908" y="1309973"/>
                    <a:pt x="20384" y="1308259"/>
                  </a:cubicBezTo>
                  <a:lnTo>
                    <a:pt x="20384" y="991267"/>
                  </a:lnTo>
                  <a:lnTo>
                    <a:pt x="266986" y="744569"/>
                  </a:lnTo>
                  <a:close/>
                </a:path>
              </a:pathLst>
            </a:custGeom>
            <a:solidFill>
              <a:schemeClr val="accent1"/>
            </a:solidFill>
            <a:ln>
              <a:noFill/>
            </a:ln>
            <a:effectLst>
              <a:outerShdw blurRad="200025" dist="19050" dir="5400000" algn="bl" rotWithShape="0">
                <a:schemeClr val="accent1">
                  <a:alpha val="66666"/>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25" name="Google Shape;925;p31"/>
            <p:cNvSpPr/>
            <p:nvPr/>
          </p:nvSpPr>
          <p:spPr>
            <a:xfrm>
              <a:off x="7616094" y="2608992"/>
              <a:ext cx="370998" cy="1562195"/>
            </a:xfrm>
            <a:custGeom>
              <a:avLst/>
              <a:gdLst/>
              <a:ahLst/>
              <a:cxnLst/>
              <a:rect l="l" t="t" r="r" b="b"/>
              <a:pathLst>
                <a:path w="370998" h="1562195" extrusionOk="0">
                  <a:moveTo>
                    <a:pt x="158496" y="1521905"/>
                  </a:moveTo>
                  <a:lnTo>
                    <a:pt x="158496" y="1225868"/>
                  </a:lnTo>
                  <a:lnTo>
                    <a:pt x="95155" y="1162431"/>
                  </a:lnTo>
                  <a:lnTo>
                    <a:pt x="95155" y="939070"/>
                  </a:lnTo>
                  <a:lnTo>
                    <a:pt x="156210" y="878014"/>
                  </a:lnTo>
                  <a:lnTo>
                    <a:pt x="156210" y="839534"/>
                  </a:lnTo>
                  <a:lnTo>
                    <a:pt x="317659" y="678085"/>
                  </a:lnTo>
                  <a:cubicBezTo>
                    <a:pt x="320897" y="680466"/>
                    <a:pt x="324898" y="681800"/>
                    <a:pt x="329184" y="681800"/>
                  </a:cubicBezTo>
                  <a:cubicBezTo>
                    <a:pt x="340423" y="681800"/>
                    <a:pt x="349568" y="672655"/>
                    <a:pt x="349568" y="661511"/>
                  </a:cubicBezTo>
                  <a:cubicBezTo>
                    <a:pt x="349568" y="650272"/>
                    <a:pt x="340423" y="641128"/>
                    <a:pt x="329184" y="641128"/>
                  </a:cubicBezTo>
                  <a:cubicBezTo>
                    <a:pt x="318040" y="641128"/>
                    <a:pt x="308896" y="650272"/>
                    <a:pt x="308896" y="661511"/>
                  </a:cubicBezTo>
                  <a:cubicBezTo>
                    <a:pt x="308896" y="665797"/>
                    <a:pt x="310229" y="669798"/>
                    <a:pt x="312611" y="673037"/>
                  </a:cubicBezTo>
                  <a:lnTo>
                    <a:pt x="267843" y="717804"/>
                  </a:lnTo>
                  <a:lnTo>
                    <a:pt x="267843" y="635413"/>
                  </a:lnTo>
                  <a:lnTo>
                    <a:pt x="370999" y="532257"/>
                  </a:lnTo>
                  <a:lnTo>
                    <a:pt x="370999" y="273844"/>
                  </a:lnTo>
                  <a:lnTo>
                    <a:pt x="319183" y="222028"/>
                  </a:lnTo>
                  <a:lnTo>
                    <a:pt x="319183" y="0"/>
                  </a:lnTo>
                  <a:lnTo>
                    <a:pt x="312039" y="0"/>
                  </a:lnTo>
                  <a:lnTo>
                    <a:pt x="312039" y="503777"/>
                  </a:lnTo>
                  <a:lnTo>
                    <a:pt x="16669" y="799147"/>
                  </a:lnTo>
                  <a:lnTo>
                    <a:pt x="16669" y="1479995"/>
                  </a:lnTo>
                  <a:cubicBezTo>
                    <a:pt x="7144" y="1481709"/>
                    <a:pt x="0" y="1490091"/>
                    <a:pt x="0" y="1500092"/>
                  </a:cubicBezTo>
                  <a:cubicBezTo>
                    <a:pt x="0" y="1511237"/>
                    <a:pt x="9049" y="1520381"/>
                    <a:pt x="20288" y="1520381"/>
                  </a:cubicBezTo>
                  <a:cubicBezTo>
                    <a:pt x="31528" y="1520381"/>
                    <a:pt x="40577" y="1511237"/>
                    <a:pt x="40577" y="1500092"/>
                  </a:cubicBezTo>
                  <a:cubicBezTo>
                    <a:pt x="40577" y="1490091"/>
                    <a:pt x="33338" y="1481709"/>
                    <a:pt x="23813" y="1479995"/>
                  </a:cubicBezTo>
                  <a:lnTo>
                    <a:pt x="23813" y="802100"/>
                  </a:lnTo>
                  <a:lnTo>
                    <a:pt x="319183" y="506730"/>
                  </a:lnTo>
                  <a:lnTo>
                    <a:pt x="319183" y="232124"/>
                  </a:lnTo>
                  <a:lnTo>
                    <a:pt x="363855" y="276796"/>
                  </a:lnTo>
                  <a:lnTo>
                    <a:pt x="363855" y="529304"/>
                  </a:lnTo>
                  <a:lnTo>
                    <a:pt x="260699" y="632460"/>
                  </a:lnTo>
                  <a:lnTo>
                    <a:pt x="260699" y="724948"/>
                  </a:lnTo>
                  <a:lnTo>
                    <a:pt x="260699" y="724948"/>
                  </a:lnTo>
                  <a:lnTo>
                    <a:pt x="149066" y="836485"/>
                  </a:lnTo>
                  <a:lnTo>
                    <a:pt x="149066" y="874967"/>
                  </a:lnTo>
                  <a:lnTo>
                    <a:pt x="95155" y="928973"/>
                  </a:lnTo>
                  <a:lnTo>
                    <a:pt x="95155" y="821341"/>
                  </a:lnTo>
                  <a:lnTo>
                    <a:pt x="178498" y="738092"/>
                  </a:lnTo>
                  <a:cubicBezTo>
                    <a:pt x="181737" y="740473"/>
                    <a:pt x="185738" y="741807"/>
                    <a:pt x="190024" y="741807"/>
                  </a:cubicBezTo>
                  <a:cubicBezTo>
                    <a:pt x="201263" y="741807"/>
                    <a:pt x="210312" y="732663"/>
                    <a:pt x="210312" y="721423"/>
                  </a:cubicBezTo>
                  <a:cubicBezTo>
                    <a:pt x="210312" y="710279"/>
                    <a:pt x="201263" y="701135"/>
                    <a:pt x="190024" y="701135"/>
                  </a:cubicBezTo>
                  <a:cubicBezTo>
                    <a:pt x="178784" y="701135"/>
                    <a:pt x="169736" y="710279"/>
                    <a:pt x="169736" y="721423"/>
                  </a:cubicBezTo>
                  <a:cubicBezTo>
                    <a:pt x="169736" y="725805"/>
                    <a:pt x="171069" y="729805"/>
                    <a:pt x="173355" y="733044"/>
                  </a:cubicBezTo>
                  <a:lnTo>
                    <a:pt x="88011" y="818388"/>
                  </a:lnTo>
                  <a:lnTo>
                    <a:pt x="88011" y="1165384"/>
                  </a:lnTo>
                  <a:lnTo>
                    <a:pt x="151352" y="1228820"/>
                  </a:lnTo>
                  <a:lnTo>
                    <a:pt x="151352" y="1521905"/>
                  </a:lnTo>
                  <a:cubicBezTo>
                    <a:pt x="141732" y="1523524"/>
                    <a:pt x="134493" y="1531906"/>
                    <a:pt x="134493" y="1541907"/>
                  </a:cubicBezTo>
                  <a:cubicBezTo>
                    <a:pt x="134493" y="1553147"/>
                    <a:pt x="143542" y="1562195"/>
                    <a:pt x="154781" y="1562195"/>
                  </a:cubicBezTo>
                  <a:cubicBezTo>
                    <a:pt x="166021" y="1562195"/>
                    <a:pt x="175070" y="1553147"/>
                    <a:pt x="175070" y="1541907"/>
                  </a:cubicBezTo>
                  <a:cubicBezTo>
                    <a:pt x="175070" y="1532001"/>
                    <a:pt x="167926" y="1523714"/>
                    <a:pt x="158496" y="1521905"/>
                  </a:cubicBezTo>
                  <a:close/>
                  <a:moveTo>
                    <a:pt x="316039" y="661511"/>
                  </a:moveTo>
                  <a:cubicBezTo>
                    <a:pt x="316039" y="654177"/>
                    <a:pt x="321945" y="648272"/>
                    <a:pt x="329184" y="648272"/>
                  </a:cubicBezTo>
                  <a:cubicBezTo>
                    <a:pt x="336518" y="648272"/>
                    <a:pt x="342424" y="654177"/>
                    <a:pt x="342424" y="661511"/>
                  </a:cubicBezTo>
                  <a:cubicBezTo>
                    <a:pt x="342424" y="668750"/>
                    <a:pt x="336518" y="674656"/>
                    <a:pt x="329184" y="674656"/>
                  </a:cubicBezTo>
                  <a:cubicBezTo>
                    <a:pt x="326898" y="674656"/>
                    <a:pt x="324707" y="674084"/>
                    <a:pt x="322802" y="672941"/>
                  </a:cubicBezTo>
                  <a:cubicBezTo>
                    <a:pt x="320707" y="671798"/>
                    <a:pt x="318897" y="669988"/>
                    <a:pt x="317754" y="667893"/>
                  </a:cubicBezTo>
                  <a:cubicBezTo>
                    <a:pt x="316611" y="665988"/>
                    <a:pt x="316039" y="663797"/>
                    <a:pt x="316039" y="661511"/>
                  </a:cubicBezTo>
                  <a:close/>
                  <a:moveTo>
                    <a:pt x="33433" y="1500092"/>
                  </a:moveTo>
                  <a:cubicBezTo>
                    <a:pt x="33433" y="1507331"/>
                    <a:pt x="27527" y="1513237"/>
                    <a:pt x="20288" y="1513237"/>
                  </a:cubicBezTo>
                  <a:cubicBezTo>
                    <a:pt x="13049" y="1513237"/>
                    <a:pt x="7144" y="1507331"/>
                    <a:pt x="7144" y="1500092"/>
                  </a:cubicBezTo>
                  <a:cubicBezTo>
                    <a:pt x="7144" y="1493996"/>
                    <a:pt x="11144" y="1488948"/>
                    <a:pt x="16669" y="1487424"/>
                  </a:cubicBezTo>
                  <a:cubicBezTo>
                    <a:pt x="17812" y="1487043"/>
                    <a:pt x="19050" y="1486853"/>
                    <a:pt x="20288" y="1486853"/>
                  </a:cubicBezTo>
                  <a:cubicBezTo>
                    <a:pt x="21527" y="1486853"/>
                    <a:pt x="22670" y="1487043"/>
                    <a:pt x="23813" y="1487424"/>
                  </a:cubicBezTo>
                  <a:cubicBezTo>
                    <a:pt x="29337" y="1488853"/>
                    <a:pt x="33433" y="1493996"/>
                    <a:pt x="33433" y="1500092"/>
                  </a:cubicBezTo>
                  <a:close/>
                  <a:moveTo>
                    <a:pt x="176879" y="721423"/>
                  </a:moveTo>
                  <a:cubicBezTo>
                    <a:pt x="176879" y="714184"/>
                    <a:pt x="182785" y="708279"/>
                    <a:pt x="190024" y="708279"/>
                  </a:cubicBezTo>
                  <a:cubicBezTo>
                    <a:pt x="197263" y="708279"/>
                    <a:pt x="203168" y="714184"/>
                    <a:pt x="203168" y="721423"/>
                  </a:cubicBezTo>
                  <a:cubicBezTo>
                    <a:pt x="203168" y="728758"/>
                    <a:pt x="197263" y="734663"/>
                    <a:pt x="190024" y="734663"/>
                  </a:cubicBezTo>
                  <a:cubicBezTo>
                    <a:pt x="187738" y="734663"/>
                    <a:pt x="185547" y="734092"/>
                    <a:pt x="183642" y="732949"/>
                  </a:cubicBezTo>
                  <a:cubicBezTo>
                    <a:pt x="181546" y="731806"/>
                    <a:pt x="179737" y="730091"/>
                    <a:pt x="178594" y="727901"/>
                  </a:cubicBezTo>
                  <a:cubicBezTo>
                    <a:pt x="177451" y="725996"/>
                    <a:pt x="176879" y="723805"/>
                    <a:pt x="176879" y="721423"/>
                  </a:cubicBezTo>
                  <a:close/>
                  <a:moveTo>
                    <a:pt x="154781" y="1555052"/>
                  </a:moveTo>
                  <a:cubicBezTo>
                    <a:pt x="147542" y="1555052"/>
                    <a:pt x="141637" y="1549146"/>
                    <a:pt x="141637" y="1541907"/>
                  </a:cubicBezTo>
                  <a:cubicBezTo>
                    <a:pt x="141637" y="1535811"/>
                    <a:pt x="145733" y="1530763"/>
                    <a:pt x="151352" y="1529239"/>
                  </a:cubicBezTo>
                  <a:cubicBezTo>
                    <a:pt x="152495" y="1528953"/>
                    <a:pt x="153638" y="1528763"/>
                    <a:pt x="154781" y="1528763"/>
                  </a:cubicBezTo>
                  <a:cubicBezTo>
                    <a:pt x="156115" y="1528763"/>
                    <a:pt x="157353" y="1528953"/>
                    <a:pt x="158496" y="1529334"/>
                  </a:cubicBezTo>
                  <a:cubicBezTo>
                    <a:pt x="163925" y="1530953"/>
                    <a:pt x="167926" y="1536002"/>
                    <a:pt x="167926" y="1541907"/>
                  </a:cubicBezTo>
                  <a:cubicBezTo>
                    <a:pt x="167926" y="1549146"/>
                    <a:pt x="162020" y="1555052"/>
                    <a:pt x="154781" y="1555052"/>
                  </a:cubicBezTo>
                  <a:close/>
                </a:path>
              </a:pathLst>
            </a:custGeom>
            <a:solidFill>
              <a:schemeClr val="accent1"/>
            </a:solidFill>
            <a:ln>
              <a:noFill/>
            </a:ln>
            <a:effectLst>
              <a:outerShdw blurRad="200025" dist="19050" dir="5400000" algn="bl" rotWithShape="0">
                <a:schemeClr val="accent1">
                  <a:alpha val="66666"/>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26" name="Google Shape;926;p31"/>
            <p:cNvSpPr/>
            <p:nvPr/>
          </p:nvSpPr>
          <p:spPr>
            <a:xfrm>
              <a:off x="7666005" y="3837621"/>
              <a:ext cx="75628" cy="444531"/>
            </a:xfrm>
            <a:custGeom>
              <a:avLst/>
              <a:gdLst/>
              <a:ahLst/>
              <a:cxnLst/>
              <a:rect l="l" t="t" r="r" b="b"/>
              <a:pathLst>
                <a:path w="75628" h="444531" extrusionOk="0">
                  <a:moveTo>
                    <a:pt x="58865" y="404146"/>
                  </a:moveTo>
                  <a:lnTo>
                    <a:pt x="58865" y="53816"/>
                  </a:lnTo>
                  <a:lnTo>
                    <a:pt x="30861" y="25813"/>
                  </a:lnTo>
                  <a:cubicBezTo>
                    <a:pt x="32576" y="23241"/>
                    <a:pt x="33528" y="20098"/>
                    <a:pt x="33528" y="16764"/>
                  </a:cubicBezTo>
                  <a:cubicBezTo>
                    <a:pt x="33528" y="7525"/>
                    <a:pt x="26003" y="0"/>
                    <a:pt x="16764" y="0"/>
                  </a:cubicBezTo>
                  <a:cubicBezTo>
                    <a:pt x="7525" y="0"/>
                    <a:pt x="0" y="7525"/>
                    <a:pt x="0" y="16764"/>
                  </a:cubicBezTo>
                  <a:cubicBezTo>
                    <a:pt x="0" y="26003"/>
                    <a:pt x="7525" y="33528"/>
                    <a:pt x="16764" y="33528"/>
                  </a:cubicBezTo>
                  <a:cubicBezTo>
                    <a:pt x="20098" y="33528"/>
                    <a:pt x="23146" y="32480"/>
                    <a:pt x="25813" y="30861"/>
                  </a:cubicBezTo>
                  <a:lnTo>
                    <a:pt x="25813" y="30861"/>
                  </a:lnTo>
                  <a:lnTo>
                    <a:pt x="51721" y="56769"/>
                  </a:lnTo>
                  <a:lnTo>
                    <a:pt x="51721" y="404146"/>
                  </a:lnTo>
                  <a:cubicBezTo>
                    <a:pt x="42196" y="405860"/>
                    <a:pt x="34957" y="414242"/>
                    <a:pt x="34957" y="424148"/>
                  </a:cubicBezTo>
                  <a:cubicBezTo>
                    <a:pt x="34957" y="435388"/>
                    <a:pt x="44101" y="444532"/>
                    <a:pt x="55341" y="444532"/>
                  </a:cubicBezTo>
                  <a:cubicBezTo>
                    <a:pt x="66485" y="444532"/>
                    <a:pt x="75629" y="435388"/>
                    <a:pt x="75629" y="424148"/>
                  </a:cubicBezTo>
                  <a:cubicBezTo>
                    <a:pt x="75629" y="414242"/>
                    <a:pt x="68294" y="405860"/>
                    <a:pt x="58865" y="404146"/>
                  </a:cubicBezTo>
                  <a:close/>
                  <a:moveTo>
                    <a:pt x="55341" y="437388"/>
                  </a:moveTo>
                  <a:cubicBezTo>
                    <a:pt x="48006" y="437388"/>
                    <a:pt x="42101" y="431483"/>
                    <a:pt x="42101" y="424148"/>
                  </a:cubicBezTo>
                  <a:cubicBezTo>
                    <a:pt x="42101" y="418147"/>
                    <a:pt x="46101" y="413099"/>
                    <a:pt x="51721" y="411575"/>
                  </a:cubicBezTo>
                  <a:cubicBezTo>
                    <a:pt x="52864" y="411194"/>
                    <a:pt x="54102" y="411004"/>
                    <a:pt x="55341" y="411004"/>
                  </a:cubicBezTo>
                  <a:cubicBezTo>
                    <a:pt x="56579" y="411004"/>
                    <a:pt x="57722" y="411194"/>
                    <a:pt x="58865" y="411575"/>
                  </a:cubicBezTo>
                  <a:cubicBezTo>
                    <a:pt x="64389" y="413004"/>
                    <a:pt x="68485" y="418147"/>
                    <a:pt x="68485" y="424148"/>
                  </a:cubicBezTo>
                  <a:cubicBezTo>
                    <a:pt x="68485" y="431483"/>
                    <a:pt x="62579" y="437388"/>
                    <a:pt x="55341" y="437388"/>
                  </a:cubicBezTo>
                  <a:close/>
                </a:path>
              </a:pathLst>
            </a:custGeom>
            <a:solidFill>
              <a:schemeClr val="accent1"/>
            </a:solidFill>
            <a:ln>
              <a:noFill/>
            </a:ln>
            <a:effectLst>
              <a:outerShdw blurRad="200025" dist="19050" dir="5400000" algn="bl" rotWithShape="0">
                <a:schemeClr val="accent1">
                  <a:alpha val="66666"/>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27" name="Google Shape;927;p31"/>
            <p:cNvSpPr/>
            <p:nvPr/>
          </p:nvSpPr>
          <p:spPr>
            <a:xfrm>
              <a:off x="7350442" y="3539870"/>
              <a:ext cx="240982" cy="701039"/>
            </a:xfrm>
            <a:custGeom>
              <a:avLst/>
              <a:gdLst/>
              <a:ahLst/>
              <a:cxnLst/>
              <a:rect l="l" t="t" r="r" b="b"/>
              <a:pathLst>
                <a:path w="240982" h="701039" extrusionOk="0">
                  <a:moveTo>
                    <a:pt x="227838" y="667893"/>
                  </a:moveTo>
                  <a:lnTo>
                    <a:pt x="227838" y="410146"/>
                  </a:lnTo>
                  <a:lnTo>
                    <a:pt x="160210" y="342519"/>
                  </a:lnTo>
                  <a:lnTo>
                    <a:pt x="160210" y="214503"/>
                  </a:lnTo>
                  <a:cubicBezTo>
                    <a:pt x="169545" y="212693"/>
                    <a:pt x="176689" y="204407"/>
                    <a:pt x="176689" y="194596"/>
                  </a:cubicBezTo>
                  <a:cubicBezTo>
                    <a:pt x="176689" y="183356"/>
                    <a:pt x="167545" y="174308"/>
                    <a:pt x="156400" y="174308"/>
                  </a:cubicBezTo>
                  <a:cubicBezTo>
                    <a:pt x="145161" y="174308"/>
                    <a:pt x="136017" y="183356"/>
                    <a:pt x="136017" y="194596"/>
                  </a:cubicBezTo>
                  <a:cubicBezTo>
                    <a:pt x="136017" y="204597"/>
                    <a:pt x="143446" y="212979"/>
                    <a:pt x="153067" y="214598"/>
                  </a:cubicBezTo>
                  <a:lnTo>
                    <a:pt x="153067" y="345472"/>
                  </a:lnTo>
                  <a:lnTo>
                    <a:pt x="220694" y="413099"/>
                  </a:lnTo>
                  <a:lnTo>
                    <a:pt x="220694" y="493681"/>
                  </a:lnTo>
                  <a:lnTo>
                    <a:pt x="103441" y="376428"/>
                  </a:lnTo>
                  <a:lnTo>
                    <a:pt x="103441" y="216122"/>
                  </a:lnTo>
                  <a:lnTo>
                    <a:pt x="23813" y="136493"/>
                  </a:lnTo>
                  <a:lnTo>
                    <a:pt x="23813" y="40291"/>
                  </a:lnTo>
                  <a:cubicBezTo>
                    <a:pt x="33242" y="38576"/>
                    <a:pt x="40576" y="30290"/>
                    <a:pt x="40576" y="20288"/>
                  </a:cubicBezTo>
                  <a:cubicBezTo>
                    <a:pt x="40576" y="9144"/>
                    <a:pt x="31432" y="0"/>
                    <a:pt x="20288" y="0"/>
                  </a:cubicBezTo>
                  <a:cubicBezTo>
                    <a:pt x="9049" y="0"/>
                    <a:pt x="0" y="9144"/>
                    <a:pt x="0" y="20288"/>
                  </a:cubicBezTo>
                  <a:cubicBezTo>
                    <a:pt x="0" y="30290"/>
                    <a:pt x="7144" y="38576"/>
                    <a:pt x="16669" y="40291"/>
                  </a:cubicBezTo>
                  <a:lnTo>
                    <a:pt x="16669" y="139446"/>
                  </a:lnTo>
                  <a:lnTo>
                    <a:pt x="96298" y="219075"/>
                  </a:lnTo>
                  <a:lnTo>
                    <a:pt x="96298" y="379381"/>
                  </a:lnTo>
                  <a:lnTo>
                    <a:pt x="220694" y="503777"/>
                  </a:lnTo>
                  <a:lnTo>
                    <a:pt x="220694" y="667893"/>
                  </a:lnTo>
                  <a:cubicBezTo>
                    <a:pt x="213169" y="669512"/>
                    <a:pt x="207454" y="676180"/>
                    <a:pt x="207454" y="684276"/>
                  </a:cubicBezTo>
                  <a:cubicBezTo>
                    <a:pt x="207454" y="693515"/>
                    <a:pt x="214979" y="701040"/>
                    <a:pt x="224218" y="701040"/>
                  </a:cubicBezTo>
                  <a:cubicBezTo>
                    <a:pt x="233458" y="701040"/>
                    <a:pt x="240982" y="693515"/>
                    <a:pt x="240982" y="684276"/>
                  </a:cubicBezTo>
                  <a:cubicBezTo>
                    <a:pt x="240887" y="676275"/>
                    <a:pt x="235267" y="669608"/>
                    <a:pt x="227838" y="667893"/>
                  </a:cubicBezTo>
                  <a:close/>
                  <a:moveTo>
                    <a:pt x="143161" y="194596"/>
                  </a:moveTo>
                  <a:cubicBezTo>
                    <a:pt x="143161" y="187357"/>
                    <a:pt x="149066" y="181451"/>
                    <a:pt x="156400" y="181451"/>
                  </a:cubicBezTo>
                  <a:cubicBezTo>
                    <a:pt x="163639" y="181451"/>
                    <a:pt x="169545" y="187357"/>
                    <a:pt x="169545" y="194596"/>
                  </a:cubicBezTo>
                  <a:cubicBezTo>
                    <a:pt x="169545" y="200501"/>
                    <a:pt x="165640" y="205550"/>
                    <a:pt x="160210" y="207074"/>
                  </a:cubicBezTo>
                  <a:cubicBezTo>
                    <a:pt x="158972" y="207550"/>
                    <a:pt x="157734" y="207740"/>
                    <a:pt x="156400" y="207740"/>
                  </a:cubicBezTo>
                  <a:cubicBezTo>
                    <a:pt x="155257" y="207740"/>
                    <a:pt x="154114" y="207550"/>
                    <a:pt x="153067" y="207264"/>
                  </a:cubicBezTo>
                  <a:cubicBezTo>
                    <a:pt x="147352" y="205835"/>
                    <a:pt x="143161" y="200692"/>
                    <a:pt x="143161" y="194596"/>
                  </a:cubicBezTo>
                  <a:close/>
                  <a:moveTo>
                    <a:pt x="7144" y="20288"/>
                  </a:moveTo>
                  <a:cubicBezTo>
                    <a:pt x="7144" y="13049"/>
                    <a:pt x="13049" y="7144"/>
                    <a:pt x="20288" y="7144"/>
                  </a:cubicBezTo>
                  <a:cubicBezTo>
                    <a:pt x="27527" y="7144"/>
                    <a:pt x="33433" y="13049"/>
                    <a:pt x="33433" y="20288"/>
                  </a:cubicBezTo>
                  <a:cubicBezTo>
                    <a:pt x="33433" y="26289"/>
                    <a:pt x="29337" y="31433"/>
                    <a:pt x="23813" y="32861"/>
                  </a:cubicBezTo>
                  <a:cubicBezTo>
                    <a:pt x="22669" y="33242"/>
                    <a:pt x="21526" y="33433"/>
                    <a:pt x="20288" y="33433"/>
                  </a:cubicBezTo>
                  <a:cubicBezTo>
                    <a:pt x="19050" y="33433"/>
                    <a:pt x="17812" y="33242"/>
                    <a:pt x="16669" y="32861"/>
                  </a:cubicBezTo>
                  <a:cubicBezTo>
                    <a:pt x="11144" y="31337"/>
                    <a:pt x="7144" y="26289"/>
                    <a:pt x="7144" y="20288"/>
                  </a:cubicBezTo>
                  <a:close/>
                </a:path>
              </a:pathLst>
            </a:custGeom>
            <a:solidFill>
              <a:schemeClr val="accent1"/>
            </a:solidFill>
            <a:ln>
              <a:noFill/>
            </a:ln>
            <a:effectLst>
              <a:outerShdw blurRad="200025" dist="19050" dir="5400000" algn="bl" rotWithShape="0">
                <a:schemeClr val="accent1">
                  <a:alpha val="66666"/>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28" name="Google Shape;928;p31"/>
            <p:cNvSpPr/>
            <p:nvPr/>
          </p:nvSpPr>
          <p:spPr>
            <a:xfrm>
              <a:off x="7557897" y="2823590"/>
              <a:ext cx="322706" cy="857440"/>
            </a:xfrm>
            <a:custGeom>
              <a:avLst/>
              <a:gdLst/>
              <a:ahLst/>
              <a:cxnLst/>
              <a:rect l="l" t="t" r="r" b="b"/>
              <a:pathLst>
                <a:path w="322706" h="857440" extrusionOk="0">
                  <a:moveTo>
                    <a:pt x="20098" y="824293"/>
                  </a:moveTo>
                  <a:lnTo>
                    <a:pt x="20098" y="561213"/>
                  </a:lnTo>
                  <a:lnTo>
                    <a:pt x="309563" y="271748"/>
                  </a:lnTo>
                  <a:lnTo>
                    <a:pt x="309563" y="33147"/>
                  </a:lnTo>
                  <a:cubicBezTo>
                    <a:pt x="317087" y="31528"/>
                    <a:pt x="322707" y="24860"/>
                    <a:pt x="322707" y="16764"/>
                  </a:cubicBezTo>
                  <a:cubicBezTo>
                    <a:pt x="322707" y="7525"/>
                    <a:pt x="315182" y="0"/>
                    <a:pt x="305943" y="0"/>
                  </a:cubicBezTo>
                  <a:cubicBezTo>
                    <a:pt x="296704" y="0"/>
                    <a:pt x="289179" y="7525"/>
                    <a:pt x="289179" y="16764"/>
                  </a:cubicBezTo>
                  <a:cubicBezTo>
                    <a:pt x="289179" y="24765"/>
                    <a:pt x="294799" y="31432"/>
                    <a:pt x="302323" y="33147"/>
                  </a:cubicBezTo>
                  <a:lnTo>
                    <a:pt x="302323" y="268796"/>
                  </a:lnTo>
                  <a:lnTo>
                    <a:pt x="12859" y="558260"/>
                  </a:lnTo>
                  <a:lnTo>
                    <a:pt x="12859" y="824389"/>
                  </a:lnTo>
                  <a:cubicBezTo>
                    <a:pt x="5524" y="826103"/>
                    <a:pt x="0" y="832771"/>
                    <a:pt x="0" y="840676"/>
                  </a:cubicBezTo>
                  <a:cubicBezTo>
                    <a:pt x="0" y="849916"/>
                    <a:pt x="7525" y="857441"/>
                    <a:pt x="16764" y="857441"/>
                  </a:cubicBezTo>
                  <a:cubicBezTo>
                    <a:pt x="26003" y="857441"/>
                    <a:pt x="33528" y="849916"/>
                    <a:pt x="33528" y="840676"/>
                  </a:cubicBezTo>
                  <a:cubicBezTo>
                    <a:pt x="33528" y="832580"/>
                    <a:pt x="27718" y="825818"/>
                    <a:pt x="20098" y="824293"/>
                  </a:cubicBezTo>
                  <a:close/>
                </a:path>
              </a:pathLst>
            </a:custGeom>
            <a:solidFill>
              <a:schemeClr val="accent1"/>
            </a:solidFill>
            <a:ln>
              <a:noFill/>
            </a:ln>
            <a:effectLst>
              <a:outerShdw blurRad="200025" dist="19050" dir="5400000" algn="bl" rotWithShape="0">
                <a:schemeClr val="accent1">
                  <a:alpha val="66666"/>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932"/>
        <p:cNvGrpSpPr/>
        <p:nvPr/>
      </p:nvGrpSpPr>
      <p:grpSpPr>
        <a:xfrm>
          <a:off x="0" y="0"/>
          <a:ext cx="0" cy="0"/>
          <a:chOff x="0" y="0"/>
          <a:chExt cx="0" cy="0"/>
        </a:xfrm>
      </p:grpSpPr>
      <p:grpSp>
        <p:nvGrpSpPr>
          <p:cNvPr id="933" name="Google Shape;933;p32"/>
          <p:cNvGrpSpPr/>
          <p:nvPr/>
        </p:nvGrpSpPr>
        <p:grpSpPr>
          <a:xfrm>
            <a:off x="999933" y="1045935"/>
            <a:ext cx="1017825" cy="1017825"/>
            <a:chOff x="830022" y="1275185"/>
            <a:chExt cx="1017825" cy="1017825"/>
          </a:xfrm>
        </p:grpSpPr>
        <p:sp>
          <p:nvSpPr>
            <p:cNvPr id="934" name="Google Shape;934;p32"/>
            <p:cNvSpPr/>
            <p:nvPr/>
          </p:nvSpPr>
          <p:spPr>
            <a:xfrm>
              <a:off x="830022" y="1275185"/>
              <a:ext cx="1017825" cy="1017825"/>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5" name="Google Shape;935;p32"/>
            <p:cNvSpPr/>
            <p:nvPr/>
          </p:nvSpPr>
          <p:spPr>
            <a:xfrm>
              <a:off x="857017" y="1288683"/>
              <a:ext cx="990830" cy="990830"/>
            </a:xfrm>
            <a:prstGeom prst="arc">
              <a:avLst>
                <a:gd name="adj1" fmla="val 16200000"/>
                <a:gd name="adj2" fmla="val 5314865"/>
              </a:avLst>
            </a:prstGeom>
            <a:noFill/>
            <a:ln w="19050" cap="flat" cmpd="sng">
              <a:solidFill>
                <a:srgbClr val="CE453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936" name="Google Shape;936;p32"/>
          <p:cNvSpPr txBox="1">
            <a:spLocks noGrp="1"/>
          </p:cNvSpPr>
          <p:nvPr>
            <p:ph type="title"/>
          </p:nvPr>
        </p:nvSpPr>
        <p:spPr>
          <a:xfrm>
            <a:off x="5078400" y="1395000"/>
            <a:ext cx="3269100" cy="1591500"/>
          </a:xfrm>
          <a:prstGeom prst="rect">
            <a:avLst/>
          </a:prstGeom>
          <a:noFill/>
          <a:ln>
            <a:noFill/>
          </a:ln>
        </p:spPr>
        <p:txBody>
          <a:bodyPr spcFirstLastPara="1" wrap="square" lIns="91425" tIns="91425" rIns="91425" bIns="91425" anchor="ctr" anchorCtr="0">
            <a:noAutofit/>
          </a:bodyPr>
          <a:lstStyle/>
          <a:p>
            <a:pPr marL="0" lvl="0" indent="0" algn="l" rtl="0">
              <a:lnSpc>
                <a:spcPct val="90000"/>
              </a:lnSpc>
              <a:spcBef>
                <a:spcPts val="0"/>
              </a:spcBef>
              <a:spcAft>
                <a:spcPts val="0"/>
              </a:spcAft>
              <a:buSzPts val="4200"/>
              <a:buNone/>
            </a:pPr>
            <a:r>
              <a:rPr lang="en" sz="6000" b="1" dirty="0"/>
              <a:t>Conclusion</a:t>
            </a:r>
            <a:endParaRPr sz="6000" b="1" dirty="0"/>
          </a:p>
        </p:txBody>
      </p:sp>
      <p:sp>
        <p:nvSpPr>
          <p:cNvPr id="937" name="Google Shape;937;p32"/>
          <p:cNvSpPr txBox="1"/>
          <p:nvPr/>
        </p:nvSpPr>
        <p:spPr>
          <a:xfrm>
            <a:off x="1091711" y="1173850"/>
            <a:ext cx="834300" cy="7620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4000" b="0" i="0" u="none" strike="noStrike" cap="none" dirty="0">
                <a:solidFill>
                  <a:srgbClr val="000000"/>
                </a:solidFill>
                <a:latin typeface="Arial"/>
                <a:ea typeface="Arial"/>
                <a:cs typeface="Arial"/>
                <a:sym typeface="Arial"/>
              </a:rPr>
              <a:t>05</a:t>
            </a:r>
            <a:endParaRPr dirty="0"/>
          </a:p>
        </p:txBody>
      </p:sp>
      <p:cxnSp>
        <p:nvCxnSpPr>
          <p:cNvPr id="938" name="Google Shape;938;p32"/>
          <p:cNvCxnSpPr/>
          <p:nvPr/>
        </p:nvCxnSpPr>
        <p:spPr>
          <a:xfrm>
            <a:off x="832650" y="4599365"/>
            <a:ext cx="7478700" cy="0"/>
          </a:xfrm>
          <a:prstGeom prst="straightConnector1">
            <a:avLst/>
          </a:prstGeom>
          <a:noFill/>
          <a:ln w="9525" cap="rnd" cmpd="sng">
            <a:solidFill>
              <a:schemeClr val="dk1"/>
            </a:solidFill>
            <a:prstDash val="solid"/>
            <a:round/>
            <a:headEnd type="none" w="sm" len="sm"/>
            <a:tailEnd type="none" w="sm" len="sm"/>
          </a:ln>
        </p:spPr>
      </p:cxnSp>
      <p:grpSp>
        <p:nvGrpSpPr>
          <p:cNvPr id="939" name="Google Shape;939;p32"/>
          <p:cNvGrpSpPr/>
          <p:nvPr/>
        </p:nvGrpSpPr>
        <p:grpSpPr>
          <a:xfrm>
            <a:off x="1009925" y="538996"/>
            <a:ext cx="3638519" cy="4074545"/>
            <a:chOff x="1009925" y="538996"/>
            <a:chExt cx="3638519" cy="4074545"/>
          </a:xfrm>
        </p:grpSpPr>
        <p:grpSp>
          <p:nvGrpSpPr>
            <p:cNvPr id="940" name="Google Shape;940;p32"/>
            <p:cNvGrpSpPr/>
            <p:nvPr/>
          </p:nvGrpSpPr>
          <p:grpSpPr>
            <a:xfrm>
              <a:off x="1009925" y="3084550"/>
              <a:ext cx="1344002" cy="1510231"/>
              <a:chOff x="999957" y="3084550"/>
              <a:chExt cx="1344002" cy="1510231"/>
            </a:xfrm>
          </p:grpSpPr>
          <p:grpSp>
            <p:nvGrpSpPr>
              <p:cNvPr id="941" name="Google Shape;941;p32"/>
              <p:cNvGrpSpPr/>
              <p:nvPr/>
            </p:nvGrpSpPr>
            <p:grpSpPr>
              <a:xfrm>
                <a:off x="999957" y="3084550"/>
                <a:ext cx="1344002" cy="1510231"/>
                <a:chOff x="1132421" y="3084550"/>
                <a:chExt cx="1344002" cy="1510231"/>
              </a:xfrm>
            </p:grpSpPr>
            <p:sp>
              <p:nvSpPr>
                <p:cNvPr id="942" name="Google Shape;942;p32"/>
                <p:cNvSpPr/>
                <p:nvPr/>
              </p:nvSpPr>
              <p:spPr>
                <a:xfrm>
                  <a:off x="1172702" y="4337853"/>
                  <a:ext cx="127424" cy="254436"/>
                </a:xfrm>
                <a:custGeom>
                  <a:avLst/>
                  <a:gdLst/>
                  <a:ahLst/>
                  <a:cxnLst/>
                  <a:rect l="l" t="t" r="r" b="b"/>
                  <a:pathLst>
                    <a:path w="5272" h="10476" extrusionOk="0">
                      <a:moveTo>
                        <a:pt x="1" y="1"/>
                      </a:moveTo>
                      <a:lnTo>
                        <a:pt x="1" y="10475"/>
                      </a:lnTo>
                      <a:lnTo>
                        <a:pt x="2403" y="10475"/>
                      </a:lnTo>
                      <a:cubicBezTo>
                        <a:pt x="2269" y="9341"/>
                        <a:pt x="2269" y="8240"/>
                        <a:pt x="2403" y="7139"/>
                      </a:cubicBezTo>
                      <a:cubicBezTo>
                        <a:pt x="2636" y="5905"/>
                        <a:pt x="5271" y="2736"/>
                        <a:pt x="5171"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3" name="Google Shape;943;p32"/>
                <p:cNvSpPr/>
                <p:nvPr/>
              </p:nvSpPr>
              <p:spPr>
                <a:xfrm>
                  <a:off x="1639521" y="4340345"/>
                  <a:ext cx="127424" cy="254436"/>
                </a:xfrm>
                <a:custGeom>
                  <a:avLst/>
                  <a:gdLst/>
                  <a:ahLst/>
                  <a:cxnLst/>
                  <a:rect l="l" t="t" r="r" b="b"/>
                  <a:pathLst>
                    <a:path w="5272" h="10476" extrusionOk="0">
                      <a:moveTo>
                        <a:pt x="1" y="1"/>
                      </a:moveTo>
                      <a:lnTo>
                        <a:pt x="1" y="10475"/>
                      </a:lnTo>
                      <a:lnTo>
                        <a:pt x="2402" y="10475"/>
                      </a:lnTo>
                      <a:cubicBezTo>
                        <a:pt x="2269" y="9341"/>
                        <a:pt x="2269" y="8240"/>
                        <a:pt x="2402" y="7139"/>
                      </a:cubicBezTo>
                      <a:cubicBezTo>
                        <a:pt x="2636" y="5905"/>
                        <a:pt x="5271" y="2736"/>
                        <a:pt x="5171"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4" name="Google Shape;944;p32"/>
                <p:cNvSpPr/>
                <p:nvPr/>
              </p:nvSpPr>
              <p:spPr>
                <a:xfrm>
                  <a:off x="1969272" y="4340345"/>
                  <a:ext cx="127424" cy="254436"/>
                </a:xfrm>
                <a:custGeom>
                  <a:avLst/>
                  <a:gdLst/>
                  <a:ahLst/>
                  <a:cxnLst/>
                  <a:rect l="l" t="t" r="r" b="b"/>
                  <a:pathLst>
                    <a:path w="5272" h="10476" extrusionOk="0">
                      <a:moveTo>
                        <a:pt x="67" y="1"/>
                      </a:moveTo>
                      <a:cubicBezTo>
                        <a:pt x="1" y="2736"/>
                        <a:pt x="2603" y="5905"/>
                        <a:pt x="2836" y="7139"/>
                      </a:cubicBezTo>
                      <a:cubicBezTo>
                        <a:pt x="2970" y="8240"/>
                        <a:pt x="2970" y="9341"/>
                        <a:pt x="2836" y="10475"/>
                      </a:cubicBezTo>
                      <a:lnTo>
                        <a:pt x="5271" y="10475"/>
                      </a:lnTo>
                      <a:lnTo>
                        <a:pt x="5271"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5" name="Google Shape;945;p32"/>
                <p:cNvSpPr/>
                <p:nvPr/>
              </p:nvSpPr>
              <p:spPr>
                <a:xfrm>
                  <a:off x="1132421" y="3084550"/>
                  <a:ext cx="1344002" cy="1261444"/>
                </a:xfrm>
                <a:custGeom>
                  <a:avLst/>
                  <a:gdLst/>
                  <a:ahLst/>
                  <a:cxnLst/>
                  <a:rect l="l" t="t" r="r" b="b"/>
                  <a:pathLst>
                    <a:path w="57875" h="51938" extrusionOk="0">
                      <a:moveTo>
                        <a:pt x="0" y="0"/>
                      </a:moveTo>
                      <a:lnTo>
                        <a:pt x="0" y="51937"/>
                      </a:lnTo>
                      <a:lnTo>
                        <a:pt x="57875" y="51937"/>
                      </a:lnTo>
                      <a:lnTo>
                        <a:pt x="57875" y="0"/>
                      </a:lnTo>
                      <a:close/>
                    </a:path>
                  </a:pathLst>
                </a:custGeom>
                <a:solidFill>
                  <a:srgbClr val="E0614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6" name="Google Shape;946;p32"/>
                <p:cNvSpPr/>
                <p:nvPr/>
              </p:nvSpPr>
              <p:spPr>
                <a:xfrm>
                  <a:off x="2153897" y="3084550"/>
                  <a:ext cx="322466" cy="1261444"/>
                </a:xfrm>
                <a:custGeom>
                  <a:avLst/>
                  <a:gdLst/>
                  <a:ahLst/>
                  <a:cxnLst/>
                  <a:rect l="l" t="t" r="r" b="b"/>
                  <a:pathLst>
                    <a:path w="15612" h="51938" extrusionOk="0">
                      <a:moveTo>
                        <a:pt x="1" y="0"/>
                      </a:moveTo>
                      <a:lnTo>
                        <a:pt x="434" y="51937"/>
                      </a:lnTo>
                      <a:lnTo>
                        <a:pt x="15612" y="51937"/>
                      </a:lnTo>
                      <a:lnTo>
                        <a:pt x="15612"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7" name="Google Shape;947;p32"/>
                <p:cNvSpPr/>
                <p:nvPr/>
              </p:nvSpPr>
              <p:spPr>
                <a:xfrm>
                  <a:off x="1195276" y="3176886"/>
                  <a:ext cx="898181" cy="320862"/>
                </a:xfrm>
                <a:custGeom>
                  <a:avLst/>
                  <a:gdLst/>
                  <a:ahLst/>
                  <a:cxnLst/>
                  <a:rect l="l" t="t" r="r" b="b"/>
                  <a:pathLst>
                    <a:path w="37161" h="13211" extrusionOk="0">
                      <a:moveTo>
                        <a:pt x="1" y="1"/>
                      </a:moveTo>
                      <a:lnTo>
                        <a:pt x="1" y="13210"/>
                      </a:lnTo>
                      <a:lnTo>
                        <a:pt x="37161" y="13210"/>
                      </a:lnTo>
                      <a:lnTo>
                        <a:pt x="37161"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8" name="Google Shape;948;p32"/>
                <p:cNvSpPr/>
                <p:nvPr/>
              </p:nvSpPr>
              <p:spPr>
                <a:xfrm>
                  <a:off x="1195276" y="3561722"/>
                  <a:ext cx="898181" cy="321664"/>
                </a:xfrm>
                <a:custGeom>
                  <a:avLst/>
                  <a:gdLst/>
                  <a:ahLst/>
                  <a:cxnLst/>
                  <a:rect l="l" t="t" r="r" b="b"/>
                  <a:pathLst>
                    <a:path w="37161" h="13244" extrusionOk="0">
                      <a:moveTo>
                        <a:pt x="1" y="1"/>
                      </a:moveTo>
                      <a:lnTo>
                        <a:pt x="1" y="13243"/>
                      </a:lnTo>
                      <a:lnTo>
                        <a:pt x="37161" y="13243"/>
                      </a:lnTo>
                      <a:lnTo>
                        <a:pt x="37161"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9" name="Google Shape;949;p32"/>
                <p:cNvSpPr/>
                <p:nvPr/>
              </p:nvSpPr>
              <p:spPr>
                <a:xfrm>
                  <a:off x="1195276" y="3947358"/>
                  <a:ext cx="898181" cy="320862"/>
                </a:xfrm>
                <a:custGeom>
                  <a:avLst/>
                  <a:gdLst/>
                  <a:ahLst/>
                  <a:cxnLst/>
                  <a:rect l="l" t="t" r="r" b="b"/>
                  <a:pathLst>
                    <a:path w="37161" h="13211" extrusionOk="0">
                      <a:moveTo>
                        <a:pt x="1" y="1"/>
                      </a:moveTo>
                      <a:lnTo>
                        <a:pt x="1" y="13210"/>
                      </a:lnTo>
                      <a:lnTo>
                        <a:pt x="37161" y="13210"/>
                      </a:lnTo>
                      <a:lnTo>
                        <a:pt x="37161"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950" name="Google Shape;950;p32"/>
              <p:cNvSpPr/>
              <p:nvPr/>
            </p:nvSpPr>
            <p:spPr>
              <a:xfrm>
                <a:off x="1454849" y="3321105"/>
                <a:ext cx="76619" cy="66499"/>
              </a:xfrm>
              <a:custGeom>
                <a:avLst/>
                <a:gdLst/>
                <a:ahLst/>
                <a:cxnLst/>
                <a:rect l="l" t="t" r="r" b="b"/>
                <a:pathLst>
                  <a:path w="3170" h="2738" extrusionOk="0">
                    <a:moveTo>
                      <a:pt x="1802" y="1"/>
                    </a:moveTo>
                    <a:cubicBezTo>
                      <a:pt x="601" y="1"/>
                      <a:pt x="1" y="1468"/>
                      <a:pt x="834" y="2336"/>
                    </a:cubicBezTo>
                    <a:cubicBezTo>
                      <a:pt x="1113" y="2614"/>
                      <a:pt x="1453" y="2738"/>
                      <a:pt x="1787" y="2738"/>
                    </a:cubicBezTo>
                    <a:cubicBezTo>
                      <a:pt x="2493" y="2738"/>
                      <a:pt x="3169" y="2184"/>
                      <a:pt x="3169" y="1368"/>
                    </a:cubicBezTo>
                    <a:cubicBezTo>
                      <a:pt x="3169" y="634"/>
                      <a:pt x="2569" y="1"/>
                      <a:pt x="180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1" name="Google Shape;951;p32"/>
              <p:cNvSpPr/>
              <p:nvPr/>
            </p:nvSpPr>
            <p:spPr>
              <a:xfrm>
                <a:off x="1454849" y="3709997"/>
                <a:ext cx="76619" cy="66135"/>
              </a:xfrm>
              <a:custGeom>
                <a:avLst/>
                <a:gdLst/>
                <a:ahLst/>
                <a:cxnLst/>
                <a:rect l="l" t="t" r="r" b="b"/>
                <a:pathLst>
                  <a:path w="3170" h="2723" extrusionOk="0">
                    <a:moveTo>
                      <a:pt x="1802" y="0"/>
                    </a:moveTo>
                    <a:cubicBezTo>
                      <a:pt x="601" y="0"/>
                      <a:pt x="1" y="1468"/>
                      <a:pt x="834" y="2335"/>
                    </a:cubicBezTo>
                    <a:cubicBezTo>
                      <a:pt x="1112" y="2602"/>
                      <a:pt x="1452" y="2722"/>
                      <a:pt x="1786" y="2722"/>
                    </a:cubicBezTo>
                    <a:cubicBezTo>
                      <a:pt x="2492" y="2722"/>
                      <a:pt x="3169" y="2184"/>
                      <a:pt x="3169" y="1368"/>
                    </a:cubicBezTo>
                    <a:cubicBezTo>
                      <a:pt x="3169" y="600"/>
                      <a:pt x="2569" y="0"/>
                      <a:pt x="180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2" name="Google Shape;952;p32"/>
              <p:cNvSpPr/>
              <p:nvPr/>
            </p:nvSpPr>
            <p:spPr>
              <a:xfrm>
                <a:off x="1454849" y="4098864"/>
                <a:ext cx="76619" cy="66135"/>
              </a:xfrm>
              <a:custGeom>
                <a:avLst/>
                <a:gdLst/>
                <a:ahLst/>
                <a:cxnLst/>
                <a:rect l="l" t="t" r="r" b="b"/>
                <a:pathLst>
                  <a:path w="3170" h="2723" extrusionOk="0">
                    <a:moveTo>
                      <a:pt x="1802" y="0"/>
                    </a:moveTo>
                    <a:cubicBezTo>
                      <a:pt x="601" y="0"/>
                      <a:pt x="1" y="1468"/>
                      <a:pt x="834" y="2335"/>
                    </a:cubicBezTo>
                    <a:cubicBezTo>
                      <a:pt x="1112" y="2603"/>
                      <a:pt x="1452" y="2723"/>
                      <a:pt x="1786" y="2723"/>
                    </a:cubicBezTo>
                    <a:cubicBezTo>
                      <a:pt x="2492" y="2723"/>
                      <a:pt x="3169" y="2184"/>
                      <a:pt x="3169" y="1368"/>
                    </a:cubicBezTo>
                    <a:cubicBezTo>
                      <a:pt x="3169" y="601"/>
                      <a:pt x="2569" y="0"/>
                      <a:pt x="180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953" name="Google Shape;953;p32"/>
            <p:cNvSpPr/>
            <p:nvPr/>
          </p:nvSpPr>
          <p:spPr>
            <a:xfrm>
              <a:off x="1997503" y="2877130"/>
              <a:ext cx="125781" cy="207440"/>
            </a:xfrm>
            <a:custGeom>
              <a:avLst/>
              <a:gdLst/>
              <a:ahLst/>
              <a:cxnLst/>
              <a:rect l="l" t="t" r="r" b="b"/>
              <a:pathLst>
                <a:path w="5204" h="8541" extrusionOk="0">
                  <a:moveTo>
                    <a:pt x="968" y="1"/>
                  </a:moveTo>
                  <a:lnTo>
                    <a:pt x="0" y="8474"/>
                  </a:lnTo>
                  <a:lnTo>
                    <a:pt x="5204" y="8540"/>
                  </a:lnTo>
                  <a:lnTo>
                    <a:pt x="968" y="1"/>
                  </a:ln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4" name="Google Shape;954;p32"/>
            <p:cNvSpPr/>
            <p:nvPr/>
          </p:nvSpPr>
          <p:spPr>
            <a:xfrm>
              <a:off x="2204712" y="806353"/>
              <a:ext cx="2443732" cy="3365446"/>
            </a:xfrm>
            <a:custGeom>
              <a:avLst/>
              <a:gdLst/>
              <a:ahLst/>
              <a:cxnLst/>
              <a:rect l="l" t="t" r="r" b="b"/>
              <a:pathLst>
                <a:path w="101106" h="138567" extrusionOk="0">
                  <a:moveTo>
                    <a:pt x="0" y="1"/>
                  </a:moveTo>
                  <a:lnTo>
                    <a:pt x="0" y="138567"/>
                  </a:lnTo>
                  <a:lnTo>
                    <a:pt x="101106" y="138567"/>
                  </a:lnTo>
                  <a:lnTo>
                    <a:pt x="101106" y="1"/>
                  </a:lnTo>
                  <a:close/>
                </a:path>
              </a:pathLst>
            </a:custGeom>
            <a:solidFill>
              <a:srgbClr val="E0614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5" name="Google Shape;955;p32"/>
            <p:cNvSpPr/>
            <p:nvPr/>
          </p:nvSpPr>
          <p:spPr>
            <a:xfrm>
              <a:off x="2407885" y="942460"/>
              <a:ext cx="2143806" cy="3029234"/>
            </a:xfrm>
            <a:custGeom>
              <a:avLst/>
              <a:gdLst/>
              <a:ahLst/>
              <a:cxnLst/>
              <a:rect l="l" t="t" r="r" b="b"/>
              <a:pathLst>
                <a:path w="88697" h="124724" extrusionOk="0">
                  <a:moveTo>
                    <a:pt x="0" y="1"/>
                  </a:moveTo>
                  <a:lnTo>
                    <a:pt x="0" y="124723"/>
                  </a:lnTo>
                  <a:lnTo>
                    <a:pt x="88697" y="124723"/>
                  </a:lnTo>
                  <a:lnTo>
                    <a:pt x="88697" y="109212"/>
                  </a:lnTo>
                  <a:lnTo>
                    <a:pt x="88697" y="1"/>
                  </a:lnTo>
                  <a:close/>
                </a:path>
              </a:pathLst>
            </a:custGeom>
            <a:solidFill>
              <a:srgbClr val="C7C7C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6" name="Google Shape;956;p32"/>
            <p:cNvSpPr/>
            <p:nvPr/>
          </p:nvSpPr>
          <p:spPr>
            <a:xfrm>
              <a:off x="2393359" y="901949"/>
              <a:ext cx="2124470" cy="3013034"/>
            </a:xfrm>
            <a:custGeom>
              <a:avLst/>
              <a:gdLst/>
              <a:ahLst/>
              <a:cxnLst/>
              <a:rect l="l" t="t" r="r" b="b"/>
              <a:pathLst>
                <a:path w="87897" h="124057" extrusionOk="0">
                  <a:moveTo>
                    <a:pt x="1" y="1"/>
                  </a:moveTo>
                  <a:lnTo>
                    <a:pt x="1" y="124056"/>
                  </a:lnTo>
                  <a:lnTo>
                    <a:pt x="87897" y="124056"/>
                  </a:lnTo>
                  <a:lnTo>
                    <a:pt x="87897" y="108645"/>
                  </a:lnTo>
                  <a:lnTo>
                    <a:pt x="87897"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7" name="Google Shape;957;p32"/>
            <p:cNvSpPr/>
            <p:nvPr/>
          </p:nvSpPr>
          <p:spPr>
            <a:xfrm>
              <a:off x="2353865" y="910061"/>
              <a:ext cx="2143806" cy="2970896"/>
            </a:xfrm>
            <a:custGeom>
              <a:avLst/>
              <a:gdLst/>
              <a:ahLst/>
              <a:cxnLst/>
              <a:rect l="l" t="t" r="r" b="b"/>
              <a:pathLst>
                <a:path w="88697" h="122322" extrusionOk="0">
                  <a:moveTo>
                    <a:pt x="0" y="1"/>
                  </a:moveTo>
                  <a:lnTo>
                    <a:pt x="0" y="122321"/>
                  </a:lnTo>
                  <a:lnTo>
                    <a:pt x="69983" y="122321"/>
                  </a:lnTo>
                  <a:lnTo>
                    <a:pt x="80091" y="114082"/>
                  </a:lnTo>
                  <a:lnTo>
                    <a:pt x="88697" y="107111"/>
                  </a:lnTo>
                  <a:lnTo>
                    <a:pt x="88697" y="1"/>
                  </a:lnTo>
                  <a:close/>
                </a:path>
              </a:pathLst>
            </a:custGeom>
            <a:solidFill>
              <a:srgbClr val="F5F5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8" name="Google Shape;958;p32"/>
            <p:cNvSpPr/>
            <p:nvPr/>
          </p:nvSpPr>
          <p:spPr>
            <a:xfrm>
              <a:off x="2987554" y="702646"/>
              <a:ext cx="877226" cy="302234"/>
            </a:xfrm>
            <a:custGeom>
              <a:avLst/>
              <a:gdLst/>
              <a:ahLst/>
              <a:cxnLst/>
              <a:rect l="l" t="t" r="r" b="b"/>
              <a:pathLst>
                <a:path w="36294" h="12444" extrusionOk="0">
                  <a:moveTo>
                    <a:pt x="6111" y="1"/>
                  </a:moveTo>
                  <a:cubicBezTo>
                    <a:pt x="2737" y="1"/>
                    <a:pt x="1" y="2757"/>
                    <a:pt x="1" y="6139"/>
                  </a:cubicBezTo>
                  <a:lnTo>
                    <a:pt x="1" y="12443"/>
                  </a:lnTo>
                  <a:lnTo>
                    <a:pt x="36293" y="12443"/>
                  </a:lnTo>
                  <a:lnTo>
                    <a:pt x="36293" y="5872"/>
                  </a:lnTo>
                  <a:cubicBezTo>
                    <a:pt x="36293" y="2636"/>
                    <a:pt x="33658" y="1"/>
                    <a:pt x="30423" y="1"/>
                  </a:cubicBezTo>
                  <a:lnTo>
                    <a:pt x="6172" y="1"/>
                  </a:lnTo>
                  <a:cubicBezTo>
                    <a:pt x="6152" y="1"/>
                    <a:pt x="6131" y="1"/>
                    <a:pt x="6111"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9" name="Google Shape;959;p32"/>
            <p:cNvSpPr/>
            <p:nvPr/>
          </p:nvSpPr>
          <p:spPr>
            <a:xfrm>
              <a:off x="3170570" y="538996"/>
              <a:ext cx="505540" cy="163698"/>
            </a:xfrm>
            <a:custGeom>
              <a:avLst/>
              <a:gdLst/>
              <a:ahLst/>
              <a:cxnLst/>
              <a:rect l="l" t="t" r="r" b="b"/>
              <a:pathLst>
                <a:path w="20916" h="6740" extrusionOk="0">
                  <a:moveTo>
                    <a:pt x="1" y="1"/>
                  </a:moveTo>
                  <a:lnTo>
                    <a:pt x="1335" y="6739"/>
                  </a:lnTo>
                  <a:lnTo>
                    <a:pt x="19748" y="6739"/>
                  </a:lnTo>
                  <a:lnTo>
                    <a:pt x="20916"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0" name="Google Shape;960;p32"/>
            <p:cNvSpPr/>
            <p:nvPr/>
          </p:nvSpPr>
          <p:spPr>
            <a:xfrm>
              <a:off x="2577994" y="1383206"/>
              <a:ext cx="361221" cy="362977"/>
            </a:xfrm>
            <a:custGeom>
              <a:avLst/>
              <a:gdLst/>
              <a:ahLst/>
              <a:cxnLst/>
              <a:rect l="l" t="t" r="r" b="b"/>
              <a:pathLst>
                <a:path w="14945" h="14945" extrusionOk="0">
                  <a:moveTo>
                    <a:pt x="14511" y="434"/>
                  </a:moveTo>
                  <a:lnTo>
                    <a:pt x="14511" y="14544"/>
                  </a:lnTo>
                  <a:lnTo>
                    <a:pt x="434" y="14544"/>
                  </a:lnTo>
                  <a:lnTo>
                    <a:pt x="434" y="434"/>
                  </a:lnTo>
                  <a:close/>
                  <a:moveTo>
                    <a:pt x="0" y="0"/>
                  </a:moveTo>
                  <a:lnTo>
                    <a:pt x="0" y="14944"/>
                  </a:lnTo>
                  <a:lnTo>
                    <a:pt x="14944" y="14944"/>
                  </a:lnTo>
                  <a:lnTo>
                    <a:pt x="1494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1" name="Google Shape;961;p32"/>
            <p:cNvSpPr/>
            <p:nvPr/>
          </p:nvSpPr>
          <p:spPr>
            <a:xfrm>
              <a:off x="3092380" y="1468260"/>
              <a:ext cx="1123107" cy="4882"/>
            </a:xfrm>
            <a:custGeom>
              <a:avLst/>
              <a:gdLst/>
              <a:ahLst/>
              <a:cxnLst/>
              <a:rect l="l" t="t" r="r" b="b"/>
              <a:pathLst>
                <a:path w="46467" h="201" extrusionOk="0">
                  <a:moveTo>
                    <a:pt x="23250" y="1"/>
                  </a:moveTo>
                  <a:cubicBezTo>
                    <a:pt x="10408" y="1"/>
                    <a:pt x="0" y="67"/>
                    <a:pt x="0" y="101"/>
                  </a:cubicBezTo>
                  <a:cubicBezTo>
                    <a:pt x="0" y="167"/>
                    <a:pt x="10408" y="201"/>
                    <a:pt x="23250" y="201"/>
                  </a:cubicBezTo>
                  <a:cubicBezTo>
                    <a:pt x="36059" y="201"/>
                    <a:pt x="46467" y="167"/>
                    <a:pt x="46467" y="101"/>
                  </a:cubicBezTo>
                  <a:cubicBezTo>
                    <a:pt x="46467" y="34"/>
                    <a:pt x="36059" y="1"/>
                    <a:pt x="23250"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2" name="Google Shape;962;p32"/>
            <p:cNvSpPr/>
            <p:nvPr/>
          </p:nvSpPr>
          <p:spPr>
            <a:xfrm>
              <a:off x="3092380" y="1543600"/>
              <a:ext cx="1123107" cy="4882"/>
            </a:xfrm>
            <a:custGeom>
              <a:avLst/>
              <a:gdLst/>
              <a:ahLst/>
              <a:cxnLst/>
              <a:rect l="l" t="t" r="r" b="b"/>
              <a:pathLst>
                <a:path w="46467" h="201" extrusionOk="0">
                  <a:moveTo>
                    <a:pt x="23250" y="1"/>
                  </a:moveTo>
                  <a:cubicBezTo>
                    <a:pt x="10408" y="1"/>
                    <a:pt x="0" y="34"/>
                    <a:pt x="0" y="101"/>
                  </a:cubicBezTo>
                  <a:cubicBezTo>
                    <a:pt x="0" y="168"/>
                    <a:pt x="10408" y="201"/>
                    <a:pt x="23250" y="201"/>
                  </a:cubicBezTo>
                  <a:cubicBezTo>
                    <a:pt x="36059" y="201"/>
                    <a:pt x="46467" y="168"/>
                    <a:pt x="46467" y="101"/>
                  </a:cubicBezTo>
                  <a:cubicBezTo>
                    <a:pt x="46467" y="68"/>
                    <a:pt x="36059" y="1"/>
                    <a:pt x="23250"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3" name="Google Shape;963;p32"/>
            <p:cNvSpPr/>
            <p:nvPr/>
          </p:nvSpPr>
          <p:spPr>
            <a:xfrm>
              <a:off x="3092380" y="1618964"/>
              <a:ext cx="1123107" cy="5683"/>
            </a:xfrm>
            <a:custGeom>
              <a:avLst/>
              <a:gdLst/>
              <a:ahLst/>
              <a:cxnLst/>
              <a:rect l="l" t="t" r="r" b="b"/>
              <a:pathLst>
                <a:path w="46467" h="234" extrusionOk="0">
                  <a:moveTo>
                    <a:pt x="23250" y="0"/>
                  </a:moveTo>
                  <a:cubicBezTo>
                    <a:pt x="10408" y="0"/>
                    <a:pt x="0" y="67"/>
                    <a:pt x="0" y="100"/>
                  </a:cubicBezTo>
                  <a:cubicBezTo>
                    <a:pt x="0" y="167"/>
                    <a:pt x="10408" y="234"/>
                    <a:pt x="23250" y="234"/>
                  </a:cubicBezTo>
                  <a:cubicBezTo>
                    <a:pt x="36059" y="234"/>
                    <a:pt x="46467" y="167"/>
                    <a:pt x="46467" y="100"/>
                  </a:cubicBezTo>
                  <a:cubicBezTo>
                    <a:pt x="46467" y="67"/>
                    <a:pt x="36059" y="0"/>
                    <a:pt x="23250"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4" name="Google Shape;964;p32"/>
            <p:cNvSpPr/>
            <p:nvPr/>
          </p:nvSpPr>
          <p:spPr>
            <a:xfrm>
              <a:off x="3092380" y="1694304"/>
              <a:ext cx="1123107" cy="5683"/>
            </a:xfrm>
            <a:custGeom>
              <a:avLst/>
              <a:gdLst/>
              <a:ahLst/>
              <a:cxnLst/>
              <a:rect l="l" t="t" r="r" b="b"/>
              <a:pathLst>
                <a:path w="46467" h="234" extrusionOk="0">
                  <a:moveTo>
                    <a:pt x="23250" y="0"/>
                  </a:moveTo>
                  <a:cubicBezTo>
                    <a:pt x="10408" y="0"/>
                    <a:pt x="0" y="67"/>
                    <a:pt x="0" y="134"/>
                  </a:cubicBezTo>
                  <a:cubicBezTo>
                    <a:pt x="0" y="167"/>
                    <a:pt x="10408" y="234"/>
                    <a:pt x="23250" y="234"/>
                  </a:cubicBezTo>
                  <a:cubicBezTo>
                    <a:pt x="36059" y="234"/>
                    <a:pt x="46467" y="167"/>
                    <a:pt x="46467" y="134"/>
                  </a:cubicBezTo>
                  <a:cubicBezTo>
                    <a:pt x="46467" y="67"/>
                    <a:pt x="36059" y="0"/>
                    <a:pt x="23250"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5" name="Google Shape;965;p32"/>
            <p:cNvSpPr/>
            <p:nvPr/>
          </p:nvSpPr>
          <p:spPr>
            <a:xfrm>
              <a:off x="2577994" y="1942207"/>
              <a:ext cx="361221" cy="362977"/>
            </a:xfrm>
            <a:custGeom>
              <a:avLst/>
              <a:gdLst/>
              <a:ahLst/>
              <a:cxnLst/>
              <a:rect l="l" t="t" r="r" b="b"/>
              <a:pathLst>
                <a:path w="14945" h="14945" extrusionOk="0">
                  <a:moveTo>
                    <a:pt x="14511" y="434"/>
                  </a:moveTo>
                  <a:lnTo>
                    <a:pt x="14511" y="14544"/>
                  </a:lnTo>
                  <a:lnTo>
                    <a:pt x="434" y="14544"/>
                  </a:lnTo>
                  <a:lnTo>
                    <a:pt x="434" y="434"/>
                  </a:lnTo>
                  <a:close/>
                  <a:moveTo>
                    <a:pt x="0" y="1"/>
                  </a:moveTo>
                  <a:lnTo>
                    <a:pt x="0" y="14945"/>
                  </a:lnTo>
                  <a:lnTo>
                    <a:pt x="14944" y="14945"/>
                  </a:lnTo>
                  <a:lnTo>
                    <a:pt x="14944"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6" name="Google Shape;966;p32"/>
            <p:cNvSpPr/>
            <p:nvPr/>
          </p:nvSpPr>
          <p:spPr>
            <a:xfrm>
              <a:off x="2649754" y="1965693"/>
              <a:ext cx="354767" cy="280351"/>
            </a:xfrm>
            <a:custGeom>
              <a:avLst/>
              <a:gdLst/>
              <a:ahLst/>
              <a:cxnLst/>
              <a:rect l="l" t="t" r="r" b="b"/>
              <a:pathLst>
                <a:path w="14678" h="11543" extrusionOk="0">
                  <a:moveTo>
                    <a:pt x="12876" y="1"/>
                  </a:moveTo>
                  <a:lnTo>
                    <a:pt x="5304" y="7340"/>
                  </a:lnTo>
                  <a:lnTo>
                    <a:pt x="2002" y="4704"/>
                  </a:lnTo>
                  <a:lnTo>
                    <a:pt x="0" y="6839"/>
                  </a:lnTo>
                  <a:lnTo>
                    <a:pt x="5137" y="11543"/>
                  </a:lnTo>
                  <a:lnTo>
                    <a:pt x="14677" y="2136"/>
                  </a:lnTo>
                  <a:lnTo>
                    <a:pt x="12876"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7" name="Google Shape;967;p32"/>
            <p:cNvSpPr/>
            <p:nvPr/>
          </p:nvSpPr>
          <p:spPr>
            <a:xfrm>
              <a:off x="3092380" y="2027286"/>
              <a:ext cx="1123107" cy="5683"/>
            </a:xfrm>
            <a:custGeom>
              <a:avLst/>
              <a:gdLst/>
              <a:ahLst/>
              <a:cxnLst/>
              <a:rect l="l" t="t" r="r" b="b"/>
              <a:pathLst>
                <a:path w="46467" h="234" extrusionOk="0">
                  <a:moveTo>
                    <a:pt x="23250" y="0"/>
                  </a:moveTo>
                  <a:cubicBezTo>
                    <a:pt x="10408" y="0"/>
                    <a:pt x="0" y="67"/>
                    <a:pt x="0" y="134"/>
                  </a:cubicBezTo>
                  <a:cubicBezTo>
                    <a:pt x="0" y="167"/>
                    <a:pt x="10408" y="234"/>
                    <a:pt x="23250" y="234"/>
                  </a:cubicBezTo>
                  <a:cubicBezTo>
                    <a:pt x="36059" y="234"/>
                    <a:pt x="46467" y="167"/>
                    <a:pt x="46467" y="134"/>
                  </a:cubicBezTo>
                  <a:cubicBezTo>
                    <a:pt x="46467" y="67"/>
                    <a:pt x="36059" y="0"/>
                    <a:pt x="23250"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8" name="Google Shape;968;p32"/>
            <p:cNvSpPr/>
            <p:nvPr/>
          </p:nvSpPr>
          <p:spPr>
            <a:xfrm>
              <a:off x="3092380" y="2103427"/>
              <a:ext cx="1123107" cy="4882"/>
            </a:xfrm>
            <a:custGeom>
              <a:avLst/>
              <a:gdLst/>
              <a:ahLst/>
              <a:cxnLst/>
              <a:rect l="l" t="t" r="r" b="b"/>
              <a:pathLst>
                <a:path w="46467" h="201" extrusionOk="0">
                  <a:moveTo>
                    <a:pt x="23250" y="1"/>
                  </a:moveTo>
                  <a:cubicBezTo>
                    <a:pt x="10408" y="1"/>
                    <a:pt x="0" y="34"/>
                    <a:pt x="0" y="101"/>
                  </a:cubicBezTo>
                  <a:cubicBezTo>
                    <a:pt x="0" y="167"/>
                    <a:pt x="10408" y="201"/>
                    <a:pt x="23250" y="201"/>
                  </a:cubicBezTo>
                  <a:cubicBezTo>
                    <a:pt x="36059" y="201"/>
                    <a:pt x="46467" y="167"/>
                    <a:pt x="46467" y="101"/>
                  </a:cubicBezTo>
                  <a:cubicBezTo>
                    <a:pt x="46467" y="34"/>
                    <a:pt x="36059" y="1"/>
                    <a:pt x="23250"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9" name="Google Shape;969;p32"/>
            <p:cNvSpPr/>
            <p:nvPr/>
          </p:nvSpPr>
          <p:spPr>
            <a:xfrm>
              <a:off x="3092380" y="2178767"/>
              <a:ext cx="1123107" cy="4906"/>
            </a:xfrm>
            <a:custGeom>
              <a:avLst/>
              <a:gdLst/>
              <a:ahLst/>
              <a:cxnLst/>
              <a:rect l="l" t="t" r="r" b="b"/>
              <a:pathLst>
                <a:path w="46467" h="202" extrusionOk="0">
                  <a:moveTo>
                    <a:pt x="23250" y="1"/>
                  </a:moveTo>
                  <a:cubicBezTo>
                    <a:pt x="10408" y="1"/>
                    <a:pt x="0" y="34"/>
                    <a:pt x="0" y="101"/>
                  </a:cubicBezTo>
                  <a:cubicBezTo>
                    <a:pt x="0" y="168"/>
                    <a:pt x="10408" y="201"/>
                    <a:pt x="23250" y="201"/>
                  </a:cubicBezTo>
                  <a:cubicBezTo>
                    <a:pt x="36059" y="201"/>
                    <a:pt x="46467" y="168"/>
                    <a:pt x="46467" y="101"/>
                  </a:cubicBezTo>
                  <a:cubicBezTo>
                    <a:pt x="46467" y="34"/>
                    <a:pt x="36059" y="1"/>
                    <a:pt x="23250"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0" name="Google Shape;970;p32"/>
            <p:cNvSpPr/>
            <p:nvPr/>
          </p:nvSpPr>
          <p:spPr>
            <a:xfrm>
              <a:off x="3092380" y="2254131"/>
              <a:ext cx="1123107" cy="4882"/>
            </a:xfrm>
            <a:custGeom>
              <a:avLst/>
              <a:gdLst/>
              <a:ahLst/>
              <a:cxnLst/>
              <a:rect l="l" t="t" r="r" b="b"/>
              <a:pathLst>
                <a:path w="46467" h="201" extrusionOk="0">
                  <a:moveTo>
                    <a:pt x="23250" y="0"/>
                  </a:moveTo>
                  <a:cubicBezTo>
                    <a:pt x="10408" y="0"/>
                    <a:pt x="0" y="33"/>
                    <a:pt x="0" y="100"/>
                  </a:cubicBezTo>
                  <a:cubicBezTo>
                    <a:pt x="0" y="167"/>
                    <a:pt x="10408" y="200"/>
                    <a:pt x="23250" y="200"/>
                  </a:cubicBezTo>
                  <a:cubicBezTo>
                    <a:pt x="36059" y="200"/>
                    <a:pt x="46467" y="167"/>
                    <a:pt x="46467" y="100"/>
                  </a:cubicBezTo>
                  <a:cubicBezTo>
                    <a:pt x="46467" y="33"/>
                    <a:pt x="36059" y="0"/>
                    <a:pt x="23250"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1" name="Google Shape;971;p32"/>
            <p:cNvSpPr/>
            <p:nvPr/>
          </p:nvSpPr>
          <p:spPr>
            <a:xfrm>
              <a:off x="2577994" y="2484207"/>
              <a:ext cx="361221" cy="362977"/>
            </a:xfrm>
            <a:custGeom>
              <a:avLst/>
              <a:gdLst/>
              <a:ahLst/>
              <a:cxnLst/>
              <a:rect l="l" t="t" r="r" b="b"/>
              <a:pathLst>
                <a:path w="14945" h="14945" extrusionOk="0">
                  <a:moveTo>
                    <a:pt x="14511" y="401"/>
                  </a:moveTo>
                  <a:lnTo>
                    <a:pt x="14511" y="14511"/>
                  </a:lnTo>
                  <a:lnTo>
                    <a:pt x="434" y="14511"/>
                  </a:lnTo>
                  <a:lnTo>
                    <a:pt x="434" y="401"/>
                  </a:lnTo>
                  <a:close/>
                  <a:moveTo>
                    <a:pt x="0" y="1"/>
                  </a:moveTo>
                  <a:lnTo>
                    <a:pt x="0" y="14945"/>
                  </a:lnTo>
                  <a:lnTo>
                    <a:pt x="14944" y="14945"/>
                  </a:lnTo>
                  <a:lnTo>
                    <a:pt x="14944"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2" name="Google Shape;972;p32"/>
            <p:cNvSpPr/>
            <p:nvPr/>
          </p:nvSpPr>
          <p:spPr>
            <a:xfrm>
              <a:off x="2649754" y="2506891"/>
              <a:ext cx="354767" cy="280351"/>
            </a:xfrm>
            <a:custGeom>
              <a:avLst/>
              <a:gdLst/>
              <a:ahLst/>
              <a:cxnLst/>
              <a:rect l="l" t="t" r="r" b="b"/>
              <a:pathLst>
                <a:path w="14678" h="11543" extrusionOk="0">
                  <a:moveTo>
                    <a:pt x="12876" y="1"/>
                  </a:moveTo>
                  <a:lnTo>
                    <a:pt x="5304" y="7339"/>
                  </a:lnTo>
                  <a:lnTo>
                    <a:pt x="2002" y="4704"/>
                  </a:lnTo>
                  <a:lnTo>
                    <a:pt x="0" y="6839"/>
                  </a:lnTo>
                  <a:lnTo>
                    <a:pt x="5137" y="11542"/>
                  </a:lnTo>
                  <a:lnTo>
                    <a:pt x="14677" y="2135"/>
                  </a:lnTo>
                  <a:lnTo>
                    <a:pt x="12876"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3" name="Google Shape;973;p32"/>
            <p:cNvSpPr/>
            <p:nvPr/>
          </p:nvSpPr>
          <p:spPr>
            <a:xfrm>
              <a:off x="3092380" y="2569286"/>
              <a:ext cx="1123107" cy="4882"/>
            </a:xfrm>
            <a:custGeom>
              <a:avLst/>
              <a:gdLst/>
              <a:ahLst/>
              <a:cxnLst/>
              <a:rect l="l" t="t" r="r" b="b"/>
              <a:pathLst>
                <a:path w="46467" h="201" extrusionOk="0">
                  <a:moveTo>
                    <a:pt x="23250" y="0"/>
                  </a:moveTo>
                  <a:cubicBezTo>
                    <a:pt x="10408" y="0"/>
                    <a:pt x="0" y="33"/>
                    <a:pt x="0" y="100"/>
                  </a:cubicBezTo>
                  <a:cubicBezTo>
                    <a:pt x="0" y="167"/>
                    <a:pt x="10408" y="200"/>
                    <a:pt x="23250" y="200"/>
                  </a:cubicBezTo>
                  <a:cubicBezTo>
                    <a:pt x="36059" y="200"/>
                    <a:pt x="46467" y="167"/>
                    <a:pt x="46467" y="100"/>
                  </a:cubicBezTo>
                  <a:cubicBezTo>
                    <a:pt x="46467" y="33"/>
                    <a:pt x="36059" y="0"/>
                    <a:pt x="23250"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4" name="Google Shape;974;p32"/>
            <p:cNvSpPr/>
            <p:nvPr/>
          </p:nvSpPr>
          <p:spPr>
            <a:xfrm>
              <a:off x="3092380" y="2644626"/>
              <a:ext cx="1123107" cy="4882"/>
            </a:xfrm>
            <a:custGeom>
              <a:avLst/>
              <a:gdLst/>
              <a:ahLst/>
              <a:cxnLst/>
              <a:rect l="l" t="t" r="r" b="b"/>
              <a:pathLst>
                <a:path w="46467" h="201" extrusionOk="0">
                  <a:moveTo>
                    <a:pt x="23250" y="0"/>
                  </a:moveTo>
                  <a:cubicBezTo>
                    <a:pt x="10408" y="0"/>
                    <a:pt x="0" y="34"/>
                    <a:pt x="0" y="100"/>
                  </a:cubicBezTo>
                  <a:cubicBezTo>
                    <a:pt x="0" y="167"/>
                    <a:pt x="10408" y="200"/>
                    <a:pt x="23250" y="200"/>
                  </a:cubicBezTo>
                  <a:cubicBezTo>
                    <a:pt x="36059" y="200"/>
                    <a:pt x="46467" y="167"/>
                    <a:pt x="46467" y="100"/>
                  </a:cubicBezTo>
                  <a:cubicBezTo>
                    <a:pt x="46467" y="34"/>
                    <a:pt x="36059" y="0"/>
                    <a:pt x="23250"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5" name="Google Shape;975;p32"/>
            <p:cNvSpPr/>
            <p:nvPr/>
          </p:nvSpPr>
          <p:spPr>
            <a:xfrm>
              <a:off x="3092380" y="2719965"/>
              <a:ext cx="1123107" cy="4882"/>
            </a:xfrm>
            <a:custGeom>
              <a:avLst/>
              <a:gdLst/>
              <a:ahLst/>
              <a:cxnLst/>
              <a:rect l="l" t="t" r="r" b="b"/>
              <a:pathLst>
                <a:path w="46467" h="201" extrusionOk="0">
                  <a:moveTo>
                    <a:pt x="23250" y="1"/>
                  </a:moveTo>
                  <a:cubicBezTo>
                    <a:pt x="10408" y="1"/>
                    <a:pt x="0" y="34"/>
                    <a:pt x="0" y="101"/>
                  </a:cubicBezTo>
                  <a:cubicBezTo>
                    <a:pt x="0" y="167"/>
                    <a:pt x="10408" y="201"/>
                    <a:pt x="23250" y="201"/>
                  </a:cubicBezTo>
                  <a:cubicBezTo>
                    <a:pt x="36059" y="201"/>
                    <a:pt x="46467" y="167"/>
                    <a:pt x="46467" y="101"/>
                  </a:cubicBezTo>
                  <a:cubicBezTo>
                    <a:pt x="46467" y="34"/>
                    <a:pt x="36059" y="1"/>
                    <a:pt x="23250"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6" name="Google Shape;976;p32"/>
            <p:cNvSpPr/>
            <p:nvPr/>
          </p:nvSpPr>
          <p:spPr>
            <a:xfrm>
              <a:off x="3092380" y="2795305"/>
              <a:ext cx="1123107" cy="4882"/>
            </a:xfrm>
            <a:custGeom>
              <a:avLst/>
              <a:gdLst/>
              <a:ahLst/>
              <a:cxnLst/>
              <a:rect l="l" t="t" r="r" b="b"/>
              <a:pathLst>
                <a:path w="46467" h="201" extrusionOk="0">
                  <a:moveTo>
                    <a:pt x="23250" y="1"/>
                  </a:moveTo>
                  <a:cubicBezTo>
                    <a:pt x="10408" y="1"/>
                    <a:pt x="0" y="34"/>
                    <a:pt x="0" y="101"/>
                  </a:cubicBezTo>
                  <a:cubicBezTo>
                    <a:pt x="0" y="168"/>
                    <a:pt x="10408" y="201"/>
                    <a:pt x="23250" y="201"/>
                  </a:cubicBezTo>
                  <a:cubicBezTo>
                    <a:pt x="36059" y="201"/>
                    <a:pt x="46467" y="168"/>
                    <a:pt x="46467" y="101"/>
                  </a:cubicBezTo>
                  <a:cubicBezTo>
                    <a:pt x="46467" y="34"/>
                    <a:pt x="36059" y="1"/>
                    <a:pt x="23250"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7" name="Google Shape;977;p32"/>
            <p:cNvSpPr/>
            <p:nvPr/>
          </p:nvSpPr>
          <p:spPr>
            <a:xfrm>
              <a:off x="2577994" y="3006752"/>
              <a:ext cx="361221" cy="362977"/>
            </a:xfrm>
            <a:custGeom>
              <a:avLst/>
              <a:gdLst/>
              <a:ahLst/>
              <a:cxnLst/>
              <a:rect l="l" t="t" r="r" b="b"/>
              <a:pathLst>
                <a:path w="14945" h="14945" extrusionOk="0">
                  <a:moveTo>
                    <a:pt x="14511" y="401"/>
                  </a:moveTo>
                  <a:lnTo>
                    <a:pt x="14511" y="14511"/>
                  </a:lnTo>
                  <a:lnTo>
                    <a:pt x="434" y="14511"/>
                  </a:lnTo>
                  <a:lnTo>
                    <a:pt x="434" y="401"/>
                  </a:lnTo>
                  <a:close/>
                  <a:moveTo>
                    <a:pt x="0" y="1"/>
                  </a:moveTo>
                  <a:lnTo>
                    <a:pt x="0" y="14945"/>
                  </a:lnTo>
                  <a:lnTo>
                    <a:pt x="14944" y="14945"/>
                  </a:lnTo>
                  <a:lnTo>
                    <a:pt x="14944"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8" name="Google Shape;978;p32"/>
            <p:cNvSpPr/>
            <p:nvPr/>
          </p:nvSpPr>
          <p:spPr>
            <a:xfrm>
              <a:off x="2649754" y="3029437"/>
              <a:ext cx="354767" cy="280351"/>
            </a:xfrm>
            <a:custGeom>
              <a:avLst/>
              <a:gdLst/>
              <a:ahLst/>
              <a:cxnLst/>
              <a:rect l="l" t="t" r="r" b="b"/>
              <a:pathLst>
                <a:path w="14678" h="11543" extrusionOk="0">
                  <a:moveTo>
                    <a:pt x="12876" y="1"/>
                  </a:moveTo>
                  <a:lnTo>
                    <a:pt x="5304" y="7340"/>
                  </a:lnTo>
                  <a:lnTo>
                    <a:pt x="2002" y="4704"/>
                  </a:lnTo>
                  <a:lnTo>
                    <a:pt x="0" y="6839"/>
                  </a:lnTo>
                  <a:lnTo>
                    <a:pt x="5137" y="11543"/>
                  </a:lnTo>
                  <a:lnTo>
                    <a:pt x="14677" y="2136"/>
                  </a:lnTo>
                  <a:lnTo>
                    <a:pt x="12876"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9" name="Google Shape;979;p32"/>
            <p:cNvSpPr/>
            <p:nvPr/>
          </p:nvSpPr>
          <p:spPr>
            <a:xfrm>
              <a:off x="3092380" y="3091831"/>
              <a:ext cx="1123107" cy="4882"/>
            </a:xfrm>
            <a:custGeom>
              <a:avLst/>
              <a:gdLst/>
              <a:ahLst/>
              <a:cxnLst/>
              <a:rect l="l" t="t" r="r" b="b"/>
              <a:pathLst>
                <a:path w="46467" h="201" extrusionOk="0">
                  <a:moveTo>
                    <a:pt x="23250" y="0"/>
                  </a:moveTo>
                  <a:cubicBezTo>
                    <a:pt x="10408" y="0"/>
                    <a:pt x="0" y="34"/>
                    <a:pt x="0" y="101"/>
                  </a:cubicBezTo>
                  <a:cubicBezTo>
                    <a:pt x="0" y="167"/>
                    <a:pt x="10408" y="201"/>
                    <a:pt x="23250" y="201"/>
                  </a:cubicBezTo>
                  <a:cubicBezTo>
                    <a:pt x="36059" y="201"/>
                    <a:pt x="46467" y="167"/>
                    <a:pt x="46467" y="101"/>
                  </a:cubicBezTo>
                  <a:cubicBezTo>
                    <a:pt x="46467" y="67"/>
                    <a:pt x="36059" y="0"/>
                    <a:pt x="23250"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0" name="Google Shape;980;p32"/>
            <p:cNvSpPr/>
            <p:nvPr/>
          </p:nvSpPr>
          <p:spPr>
            <a:xfrm>
              <a:off x="3092380" y="3167171"/>
              <a:ext cx="1123107" cy="4882"/>
            </a:xfrm>
            <a:custGeom>
              <a:avLst/>
              <a:gdLst/>
              <a:ahLst/>
              <a:cxnLst/>
              <a:rect l="l" t="t" r="r" b="b"/>
              <a:pathLst>
                <a:path w="46467" h="201" extrusionOk="0">
                  <a:moveTo>
                    <a:pt x="23250" y="1"/>
                  </a:moveTo>
                  <a:cubicBezTo>
                    <a:pt x="10408" y="1"/>
                    <a:pt x="0" y="34"/>
                    <a:pt x="0" y="101"/>
                  </a:cubicBezTo>
                  <a:cubicBezTo>
                    <a:pt x="0" y="167"/>
                    <a:pt x="10408" y="201"/>
                    <a:pt x="23250" y="201"/>
                  </a:cubicBezTo>
                  <a:cubicBezTo>
                    <a:pt x="36059" y="201"/>
                    <a:pt x="46467" y="167"/>
                    <a:pt x="46467" y="101"/>
                  </a:cubicBezTo>
                  <a:cubicBezTo>
                    <a:pt x="46467" y="34"/>
                    <a:pt x="36059" y="1"/>
                    <a:pt x="23250"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1" name="Google Shape;981;p32"/>
            <p:cNvSpPr/>
            <p:nvPr/>
          </p:nvSpPr>
          <p:spPr>
            <a:xfrm>
              <a:off x="3092380" y="3242511"/>
              <a:ext cx="1123107" cy="4906"/>
            </a:xfrm>
            <a:custGeom>
              <a:avLst/>
              <a:gdLst/>
              <a:ahLst/>
              <a:cxnLst/>
              <a:rect l="l" t="t" r="r" b="b"/>
              <a:pathLst>
                <a:path w="46467" h="202" extrusionOk="0">
                  <a:moveTo>
                    <a:pt x="23250" y="1"/>
                  </a:moveTo>
                  <a:cubicBezTo>
                    <a:pt x="10408" y="1"/>
                    <a:pt x="0" y="34"/>
                    <a:pt x="0" y="101"/>
                  </a:cubicBezTo>
                  <a:cubicBezTo>
                    <a:pt x="0" y="168"/>
                    <a:pt x="10408" y="201"/>
                    <a:pt x="23250" y="201"/>
                  </a:cubicBezTo>
                  <a:cubicBezTo>
                    <a:pt x="36059" y="201"/>
                    <a:pt x="46467" y="168"/>
                    <a:pt x="46467" y="101"/>
                  </a:cubicBezTo>
                  <a:cubicBezTo>
                    <a:pt x="46467" y="34"/>
                    <a:pt x="36059" y="1"/>
                    <a:pt x="23250"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2" name="Google Shape;982;p32"/>
            <p:cNvSpPr/>
            <p:nvPr/>
          </p:nvSpPr>
          <p:spPr>
            <a:xfrm>
              <a:off x="3092380" y="3317875"/>
              <a:ext cx="1123107" cy="4882"/>
            </a:xfrm>
            <a:custGeom>
              <a:avLst/>
              <a:gdLst/>
              <a:ahLst/>
              <a:cxnLst/>
              <a:rect l="l" t="t" r="r" b="b"/>
              <a:pathLst>
                <a:path w="46467" h="201" extrusionOk="0">
                  <a:moveTo>
                    <a:pt x="23250" y="0"/>
                  </a:moveTo>
                  <a:cubicBezTo>
                    <a:pt x="10408" y="0"/>
                    <a:pt x="0" y="33"/>
                    <a:pt x="0" y="100"/>
                  </a:cubicBezTo>
                  <a:cubicBezTo>
                    <a:pt x="0" y="167"/>
                    <a:pt x="10408" y="200"/>
                    <a:pt x="23250" y="200"/>
                  </a:cubicBezTo>
                  <a:cubicBezTo>
                    <a:pt x="36059" y="200"/>
                    <a:pt x="46467" y="167"/>
                    <a:pt x="46467" y="100"/>
                  </a:cubicBezTo>
                  <a:cubicBezTo>
                    <a:pt x="46467" y="33"/>
                    <a:pt x="36059" y="0"/>
                    <a:pt x="23250"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3" name="Google Shape;983;p32"/>
            <p:cNvSpPr/>
            <p:nvPr/>
          </p:nvSpPr>
          <p:spPr>
            <a:xfrm>
              <a:off x="3876841" y="3389159"/>
              <a:ext cx="235464" cy="489369"/>
            </a:xfrm>
            <a:custGeom>
              <a:avLst/>
              <a:gdLst/>
              <a:ahLst/>
              <a:cxnLst/>
              <a:rect l="l" t="t" r="r" b="b"/>
              <a:pathLst>
                <a:path w="9742" h="20149" extrusionOk="0">
                  <a:moveTo>
                    <a:pt x="9741" y="1"/>
                  </a:moveTo>
                  <a:lnTo>
                    <a:pt x="1" y="20148"/>
                  </a:lnTo>
                  <a:lnTo>
                    <a:pt x="6972" y="20148"/>
                  </a:lnTo>
                  <a:lnTo>
                    <a:pt x="9741" y="1"/>
                  </a:ln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4" name="Google Shape;984;p32"/>
            <p:cNvSpPr/>
            <p:nvPr/>
          </p:nvSpPr>
          <p:spPr>
            <a:xfrm>
              <a:off x="4045354" y="3391588"/>
              <a:ext cx="452317" cy="489369"/>
            </a:xfrm>
            <a:custGeom>
              <a:avLst/>
              <a:gdLst/>
              <a:ahLst/>
              <a:cxnLst/>
              <a:rect l="l" t="t" r="r" b="b"/>
              <a:pathLst>
                <a:path w="18714" h="20149" extrusionOk="0">
                  <a:moveTo>
                    <a:pt x="2769" y="1"/>
                  </a:moveTo>
                  <a:lnTo>
                    <a:pt x="0" y="20148"/>
                  </a:lnTo>
                  <a:lnTo>
                    <a:pt x="18714" y="4938"/>
                  </a:lnTo>
                  <a:lnTo>
                    <a:pt x="2769"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5" name="Google Shape;985;p32"/>
            <p:cNvSpPr/>
            <p:nvPr/>
          </p:nvSpPr>
          <p:spPr>
            <a:xfrm>
              <a:off x="3613195" y="538996"/>
              <a:ext cx="62915" cy="163698"/>
            </a:xfrm>
            <a:custGeom>
              <a:avLst/>
              <a:gdLst/>
              <a:ahLst/>
              <a:cxnLst/>
              <a:rect l="l" t="t" r="r" b="b"/>
              <a:pathLst>
                <a:path w="2603" h="6740" extrusionOk="0">
                  <a:moveTo>
                    <a:pt x="1135" y="1"/>
                  </a:moveTo>
                  <a:lnTo>
                    <a:pt x="1" y="6739"/>
                  </a:lnTo>
                  <a:lnTo>
                    <a:pt x="1435" y="6739"/>
                  </a:lnTo>
                  <a:lnTo>
                    <a:pt x="2603" y="1"/>
                  </a:lnTo>
                  <a:close/>
                </a:path>
              </a:pathLst>
            </a:custGeom>
            <a:solidFill>
              <a:srgbClr val="CE453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6" name="Google Shape;986;p32"/>
            <p:cNvSpPr/>
            <p:nvPr/>
          </p:nvSpPr>
          <p:spPr>
            <a:xfrm>
              <a:off x="2085385" y="1716940"/>
              <a:ext cx="263646" cy="542340"/>
            </a:xfrm>
            <a:custGeom>
              <a:avLst/>
              <a:gdLst/>
              <a:ahLst/>
              <a:cxnLst/>
              <a:rect l="l" t="t" r="r" b="b"/>
              <a:pathLst>
                <a:path w="10908" h="22330" extrusionOk="0">
                  <a:moveTo>
                    <a:pt x="5979" y="1"/>
                  </a:moveTo>
                  <a:cubicBezTo>
                    <a:pt x="3883" y="1"/>
                    <a:pt x="1799" y="619"/>
                    <a:pt x="0" y="1837"/>
                  </a:cubicBezTo>
                  <a:lnTo>
                    <a:pt x="167" y="12611"/>
                  </a:lnTo>
                  <a:lnTo>
                    <a:pt x="167" y="18415"/>
                  </a:lnTo>
                  <a:cubicBezTo>
                    <a:pt x="167" y="20350"/>
                    <a:pt x="1201" y="22151"/>
                    <a:pt x="3136" y="22318"/>
                  </a:cubicBezTo>
                  <a:cubicBezTo>
                    <a:pt x="3235" y="22326"/>
                    <a:pt x="3333" y="22330"/>
                    <a:pt x="3431" y="22330"/>
                  </a:cubicBezTo>
                  <a:cubicBezTo>
                    <a:pt x="5406" y="22330"/>
                    <a:pt x="7077" y="20750"/>
                    <a:pt x="7172" y="18716"/>
                  </a:cubicBezTo>
                  <a:cubicBezTo>
                    <a:pt x="7239" y="16681"/>
                    <a:pt x="7305" y="14613"/>
                    <a:pt x="7305" y="14613"/>
                  </a:cubicBezTo>
                  <a:cubicBezTo>
                    <a:pt x="7305" y="14613"/>
                    <a:pt x="10408" y="14313"/>
                    <a:pt x="10641" y="11277"/>
                  </a:cubicBezTo>
                  <a:cubicBezTo>
                    <a:pt x="10908" y="8242"/>
                    <a:pt x="10775" y="1136"/>
                    <a:pt x="10775" y="1136"/>
                  </a:cubicBezTo>
                  <a:cubicBezTo>
                    <a:pt x="9255" y="376"/>
                    <a:pt x="7613" y="1"/>
                    <a:pt x="5979" y="1"/>
                  </a:cubicBezTo>
                  <a:close/>
                </a:path>
              </a:pathLst>
            </a:custGeom>
            <a:solidFill>
              <a:srgbClr val="D19C7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7" name="Google Shape;987;p32"/>
            <p:cNvSpPr/>
            <p:nvPr/>
          </p:nvSpPr>
          <p:spPr>
            <a:xfrm>
              <a:off x="2045069" y="1653258"/>
              <a:ext cx="364435" cy="440430"/>
            </a:xfrm>
            <a:custGeom>
              <a:avLst/>
              <a:gdLst/>
              <a:ahLst/>
              <a:cxnLst/>
              <a:rect l="l" t="t" r="r" b="b"/>
              <a:pathLst>
                <a:path w="15078" h="18134" extrusionOk="0">
                  <a:moveTo>
                    <a:pt x="9066" y="0"/>
                  </a:moveTo>
                  <a:cubicBezTo>
                    <a:pt x="8358" y="0"/>
                    <a:pt x="7626" y="247"/>
                    <a:pt x="7005" y="589"/>
                  </a:cubicBezTo>
                  <a:cubicBezTo>
                    <a:pt x="6005" y="1090"/>
                    <a:pt x="5104" y="1790"/>
                    <a:pt x="4037" y="2124"/>
                  </a:cubicBezTo>
                  <a:cubicBezTo>
                    <a:pt x="3203" y="2391"/>
                    <a:pt x="2235" y="2458"/>
                    <a:pt x="1501" y="2925"/>
                  </a:cubicBezTo>
                  <a:cubicBezTo>
                    <a:pt x="834" y="3425"/>
                    <a:pt x="367" y="4125"/>
                    <a:pt x="234" y="4959"/>
                  </a:cubicBezTo>
                  <a:cubicBezTo>
                    <a:pt x="67" y="5760"/>
                    <a:pt x="0" y="6560"/>
                    <a:pt x="67" y="7394"/>
                  </a:cubicBezTo>
                  <a:lnTo>
                    <a:pt x="200" y="14166"/>
                  </a:lnTo>
                  <a:cubicBezTo>
                    <a:pt x="234" y="15100"/>
                    <a:pt x="267" y="16134"/>
                    <a:pt x="834" y="16901"/>
                  </a:cubicBezTo>
                  <a:cubicBezTo>
                    <a:pt x="1455" y="17803"/>
                    <a:pt x="2623" y="18134"/>
                    <a:pt x="3756" y="18134"/>
                  </a:cubicBezTo>
                  <a:cubicBezTo>
                    <a:pt x="3963" y="18134"/>
                    <a:pt x="4169" y="18123"/>
                    <a:pt x="4370" y="18102"/>
                  </a:cubicBezTo>
                  <a:cubicBezTo>
                    <a:pt x="5704" y="17969"/>
                    <a:pt x="6972" y="17402"/>
                    <a:pt x="7906" y="16434"/>
                  </a:cubicBezTo>
                  <a:cubicBezTo>
                    <a:pt x="8506" y="15834"/>
                    <a:pt x="8873" y="15100"/>
                    <a:pt x="9007" y="14299"/>
                  </a:cubicBezTo>
                  <a:cubicBezTo>
                    <a:pt x="9040" y="13699"/>
                    <a:pt x="8640" y="13165"/>
                    <a:pt x="8073" y="13032"/>
                  </a:cubicBezTo>
                  <a:cubicBezTo>
                    <a:pt x="7439" y="12898"/>
                    <a:pt x="6905" y="12498"/>
                    <a:pt x="6572" y="11898"/>
                  </a:cubicBezTo>
                  <a:cubicBezTo>
                    <a:pt x="6205" y="11130"/>
                    <a:pt x="6438" y="10196"/>
                    <a:pt x="7172" y="9696"/>
                  </a:cubicBezTo>
                  <a:cubicBezTo>
                    <a:pt x="7424" y="9540"/>
                    <a:pt x="7701" y="9466"/>
                    <a:pt x="7975" y="9466"/>
                  </a:cubicBezTo>
                  <a:cubicBezTo>
                    <a:pt x="8463" y="9466"/>
                    <a:pt x="8941" y="9702"/>
                    <a:pt x="9240" y="10130"/>
                  </a:cubicBezTo>
                  <a:lnTo>
                    <a:pt x="9274" y="10130"/>
                  </a:lnTo>
                  <a:cubicBezTo>
                    <a:pt x="9807" y="10096"/>
                    <a:pt x="9841" y="9596"/>
                    <a:pt x="9941" y="9262"/>
                  </a:cubicBezTo>
                  <a:cubicBezTo>
                    <a:pt x="10308" y="8195"/>
                    <a:pt x="9974" y="7428"/>
                    <a:pt x="10007" y="7094"/>
                  </a:cubicBezTo>
                  <a:lnTo>
                    <a:pt x="10007" y="7094"/>
                  </a:lnTo>
                  <a:cubicBezTo>
                    <a:pt x="10487" y="7329"/>
                    <a:pt x="11017" y="7442"/>
                    <a:pt x="11549" y="7442"/>
                  </a:cubicBezTo>
                  <a:cubicBezTo>
                    <a:pt x="12981" y="7442"/>
                    <a:pt x="14425" y="6627"/>
                    <a:pt x="14911" y="5193"/>
                  </a:cubicBezTo>
                  <a:cubicBezTo>
                    <a:pt x="15078" y="4659"/>
                    <a:pt x="15078" y="4125"/>
                    <a:pt x="14911" y="3625"/>
                  </a:cubicBezTo>
                  <a:cubicBezTo>
                    <a:pt x="14411" y="2157"/>
                    <a:pt x="13076" y="2291"/>
                    <a:pt x="12076" y="1724"/>
                  </a:cubicBezTo>
                  <a:cubicBezTo>
                    <a:pt x="11408" y="1323"/>
                    <a:pt x="10908" y="623"/>
                    <a:pt x="10208" y="256"/>
                  </a:cubicBezTo>
                  <a:cubicBezTo>
                    <a:pt x="9849" y="77"/>
                    <a:pt x="9461" y="0"/>
                    <a:pt x="906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8" name="Google Shape;988;p32"/>
            <p:cNvSpPr/>
            <p:nvPr/>
          </p:nvSpPr>
          <p:spPr>
            <a:xfrm>
              <a:off x="1932993" y="1581610"/>
              <a:ext cx="158869" cy="170717"/>
            </a:xfrm>
            <a:custGeom>
              <a:avLst/>
              <a:gdLst/>
              <a:ahLst/>
              <a:cxnLst/>
              <a:rect l="l" t="t" r="r" b="b"/>
              <a:pathLst>
                <a:path w="6573" h="7029" extrusionOk="0">
                  <a:moveTo>
                    <a:pt x="3559" y="1"/>
                  </a:moveTo>
                  <a:cubicBezTo>
                    <a:pt x="3518" y="1"/>
                    <a:pt x="3477" y="2"/>
                    <a:pt x="3436" y="4"/>
                  </a:cubicBezTo>
                  <a:cubicBezTo>
                    <a:pt x="2002" y="104"/>
                    <a:pt x="768" y="1071"/>
                    <a:pt x="368" y="2439"/>
                  </a:cubicBezTo>
                  <a:cubicBezTo>
                    <a:pt x="1" y="3840"/>
                    <a:pt x="501" y="5307"/>
                    <a:pt x="1602" y="6208"/>
                  </a:cubicBezTo>
                  <a:cubicBezTo>
                    <a:pt x="2306" y="6747"/>
                    <a:pt x="3165" y="7028"/>
                    <a:pt x="4026" y="7028"/>
                  </a:cubicBezTo>
                  <a:cubicBezTo>
                    <a:pt x="4507" y="7028"/>
                    <a:pt x="4989" y="6940"/>
                    <a:pt x="5445" y="6761"/>
                  </a:cubicBezTo>
                  <a:lnTo>
                    <a:pt x="5445" y="6761"/>
                  </a:lnTo>
                  <a:cubicBezTo>
                    <a:pt x="5442" y="6766"/>
                    <a:pt x="5440" y="6770"/>
                    <a:pt x="5438" y="6775"/>
                  </a:cubicBezTo>
                  <a:lnTo>
                    <a:pt x="5571" y="6708"/>
                  </a:lnTo>
                  <a:lnTo>
                    <a:pt x="5571" y="6708"/>
                  </a:lnTo>
                  <a:cubicBezTo>
                    <a:pt x="5529" y="6727"/>
                    <a:pt x="5487" y="6744"/>
                    <a:pt x="5445" y="6761"/>
                  </a:cubicBezTo>
                  <a:lnTo>
                    <a:pt x="5445" y="6761"/>
                  </a:lnTo>
                  <a:cubicBezTo>
                    <a:pt x="5908" y="5798"/>
                    <a:pt x="6239" y="4768"/>
                    <a:pt x="6405" y="3706"/>
                  </a:cubicBezTo>
                  <a:cubicBezTo>
                    <a:pt x="6572" y="2605"/>
                    <a:pt x="6205" y="1505"/>
                    <a:pt x="5471" y="737"/>
                  </a:cubicBezTo>
                  <a:cubicBezTo>
                    <a:pt x="4936" y="265"/>
                    <a:pt x="4252" y="1"/>
                    <a:pt x="3559"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9" name="Google Shape;989;p32"/>
            <p:cNvSpPr/>
            <p:nvPr/>
          </p:nvSpPr>
          <p:spPr>
            <a:xfrm>
              <a:off x="2043450" y="1719369"/>
              <a:ext cx="35506" cy="34100"/>
            </a:xfrm>
            <a:custGeom>
              <a:avLst/>
              <a:gdLst/>
              <a:ahLst/>
              <a:cxnLst/>
              <a:rect l="l" t="t" r="r" b="b"/>
              <a:pathLst>
                <a:path w="1469" h="1404" extrusionOk="0">
                  <a:moveTo>
                    <a:pt x="1461" y="1"/>
                  </a:moveTo>
                  <a:cubicBezTo>
                    <a:pt x="1390" y="1"/>
                    <a:pt x="1221" y="450"/>
                    <a:pt x="835" y="836"/>
                  </a:cubicBezTo>
                  <a:cubicBezTo>
                    <a:pt x="468" y="1237"/>
                    <a:pt x="1" y="1370"/>
                    <a:pt x="1" y="1403"/>
                  </a:cubicBezTo>
                  <a:cubicBezTo>
                    <a:pt x="801" y="1403"/>
                    <a:pt x="1402" y="770"/>
                    <a:pt x="1468" y="2"/>
                  </a:cubicBezTo>
                  <a:cubicBezTo>
                    <a:pt x="1466" y="1"/>
                    <a:pt x="1464" y="1"/>
                    <a:pt x="1461" y="1"/>
                  </a:cubicBezTo>
                  <a:close/>
                </a:path>
              </a:pathLst>
            </a:custGeom>
            <a:solidFill>
              <a:srgbClr val="FF725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0" name="Google Shape;990;p32"/>
            <p:cNvSpPr/>
            <p:nvPr/>
          </p:nvSpPr>
          <p:spPr>
            <a:xfrm>
              <a:off x="1968475" y="1669992"/>
              <a:ext cx="86287" cy="90034"/>
            </a:xfrm>
            <a:custGeom>
              <a:avLst/>
              <a:gdLst/>
              <a:ahLst/>
              <a:cxnLst/>
              <a:rect l="l" t="t" r="r" b="b"/>
              <a:pathLst>
                <a:path w="3570" h="3707" extrusionOk="0">
                  <a:moveTo>
                    <a:pt x="1368" y="1"/>
                  </a:moveTo>
                  <a:lnTo>
                    <a:pt x="1368" y="1"/>
                  </a:lnTo>
                  <a:cubicBezTo>
                    <a:pt x="1101" y="201"/>
                    <a:pt x="834" y="434"/>
                    <a:pt x="634" y="734"/>
                  </a:cubicBezTo>
                  <a:cubicBezTo>
                    <a:pt x="401" y="1035"/>
                    <a:pt x="234" y="1368"/>
                    <a:pt x="134" y="1735"/>
                  </a:cubicBezTo>
                  <a:cubicBezTo>
                    <a:pt x="0" y="2202"/>
                    <a:pt x="67" y="2703"/>
                    <a:pt x="367" y="3136"/>
                  </a:cubicBezTo>
                  <a:cubicBezTo>
                    <a:pt x="648" y="3480"/>
                    <a:pt x="1076" y="3706"/>
                    <a:pt x="1540" y="3706"/>
                  </a:cubicBezTo>
                  <a:cubicBezTo>
                    <a:pt x="1571" y="3706"/>
                    <a:pt x="1603" y="3705"/>
                    <a:pt x="1635" y="3703"/>
                  </a:cubicBezTo>
                  <a:cubicBezTo>
                    <a:pt x="2035" y="3670"/>
                    <a:pt x="2402" y="3570"/>
                    <a:pt x="2736" y="3403"/>
                  </a:cubicBezTo>
                  <a:cubicBezTo>
                    <a:pt x="3036" y="3236"/>
                    <a:pt x="3336" y="3036"/>
                    <a:pt x="3570" y="2769"/>
                  </a:cubicBezTo>
                  <a:cubicBezTo>
                    <a:pt x="3567" y="2767"/>
                    <a:pt x="3564" y="2766"/>
                    <a:pt x="3560" y="2766"/>
                  </a:cubicBezTo>
                  <a:cubicBezTo>
                    <a:pt x="3493" y="2766"/>
                    <a:pt x="3168" y="2989"/>
                    <a:pt x="2669" y="3270"/>
                  </a:cubicBezTo>
                  <a:cubicBezTo>
                    <a:pt x="2335" y="3436"/>
                    <a:pt x="2002" y="3503"/>
                    <a:pt x="1635" y="3503"/>
                  </a:cubicBezTo>
                  <a:cubicBezTo>
                    <a:pt x="1603" y="3505"/>
                    <a:pt x="1572" y="3507"/>
                    <a:pt x="1541" y="3507"/>
                  </a:cubicBezTo>
                  <a:cubicBezTo>
                    <a:pt x="1144" y="3507"/>
                    <a:pt x="782" y="3312"/>
                    <a:pt x="534" y="3003"/>
                  </a:cubicBezTo>
                  <a:cubicBezTo>
                    <a:pt x="301" y="2669"/>
                    <a:pt x="234" y="2202"/>
                    <a:pt x="334" y="1802"/>
                  </a:cubicBezTo>
                  <a:cubicBezTo>
                    <a:pt x="401" y="1435"/>
                    <a:pt x="567" y="1135"/>
                    <a:pt x="768" y="834"/>
                  </a:cubicBezTo>
                  <a:cubicBezTo>
                    <a:pt x="968" y="568"/>
                    <a:pt x="1168" y="301"/>
                    <a:pt x="1368"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1" name="Google Shape;991;p32"/>
            <p:cNvSpPr/>
            <p:nvPr/>
          </p:nvSpPr>
          <p:spPr>
            <a:xfrm>
              <a:off x="1928957" y="1745818"/>
              <a:ext cx="123388" cy="123696"/>
            </a:xfrm>
            <a:custGeom>
              <a:avLst/>
              <a:gdLst/>
              <a:ahLst/>
              <a:cxnLst/>
              <a:rect l="l" t="t" r="r" b="b"/>
              <a:pathLst>
                <a:path w="5105" h="5093" extrusionOk="0">
                  <a:moveTo>
                    <a:pt x="4854" y="0"/>
                  </a:moveTo>
                  <a:cubicBezTo>
                    <a:pt x="4816" y="0"/>
                    <a:pt x="4777" y="4"/>
                    <a:pt x="4738" y="14"/>
                  </a:cubicBezTo>
                  <a:cubicBezTo>
                    <a:pt x="4371" y="81"/>
                    <a:pt x="4070" y="281"/>
                    <a:pt x="3837" y="548"/>
                  </a:cubicBezTo>
                  <a:cubicBezTo>
                    <a:pt x="3503" y="948"/>
                    <a:pt x="3303" y="1415"/>
                    <a:pt x="3270" y="1949"/>
                  </a:cubicBezTo>
                  <a:cubicBezTo>
                    <a:pt x="3203" y="2549"/>
                    <a:pt x="3103" y="3150"/>
                    <a:pt x="2936" y="3717"/>
                  </a:cubicBezTo>
                  <a:cubicBezTo>
                    <a:pt x="2803" y="4284"/>
                    <a:pt x="2336" y="4718"/>
                    <a:pt x="1802" y="4884"/>
                  </a:cubicBezTo>
                  <a:cubicBezTo>
                    <a:pt x="1749" y="4892"/>
                    <a:pt x="1696" y="4896"/>
                    <a:pt x="1643" y="4896"/>
                  </a:cubicBezTo>
                  <a:cubicBezTo>
                    <a:pt x="1231" y="4896"/>
                    <a:pt x="838" y="4672"/>
                    <a:pt x="601" y="4317"/>
                  </a:cubicBezTo>
                  <a:cubicBezTo>
                    <a:pt x="401" y="4050"/>
                    <a:pt x="234" y="3750"/>
                    <a:pt x="134" y="3450"/>
                  </a:cubicBezTo>
                  <a:cubicBezTo>
                    <a:pt x="101" y="3350"/>
                    <a:pt x="68" y="3216"/>
                    <a:pt x="1" y="3116"/>
                  </a:cubicBezTo>
                  <a:lnTo>
                    <a:pt x="1" y="3116"/>
                  </a:lnTo>
                  <a:cubicBezTo>
                    <a:pt x="1" y="3250"/>
                    <a:pt x="1" y="3350"/>
                    <a:pt x="68" y="3483"/>
                  </a:cubicBezTo>
                  <a:cubicBezTo>
                    <a:pt x="134" y="3817"/>
                    <a:pt x="268" y="4150"/>
                    <a:pt x="468" y="4417"/>
                  </a:cubicBezTo>
                  <a:cubicBezTo>
                    <a:pt x="601" y="4617"/>
                    <a:pt x="801" y="4784"/>
                    <a:pt x="1002" y="4918"/>
                  </a:cubicBezTo>
                  <a:cubicBezTo>
                    <a:pt x="1195" y="5028"/>
                    <a:pt x="1434" y="5093"/>
                    <a:pt x="1681" y="5093"/>
                  </a:cubicBezTo>
                  <a:cubicBezTo>
                    <a:pt x="1733" y="5093"/>
                    <a:pt x="1784" y="5090"/>
                    <a:pt x="1836" y="5084"/>
                  </a:cubicBezTo>
                  <a:cubicBezTo>
                    <a:pt x="2469" y="4918"/>
                    <a:pt x="2970" y="4417"/>
                    <a:pt x="3136" y="3784"/>
                  </a:cubicBezTo>
                  <a:cubicBezTo>
                    <a:pt x="3303" y="3183"/>
                    <a:pt x="3403" y="2583"/>
                    <a:pt x="3470" y="1982"/>
                  </a:cubicBezTo>
                  <a:cubicBezTo>
                    <a:pt x="3503" y="1482"/>
                    <a:pt x="3670" y="1015"/>
                    <a:pt x="3970" y="648"/>
                  </a:cubicBezTo>
                  <a:cubicBezTo>
                    <a:pt x="4171" y="381"/>
                    <a:pt x="4437" y="181"/>
                    <a:pt x="4738" y="114"/>
                  </a:cubicBezTo>
                  <a:cubicBezTo>
                    <a:pt x="4971" y="48"/>
                    <a:pt x="5105" y="48"/>
                    <a:pt x="5105" y="48"/>
                  </a:cubicBezTo>
                  <a:cubicBezTo>
                    <a:pt x="5034" y="24"/>
                    <a:pt x="4946" y="0"/>
                    <a:pt x="485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2" name="Google Shape;992;p32"/>
            <p:cNvSpPr/>
            <p:nvPr/>
          </p:nvSpPr>
          <p:spPr>
            <a:xfrm>
              <a:off x="1854803" y="2446124"/>
              <a:ext cx="197541" cy="338252"/>
            </a:xfrm>
            <a:custGeom>
              <a:avLst/>
              <a:gdLst/>
              <a:ahLst/>
              <a:cxnLst/>
              <a:rect l="l" t="t" r="r" b="b"/>
              <a:pathLst>
                <a:path w="8173" h="13927" extrusionOk="0">
                  <a:moveTo>
                    <a:pt x="1568" y="1"/>
                  </a:moveTo>
                  <a:cubicBezTo>
                    <a:pt x="1568" y="1"/>
                    <a:pt x="0" y="11442"/>
                    <a:pt x="1568" y="12877"/>
                  </a:cubicBezTo>
                  <a:cubicBezTo>
                    <a:pt x="2500" y="13749"/>
                    <a:pt x="3397" y="13926"/>
                    <a:pt x="3971" y="13926"/>
                  </a:cubicBezTo>
                  <a:cubicBezTo>
                    <a:pt x="4362" y="13926"/>
                    <a:pt x="4603" y="13844"/>
                    <a:pt x="4603" y="13844"/>
                  </a:cubicBezTo>
                  <a:lnTo>
                    <a:pt x="7605" y="11342"/>
                  </a:lnTo>
                  <a:lnTo>
                    <a:pt x="8173" y="1"/>
                  </a:lnTo>
                  <a:close/>
                </a:path>
              </a:pathLst>
            </a:custGeom>
            <a:solidFill>
              <a:srgbClr val="D19C7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3" name="Google Shape;993;p32"/>
            <p:cNvSpPr/>
            <p:nvPr/>
          </p:nvSpPr>
          <p:spPr>
            <a:xfrm>
              <a:off x="2673127" y="1500660"/>
              <a:ext cx="354767" cy="280351"/>
            </a:xfrm>
            <a:custGeom>
              <a:avLst/>
              <a:gdLst/>
              <a:ahLst/>
              <a:cxnLst/>
              <a:rect l="l" t="t" r="r" b="b"/>
              <a:pathLst>
                <a:path w="14678" h="11543" extrusionOk="0">
                  <a:moveTo>
                    <a:pt x="12843" y="1"/>
                  </a:moveTo>
                  <a:lnTo>
                    <a:pt x="5271" y="7339"/>
                  </a:lnTo>
                  <a:lnTo>
                    <a:pt x="1969" y="4704"/>
                  </a:lnTo>
                  <a:lnTo>
                    <a:pt x="1" y="6839"/>
                  </a:lnTo>
                  <a:lnTo>
                    <a:pt x="5138" y="11543"/>
                  </a:lnTo>
                  <a:lnTo>
                    <a:pt x="14678" y="2136"/>
                  </a:lnTo>
                  <a:lnTo>
                    <a:pt x="12843"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4" name="Google Shape;994;p32"/>
            <p:cNvSpPr/>
            <p:nvPr/>
          </p:nvSpPr>
          <p:spPr>
            <a:xfrm>
              <a:off x="2489314" y="1680533"/>
              <a:ext cx="428123" cy="614109"/>
            </a:xfrm>
            <a:custGeom>
              <a:avLst/>
              <a:gdLst/>
              <a:ahLst/>
              <a:cxnLst/>
              <a:rect l="l" t="t" r="r" b="b"/>
              <a:pathLst>
                <a:path w="17713" h="25285" extrusionOk="0">
                  <a:moveTo>
                    <a:pt x="16912" y="0"/>
                  </a:moveTo>
                  <a:lnTo>
                    <a:pt x="14043" y="1868"/>
                  </a:lnTo>
                  <a:cubicBezTo>
                    <a:pt x="13935" y="942"/>
                    <a:pt x="13336" y="16"/>
                    <a:pt x="13139" y="16"/>
                  </a:cubicBezTo>
                  <a:cubicBezTo>
                    <a:pt x="13094" y="16"/>
                    <a:pt x="13070" y="63"/>
                    <a:pt x="13076" y="167"/>
                  </a:cubicBezTo>
                  <a:cubicBezTo>
                    <a:pt x="13143" y="734"/>
                    <a:pt x="13076" y="3703"/>
                    <a:pt x="13076" y="3703"/>
                  </a:cubicBezTo>
                  <a:lnTo>
                    <a:pt x="7972" y="14511"/>
                  </a:lnTo>
                  <a:cubicBezTo>
                    <a:pt x="7272" y="16212"/>
                    <a:pt x="5871" y="17279"/>
                    <a:pt x="4804" y="17546"/>
                  </a:cubicBezTo>
                  <a:lnTo>
                    <a:pt x="0" y="18980"/>
                  </a:lnTo>
                  <a:lnTo>
                    <a:pt x="1868" y="25285"/>
                  </a:lnTo>
                  <a:lnTo>
                    <a:pt x="8540" y="23083"/>
                  </a:lnTo>
                  <a:cubicBezTo>
                    <a:pt x="10274" y="22516"/>
                    <a:pt x="11608" y="21149"/>
                    <a:pt x="12209" y="19414"/>
                  </a:cubicBezTo>
                  <a:lnTo>
                    <a:pt x="16779" y="5437"/>
                  </a:lnTo>
                  <a:cubicBezTo>
                    <a:pt x="17079" y="4570"/>
                    <a:pt x="17312" y="3636"/>
                    <a:pt x="17513" y="2702"/>
                  </a:cubicBezTo>
                  <a:cubicBezTo>
                    <a:pt x="17713" y="1535"/>
                    <a:pt x="16912" y="0"/>
                    <a:pt x="16912" y="0"/>
                  </a:cubicBezTo>
                  <a:close/>
                </a:path>
              </a:pathLst>
            </a:custGeom>
            <a:solidFill>
              <a:srgbClr val="D19C7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5" name="Google Shape;995;p32"/>
            <p:cNvSpPr/>
            <p:nvPr/>
          </p:nvSpPr>
          <p:spPr>
            <a:xfrm>
              <a:off x="2182138" y="4475714"/>
              <a:ext cx="270100" cy="118717"/>
            </a:xfrm>
            <a:custGeom>
              <a:avLst/>
              <a:gdLst/>
              <a:ahLst/>
              <a:cxnLst/>
              <a:rect l="l" t="t" r="r" b="b"/>
              <a:pathLst>
                <a:path w="11175" h="4888" extrusionOk="0">
                  <a:moveTo>
                    <a:pt x="5971" y="0"/>
                  </a:moveTo>
                  <a:lnTo>
                    <a:pt x="0" y="101"/>
                  </a:lnTo>
                  <a:lnTo>
                    <a:pt x="33" y="4771"/>
                  </a:lnTo>
                  <a:lnTo>
                    <a:pt x="434" y="4804"/>
                  </a:lnTo>
                  <a:cubicBezTo>
                    <a:pt x="1268" y="4837"/>
                    <a:pt x="3369" y="4887"/>
                    <a:pt x="5400" y="4887"/>
                  </a:cubicBezTo>
                  <a:cubicBezTo>
                    <a:pt x="7430" y="4887"/>
                    <a:pt x="9390" y="4837"/>
                    <a:pt x="9940" y="4670"/>
                  </a:cubicBezTo>
                  <a:cubicBezTo>
                    <a:pt x="11175" y="4270"/>
                    <a:pt x="6071" y="3203"/>
                    <a:pt x="6071" y="3203"/>
                  </a:cubicBezTo>
                  <a:lnTo>
                    <a:pt x="5971"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6" name="Google Shape;996;p32"/>
            <p:cNvSpPr/>
            <p:nvPr/>
          </p:nvSpPr>
          <p:spPr>
            <a:xfrm>
              <a:off x="1682254" y="4370277"/>
              <a:ext cx="203560" cy="243264"/>
            </a:xfrm>
            <a:custGeom>
              <a:avLst/>
              <a:gdLst/>
              <a:ahLst/>
              <a:cxnLst/>
              <a:rect l="l" t="t" r="r" b="b"/>
              <a:pathLst>
                <a:path w="8422" h="10016" extrusionOk="0">
                  <a:moveTo>
                    <a:pt x="3003" y="0"/>
                  </a:moveTo>
                  <a:lnTo>
                    <a:pt x="1" y="3603"/>
                  </a:lnTo>
                  <a:lnTo>
                    <a:pt x="267" y="3836"/>
                  </a:lnTo>
                  <a:cubicBezTo>
                    <a:pt x="1468" y="4970"/>
                    <a:pt x="6505" y="9507"/>
                    <a:pt x="7573" y="9974"/>
                  </a:cubicBezTo>
                  <a:cubicBezTo>
                    <a:pt x="7641" y="10002"/>
                    <a:pt x="7695" y="10016"/>
                    <a:pt x="7736" y="10016"/>
                  </a:cubicBezTo>
                  <a:cubicBezTo>
                    <a:pt x="8421" y="10016"/>
                    <a:pt x="5571" y="6305"/>
                    <a:pt x="5571" y="6305"/>
                  </a:cubicBezTo>
                  <a:lnTo>
                    <a:pt x="7606" y="3836"/>
                  </a:lnTo>
                  <a:lnTo>
                    <a:pt x="3003"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7" name="Google Shape;997;p32"/>
            <p:cNvSpPr/>
            <p:nvPr/>
          </p:nvSpPr>
          <p:spPr>
            <a:xfrm>
              <a:off x="1694339" y="2886869"/>
              <a:ext cx="803048" cy="1637366"/>
            </a:xfrm>
            <a:custGeom>
              <a:avLst/>
              <a:gdLst/>
              <a:ahLst/>
              <a:cxnLst/>
              <a:rect l="l" t="t" r="r" b="b"/>
              <a:pathLst>
                <a:path w="33225" h="67416" extrusionOk="0">
                  <a:moveTo>
                    <a:pt x="30056" y="0"/>
                  </a:moveTo>
                  <a:lnTo>
                    <a:pt x="17547" y="400"/>
                  </a:lnTo>
                  <a:cubicBezTo>
                    <a:pt x="17547" y="400"/>
                    <a:pt x="15545" y="8840"/>
                    <a:pt x="16112" y="10508"/>
                  </a:cubicBezTo>
                  <a:cubicBezTo>
                    <a:pt x="16680" y="12175"/>
                    <a:pt x="20349" y="13143"/>
                    <a:pt x="20349" y="13143"/>
                  </a:cubicBezTo>
                  <a:lnTo>
                    <a:pt x="20215" y="36293"/>
                  </a:lnTo>
                  <a:lnTo>
                    <a:pt x="1" y="61311"/>
                  </a:lnTo>
                  <a:lnTo>
                    <a:pt x="7473" y="67415"/>
                  </a:lnTo>
                  <a:cubicBezTo>
                    <a:pt x="7473" y="67415"/>
                    <a:pt x="29355" y="42364"/>
                    <a:pt x="31290" y="37794"/>
                  </a:cubicBezTo>
                  <a:cubicBezTo>
                    <a:pt x="33225" y="33257"/>
                    <a:pt x="30056" y="0"/>
                    <a:pt x="3005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8" name="Google Shape;998;p32"/>
            <p:cNvSpPr/>
            <p:nvPr/>
          </p:nvSpPr>
          <p:spPr>
            <a:xfrm>
              <a:off x="1955568" y="2813132"/>
              <a:ext cx="437018" cy="1707848"/>
            </a:xfrm>
            <a:custGeom>
              <a:avLst/>
              <a:gdLst/>
              <a:ahLst/>
              <a:cxnLst/>
              <a:rect l="l" t="t" r="r" b="b"/>
              <a:pathLst>
                <a:path w="18081" h="70318" extrusionOk="0">
                  <a:moveTo>
                    <a:pt x="17080" y="1"/>
                  </a:moveTo>
                  <a:lnTo>
                    <a:pt x="434" y="1635"/>
                  </a:lnTo>
                  <a:lnTo>
                    <a:pt x="201" y="6272"/>
                  </a:lnTo>
                  <a:cubicBezTo>
                    <a:pt x="1" y="10241"/>
                    <a:pt x="1535" y="12043"/>
                    <a:pt x="2603" y="13077"/>
                  </a:cubicBezTo>
                  <a:lnTo>
                    <a:pt x="7773" y="70318"/>
                  </a:lnTo>
                  <a:lnTo>
                    <a:pt x="18080" y="70251"/>
                  </a:lnTo>
                  <a:lnTo>
                    <a:pt x="17080"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9" name="Google Shape;999;p32"/>
            <p:cNvSpPr/>
            <p:nvPr/>
          </p:nvSpPr>
          <p:spPr>
            <a:xfrm>
              <a:off x="2106340" y="3158258"/>
              <a:ext cx="96777" cy="704872"/>
            </a:xfrm>
            <a:custGeom>
              <a:avLst/>
              <a:gdLst/>
              <a:ahLst/>
              <a:cxnLst/>
              <a:rect l="l" t="t" r="r" b="b"/>
              <a:pathLst>
                <a:path w="4004" h="29022" extrusionOk="0">
                  <a:moveTo>
                    <a:pt x="1969" y="1"/>
                  </a:moveTo>
                  <a:cubicBezTo>
                    <a:pt x="1935" y="101"/>
                    <a:pt x="1935" y="201"/>
                    <a:pt x="1969" y="301"/>
                  </a:cubicBezTo>
                  <a:cubicBezTo>
                    <a:pt x="1969" y="534"/>
                    <a:pt x="2002" y="835"/>
                    <a:pt x="2002" y="1202"/>
                  </a:cubicBezTo>
                  <a:cubicBezTo>
                    <a:pt x="2002" y="1969"/>
                    <a:pt x="2069" y="3070"/>
                    <a:pt x="2169" y="4437"/>
                  </a:cubicBezTo>
                  <a:cubicBezTo>
                    <a:pt x="2335" y="7206"/>
                    <a:pt x="2636" y="10975"/>
                    <a:pt x="3036" y="15145"/>
                  </a:cubicBezTo>
                  <a:cubicBezTo>
                    <a:pt x="3301" y="18321"/>
                    <a:pt x="3598" y="21267"/>
                    <a:pt x="3798" y="23691"/>
                  </a:cubicBezTo>
                  <a:lnTo>
                    <a:pt x="3798" y="23691"/>
                  </a:lnTo>
                  <a:lnTo>
                    <a:pt x="1035" y="27554"/>
                  </a:lnTo>
                  <a:lnTo>
                    <a:pt x="267" y="28621"/>
                  </a:lnTo>
                  <a:cubicBezTo>
                    <a:pt x="167" y="28755"/>
                    <a:pt x="101" y="28855"/>
                    <a:pt x="67" y="28921"/>
                  </a:cubicBezTo>
                  <a:cubicBezTo>
                    <a:pt x="34" y="28955"/>
                    <a:pt x="0" y="28988"/>
                    <a:pt x="0" y="29022"/>
                  </a:cubicBezTo>
                  <a:cubicBezTo>
                    <a:pt x="0" y="29022"/>
                    <a:pt x="34" y="29022"/>
                    <a:pt x="101" y="28955"/>
                  </a:cubicBezTo>
                  <a:lnTo>
                    <a:pt x="334" y="28655"/>
                  </a:lnTo>
                  <a:lnTo>
                    <a:pt x="1135" y="27621"/>
                  </a:lnTo>
                  <a:lnTo>
                    <a:pt x="4003" y="23784"/>
                  </a:lnTo>
                  <a:lnTo>
                    <a:pt x="4003" y="23751"/>
                  </a:lnTo>
                  <a:cubicBezTo>
                    <a:pt x="3803" y="21283"/>
                    <a:pt x="3503" y="18347"/>
                    <a:pt x="3236" y="15145"/>
                  </a:cubicBezTo>
                  <a:cubicBezTo>
                    <a:pt x="2869" y="10942"/>
                    <a:pt x="2536" y="7173"/>
                    <a:pt x="2335" y="4437"/>
                  </a:cubicBezTo>
                  <a:cubicBezTo>
                    <a:pt x="2202" y="3070"/>
                    <a:pt x="2135" y="1969"/>
                    <a:pt x="2069" y="1202"/>
                  </a:cubicBezTo>
                  <a:cubicBezTo>
                    <a:pt x="2035" y="835"/>
                    <a:pt x="2002" y="534"/>
                    <a:pt x="2002" y="301"/>
                  </a:cubicBezTo>
                  <a:cubicBezTo>
                    <a:pt x="2002" y="201"/>
                    <a:pt x="1969" y="101"/>
                    <a:pt x="1969"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0" name="Google Shape;1000;p32"/>
            <p:cNvSpPr/>
            <p:nvPr/>
          </p:nvSpPr>
          <p:spPr>
            <a:xfrm>
              <a:off x="2052320" y="3130716"/>
              <a:ext cx="130639" cy="27566"/>
            </a:xfrm>
            <a:custGeom>
              <a:avLst/>
              <a:gdLst/>
              <a:ahLst/>
              <a:cxnLst/>
              <a:rect l="l" t="t" r="r" b="b"/>
              <a:pathLst>
                <a:path w="5405" h="1135" extrusionOk="0">
                  <a:moveTo>
                    <a:pt x="1" y="1"/>
                  </a:moveTo>
                  <a:lnTo>
                    <a:pt x="1" y="1"/>
                  </a:lnTo>
                  <a:cubicBezTo>
                    <a:pt x="868" y="301"/>
                    <a:pt x="1768" y="568"/>
                    <a:pt x="2669" y="701"/>
                  </a:cubicBezTo>
                  <a:cubicBezTo>
                    <a:pt x="3570" y="935"/>
                    <a:pt x="4470" y="1068"/>
                    <a:pt x="5404" y="1135"/>
                  </a:cubicBezTo>
                  <a:cubicBezTo>
                    <a:pt x="4504" y="868"/>
                    <a:pt x="3603" y="668"/>
                    <a:pt x="2702" y="501"/>
                  </a:cubicBezTo>
                  <a:cubicBezTo>
                    <a:pt x="1802" y="267"/>
                    <a:pt x="901" y="101"/>
                    <a:pt x="1"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1" name="Google Shape;1001;p32"/>
            <p:cNvSpPr/>
            <p:nvPr/>
          </p:nvSpPr>
          <p:spPr>
            <a:xfrm>
              <a:off x="2216797" y="3717817"/>
              <a:ext cx="136270" cy="23777"/>
            </a:xfrm>
            <a:custGeom>
              <a:avLst/>
              <a:gdLst/>
              <a:ahLst/>
              <a:cxnLst/>
              <a:rect l="l" t="t" r="r" b="b"/>
              <a:pathLst>
                <a:path w="5638" h="979" extrusionOk="0">
                  <a:moveTo>
                    <a:pt x="2417" y="0"/>
                  </a:moveTo>
                  <a:cubicBezTo>
                    <a:pt x="1869" y="0"/>
                    <a:pt x="1324" y="55"/>
                    <a:pt x="801" y="212"/>
                  </a:cubicBezTo>
                  <a:cubicBezTo>
                    <a:pt x="501" y="245"/>
                    <a:pt x="234" y="345"/>
                    <a:pt x="0" y="512"/>
                  </a:cubicBezTo>
                  <a:cubicBezTo>
                    <a:pt x="787" y="315"/>
                    <a:pt x="1596" y="237"/>
                    <a:pt x="2410" y="237"/>
                  </a:cubicBezTo>
                  <a:cubicBezTo>
                    <a:pt x="2563" y="237"/>
                    <a:pt x="2716" y="240"/>
                    <a:pt x="2869" y="245"/>
                  </a:cubicBezTo>
                  <a:cubicBezTo>
                    <a:pt x="3803" y="345"/>
                    <a:pt x="4737" y="579"/>
                    <a:pt x="5638" y="979"/>
                  </a:cubicBezTo>
                  <a:cubicBezTo>
                    <a:pt x="5404" y="779"/>
                    <a:pt x="5171" y="612"/>
                    <a:pt x="4904" y="512"/>
                  </a:cubicBezTo>
                  <a:cubicBezTo>
                    <a:pt x="4270" y="245"/>
                    <a:pt x="3570" y="78"/>
                    <a:pt x="2869" y="12"/>
                  </a:cubicBezTo>
                  <a:cubicBezTo>
                    <a:pt x="2718" y="4"/>
                    <a:pt x="2568" y="0"/>
                    <a:pt x="2417"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2" name="Google Shape;1002;p32"/>
            <p:cNvSpPr/>
            <p:nvPr/>
          </p:nvSpPr>
          <p:spPr>
            <a:xfrm>
              <a:off x="2122462" y="3820165"/>
              <a:ext cx="319310" cy="418085"/>
            </a:xfrm>
            <a:custGeom>
              <a:avLst/>
              <a:gdLst/>
              <a:ahLst/>
              <a:cxnLst/>
              <a:rect l="l" t="t" r="r" b="b"/>
              <a:pathLst>
                <a:path w="13211" h="17214" extrusionOk="0">
                  <a:moveTo>
                    <a:pt x="13176" y="0"/>
                  </a:moveTo>
                  <a:cubicBezTo>
                    <a:pt x="13084" y="0"/>
                    <a:pt x="10125" y="3791"/>
                    <a:pt x="6539" y="8540"/>
                  </a:cubicBezTo>
                  <a:cubicBezTo>
                    <a:pt x="2903" y="13310"/>
                    <a:pt x="1" y="17180"/>
                    <a:pt x="67" y="17213"/>
                  </a:cubicBezTo>
                  <a:cubicBezTo>
                    <a:pt x="67" y="17213"/>
                    <a:pt x="68" y="17213"/>
                    <a:pt x="68" y="17213"/>
                  </a:cubicBezTo>
                  <a:cubicBezTo>
                    <a:pt x="126" y="17213"/>
                    <a:pt x="3085" y="13390"/>
                    <a:pt x="6705" y="8673"/>
                  </a:cubicBezTo>
                  <a:cubicBezTo>
                    <a:pt x="10308" y="3903"/>
                    <a:pt x="13210" y="34"/>
                    <a:pt x="13177" y="1"/>
                  </a:cubicBezTo>
                  <a:cubicBezTo>
                    <a:pt x="13176" y="0"/>
                    <a:pt x="13176" y="0"/>
                    <a:pt x="13176" y="0"/>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3" name="Google Shape;1003;p32"/>
            <p:cNvSpPr/>
            <p:nvPr/>
          </p:nvSpPr>
          <p:spPr>
            <a:xfrm>
              <a:off x="2281283" y="2926555"/>
              <a:ext cx="125805" cy="48915"/>
            </a:xfrm>
            <a:custGeom>
              <a:avLst/>
              <a:gdLst/>
              <a:ahLst/>
              <a:cxnLst/>
              <a:rect l="l" t="t" r="r" b="b"/>
              <a:pathLst>
                <a:path w="5205" h="2014" extrusionOk="0">
                  <a:moveTo>
                    <a:pt x="1" y="1"/>
                  </a:moveTo>
                  <a:lnTo>
                    <a:pt x="1" y="1"/>
                  </a:lnTo>
                  <a:cubicBezTo>
                    <a:pt x="68" y="301"/>
                    <a:pt x="201" y="601"/>
                    <a:pt x="435" y="868"/>
                  </a:cubicBezTo>
                  <a:cubicBezTo>
                    <a:pt x="1000" y="1621"/>
                    <a:pt x="1863" y="2013"/>
                    <a:pt x="2735" y="2013"/>
                  </a:cubicBezTo>
                  <a:cubicBezTo>
                    <a:pt x="3408" y="2013"/>
                    <a:pt x="4086" y="1781"/>
                    <a:pt x="4638" y="1302"/>
                  </a:cubicBezTo>
                  <a:cubicBezTo>
                    <a:pt x="4871" y="1101"/>
                    <a:pt x="5071" y="835"/>
                    <a:pt x="5205" y="534"/>
                  </a:cubicBezTo>
                  <a:lnTo>
                    <a:pt x="5205" y="534"/>
                  </a:lnTo>
                  <a:cubicBezTo>
                    <a:pt x="4971" y="768"/>
                    <a:pt x="4771" y="968"/>
                    <a:pt x="4504" y="1168"/>
                  </a:cubicBezTo>
                  <a:cubicBezTo>
                    <a:pt x="3982" y="1589"/>
                    <a:pt x="3353" y="1795"/>
                    <a:pt x="2726" y="1795"/>
                  </a:cubicBezTo>
                  <a:cubicBezTo>
                    <a:pt x="1911" y="1795"/>
                    <a:pt x="1100" y="1447"/>
                    <a:pt x="535" y="768"/>
                  </a:cubicBezTo>
                  <a:cubicBezTo>
                    <a:pt x="335" y="501"/>
                    <a:pt x="168" y="267"/>
                    <a:pt x="1"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4" name="Google Shape;1004;p32"/>
            <p:cNvSpPr/>
            <p:nvPr/>
          </p:nvSpPr>
          <p:spPr>
            <a:xfrm>
              <a:off x="1976523" y="1757500"/>
              <a:ext cx="90323" cy="303837"/>
            </a:xfrm>
            <a:custGeom>
              <a:avLst/>
              <a:gdLst/>
              <a:ahLst/>
              <a:cxnLst/>
              <a:rect l="l" t="t" r="r" b="b"/>
              <a:pathLst>
                <a:path w="3737" h="12510" extrusionOk="0">
                  <a:moveTo>
                    <a:pt x="3270" y="0"/>
                  </a:moveTo>
                  <a:lnTo>
                    <a:pt x="3270" y="0"/>
                  </a:lnTo>
                  <a:cubicBezTo>
                    <a:pt x="1" y="3603"/>
                    <a:pt x="234" y="9173"/>
                    <a:pt x="3737" y="12509"/>
                  </a:cubicBezTo>
                  <a:lnTo>
                    <a:pt x="3270" y="0"/>
                  </a:ln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5" name="Google Shape;1005;p32"/>
            <p:cNvSpPr/>
            <p:nvPr/>
          </p:nvSpPr>
          <p:spPr>
            <a:xfrm>
              <a:off x="1862054" y="2220906"/>
              <a:ext cx="159643" cy="318215"/>
            </a:xfrm>
            <a:custGeom>
              <a:avLst/>
              <a:gdLst/>
              <a:ahLst/>
              <a:cxnLst/>
              <a:rect l="l" t="t" r="r" b="b"/>
              <a:pathLst>
                <a:path w="6605" h="13102" extrusionOk="0">
                  <a:moveTo>
                    <a:pt x="2702" y="0"/>
                  </a:moveTo>
                  <a:cubicBezTo>
                    <a:pt x="2702" y="0"/>
                    <a:pt x="467" y="2502"/>
                    <a:pt x="0" y="12176"/>
                  </a:cubicBezTo>
                  <a:cubicBezTo>
                    <a:pt x="0" y="12176"/>
                    <a:pt x="4912" y="13102"/>
                    <a:pt x="6178" y="13102"/>
                  </a:cubicBezTo>
                  <a:cubicBezTo>
                    <a:pt x="6354" y="13102"/>
                    <a:pt x="6459" y="13084"/>
                    <a:pt x="6472" y="13043"/>
                  </a:cubicBezTo>
                  <a:cubicBezTo>
                    <a:pt x="6605" y="12676"/>
                    <a:pt x="2702" y="0"/>
                    <a:pt x="2702" y="0"/>
                  </a:cubicBezTo>
                  <a:close/>
                </a:path>
              </a:pathLst>
            </a:custGeom>
            <a:solidFill>
              <a:srgbClr val="FF725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6" name="Google Shape;1006;p32"/>
            <p:cNvSpPr/>
            <p:nvPr/>
          </p:nvSpPr>
          <p:spPr>
            <a:xfrm>
              <a:off x="1864546" y="2220906"/>
              <a:ext cx="159643" cy="318215"/>
            </a:xfrm>
            <a:custGeom>
              <a:avLst/>
              <a:gdLst/>
              <a:ahLst/>
              <a:cxnLst/>
              <a:rect l="l" t="t" r="r" b="b"/>
              <a:pathLst>
                <a:path w="6605" h="13102" extrusionOk="0">
                  <a:moveTo>
                    <a:pt x="2702" y="0"/>
                  </a:moveTo>
                  <a:cubicBezTo>
                    <a:pt x="2702" y="0"/>
                    <a:pt x="467" y="2502"/>
                    <a:pt x="0" y="12176"/>
                  </a:cubicBezTo>
                  <a:cubicBezTo>
                    <a:pt x="0" y="12176"/>
                    <a:pt x="4912" y="13102"/>
                    <a:pt x="6178" y="13102"/>
                  </a:cubicBezTo>
                  <a:cubicBezTo>
                    <a:pt x="6354" y="13102"/>
                    <a:pt x="6459" y="13084"/>
                    <a:pt x="6472" y="13043"/>
                  </a:cubicBezTo>
                  <a:cubicBezTo>
                    <a:pt x="6605" y="12676"/>
                    <a:pt x="2702" y="0"/>
                    <a:pt x="2702"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7" name="Google Shape;1007;p32"/>
            <p:cNvSpPr/>
            <p:nvPr/>
          </p:nvSpPr>
          <p:spPr>
            <a:xfrm>
              <a:off x="1901548" y="2105054"/>
              <a:ext cx="704676" cy="798840"/>
            </a:xfrm>
            <a:custGeom>
              <a:avLst/>
              <a:gdLst/>
              <a:ahLst/>
              <a:cxnLst/>
              <a:rect l="l" t="t" r="r" b="b"/>
              <a:pathLst>
                <a:path w="29155" h="32891" extrusionOk="0">
                  <a:moveTo>
                    <a:pt x="26787" y="0"/>
                  </a:moveTo>
                  <a:cubicBezTo>
                    <a:pt x="22450" y="734"/>
                    <a:pt x="15879" y="1568"/>
                    <a:pt x="15879" y="1568"/>
                  </a:cubicBezTo>
                  <a:lnTo>
                    <a:pt x="14911" y="1635"/>
                  </a:lnTo>
                  <a:cubicBezTo>
                    <a:pt x="14911" y="1635"/>
                    <a:pt x="8140" y="2002"/>
                    <a:pt x="7973" y="2002"/>
                  </a:cubicBezTo>
                  <a:cubicBezTo>
                    <a:pt x="5138" y="2369"/>
                    <a:pt x="1869" y="2569"/>
                    <a:pt x="635" y="5604"/>
                  </a:cubicBezTo>
                  <a:cubicBezTo>
                    <a:pt x="1" y="7239"/>
                    <a:pt x="601" y="9674"/>
                    <a:pt x="1669" y="12176"/>
                  </a:cubicBezTo>
                  <a:lnTo>
                    <a:pt x="4170" y="19881"/>
                  </a:lnTo>
                  <a:cubicBezTo>
                    <a:pt x="5171" y="24151"/>
                    <a:pt x="3570" y="23918"/>
                    <a:pt x="2703" y="28187"/>
                  </a:cubicBezTo>
                  <a:cubicBezTo>
                    <a:pt x="2569" y="28854"/>
                    <a:pt x="2102" y="32324"/>
                    <a:pt x="2102" y="32891"/>
                  </a:cubicBezTo>
                  <a:lnTo>
                    <a:pt x="21650" y="32891"/>
                  </a:lnTo>
                  <a:lnTo>
                    <a:pt x="21349" y="29855"/>
                  </a:lnTo>
                  <a:cubicBezTo>
                    <a:pt x="21349" y="29855"/>
                    <a:pt x="19081" y="18213"/>
                    <a:pt x="19114" y="18080"/>
                  </a:cubicBezTo>
                  <a:lnTo>
                    <a:pt x="19481" y="17346"/>
                  </a:lnTo>
                  <a:cubicBezTo>
                    <a:pt x="20382" y="15378"/>
                    <a:pt x="20415" y="13143"/>
                    <a:pt x="19548" y="11175"/>
                  </a:cubicBezTo>
                  <a:lnTo>
                    <a:pt x="29155" y="7906"/>
                  </a:lnTo>
                  <a:lnTo>
                    <a:pt x="26787"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8" name="Google Shape;1008;p32"/>
            <p:cNvSpPr/>
            <p:nvPr/>
          </p:nvSpPr>
          <p:spPr>
            <a:xfrm>
              <a:off x="2338542" y="2300302"/>
              <a:ext cx="264468" cy="94818"/>
            </a:xfrm>
            <a:custGeom>
              <a:avLst/>
              <a:gdLst/>
              <a:ahLst/>
              <a:cxnLst/>
              <a:rect l="l" t="t" r="r" b="b"/>
              <a:pathLst>
                <a:path w="10942" h="3904" extrusionOk="0">
                  <a:moveTo>
                    <a:pt x="10941" y="0"/>
                  </a:moveTo>
                  <a:lnTo>
                    <a:pt x="10941" y="0"/>
                  </a:lnTo>
                  <a:cubicBezTo>
                    <a:pt x="10808" y="34"/>
                    <a:pt x="10675" y="67"/>
                    <a:pt x="10508" y="101"/>
                  </a:cubicBezTo>
                  <a:cubicBezTo>
                    <a:pt x="10241" y="201"/>
                    <a:pt x="9841" y="301"/>
                    <a:pt x="9307" y="467"/>
                  </a:cubicBezTo>
                  <a:cubicBezTo>
                    <a:pt x="8306" y="768"/>
                    <a:pt x="6905" y="1168"/>
                    <a:pt x="5371" y="1668"/>
                  </a:cubicBezTo>
                  <a:cubicBezTo>
                    <a:pt x="4070" y="2069"/>
                    <a:pt x="2769" y="2569"/>
                    <a:pt x="1501" y="3103"/>
                  </a:cubicBezTo>
                  <a:cubicBezTo>
                    <a:pt x="1001" y="3336"/>
                    <a:pt x="634" y="3536"/>
                    <a:pt x="367" y="3670"/>
                  </a:cubicBezTo>
                  <a:cubicBezTo>
                    <a:pt x="234" y="3736"/>
                    <a:pt x="100" y="3803"/>
                    <a:pt x="0" y="3903"/>
                  </a:cubicBezTo>
                  <a:cubicBezTo>
                    <a:pt x="134" y="3870"/>
                    <a:pt x="267" y="3803"/>
                    <a:pt x="401" y="3736"/>
                  </a:cubicBezTo>
                  <a:cubicBezTo>
                    <a:pt x="667" y="3636"/>
                    <a:pt x="1068" y="3470"/>
                    <a:pt x="1568" y="3269"/>
                  </a:cubicBezTo>
                  <a:cubicBezTo>
                    <a:pt x="2502" y="2869"/>
                    <a:pt x="3903" y="2369"/>
                    <a:pt x="5438" y="1868"/>
                  </a:cubicBezTo>
                  <a:cubicBezTo>
                    <a:pt x="6972" y="1368"/>
                    <a:pt x="8373" y="934"/>
                    <a:pt x="9374" y="601"/>
                  </a:cubicBezTo>
                  <a:cubicBezTo>
                    <a:pt x="9874" y="434"/>
                    <a:pt x="10274" y="267"/>
                    <a:pt x="10541" y="167"/>
                  </a:cubicBezTo>
                  <a:cubicBezTo>
                    <a:pt x="10675" y="134"/>
                    <a:pt x="10808" y="67"/>
                    <a:pt x="1094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9" name="Google Shape;1009;p32"/>
            <p:cNvSpPr/>
            <p:nvPr/>
          </p:nvSpPr>
          <p:spPr>
            <a:xfrm>
              <a:off x="1915252" y="2334328"/>
              <a:ext cx="83870" cy="245498"/>
            </a:xfrm>
            <a:custGeom>
              <a:avLst/>
              <a:gdLst/>
              <a:ahLst/>
              <a:cxnLst/>
              <a:rect l="l" t="t" r="r" b="b"/>
              <a:pathLst>
                <a:path w="3470" h="10108" extrusionOk="0">
                  <a:moveTo>
                    <a:pt x="1" y="0"/>
                  </a:moveTo>
                  <a:cubicBezTo>
                    <a:pt x="1" y="134"/>
                    <a:pt x="34" y="267"/>
                    <a:pt x="68" y="401"/>
                  </a:cubicBezTo>
                  <a:cubicBezTo>
                    <a:pt x="134" y="701"/>
                    <a:pt x="234" y="1068"/>
                    <a:pt x="368" y="1535"/>
                  </a:cubicBezTo>
                  <a:cubicBezTo>
                    <a:pt x="635" y="2469"/>
                    <a:pt x="1035" y="3736"/>
                    <a:pt x="1535" y="5104"/>
                  </a:cubicBezTo>
                  <a:cubicBezTo>
                    <a:pt x="2036" y="6505"/>
                    <a:pt x="2536" y="7739"/>
                    <a:pt x="2870" y="8640"/>
                  </a:cubicBezTo>
                  <a:lnTo>
                    <a:pt x="3303" y="9707"/>
                  </a:lnTo>
                  <a:cubicBezTo>
                    <a:pt x="3337" y="9841"/>
                    <a:pt x="3403" y="9974"/>
                    <a:pt x="3470" y="10108"/>
                  </a:cubicBezTo>
                  <a:cubicBezTo>
                    <a:pt x="3437" y="9941"/>
                    <a:pt x="3403" y="9808"/>
                    <a:pt x="3370" y="9674"/>
                  </a:cubicBezTo>
                  <a:cubicBezTo>
                    <a:pt x="3270" y="9441"/>
                    <a:pt x="3170" y="9040"/>
                    <a:pt x="3003" y="8607"/>
                  </a:cubicBezTo>
                  <a:cubicBezTo>
                    <a:pt x="2736" y="7673"/>
                    <a:pt x="2269" y="6438"/>
                    <a:pt x="1769" y="5037"/>
                  </a:cubicBezTo>
                  <a:cubicBezTo>
                    <a:pt x="1235" y="3670"/>
                    <a:pt x="801" y="2402"/>
                    <a:pt x="501" y="1468"/>
                  </a:cubicBezTo>
                  <a:cubicBezTo>
                    <a:pt x="368" y="968"/>
                    <a:pt x="201" y="467"/>
                    <a:pt x="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013"/>
        <p:cNvGrpSpPr/>
        <p:nvPr/>
      </p:nvGrpSpPr>
      <p:grpSpPr>
        <a:xfrm>
          <a:off x="0" y="0"/>
          <a:ext cx="0" cy="0"/>
          <a:chOff x="0" y="0"/>
          <a:chExt cx="0" cy="0"/>
        </a:xfrm>
      </p:grpSpPr>
      <p:sp>
        <p:nvSpPr>
          <p:cNvPr id="1014" name="Google Shape;1014;p33"/>
          <p:cNvSpPr txBox="1">
            <a:spLocks noGrp="1"/>
          </p:cNvSpPr>
          <p:nvPr>
            <p:ph type="title"/>
          </p:nvPr>
        </p:nvSpPr>
        <p:spPr>
          <a:xfrm>
            <a:off x="311700" y="315925"/>
            <a:ext cx="8520600" cy="831300"/>
          </a:xfrm>
          <a:prstGeom prst="rect">
            <a:avLst/>
          </a:prstGeom>
          <a:noFill/>
          <a:ln>
            <a:noFill/>
          </a:ln>
        </p:spPr>
        <p:txBody>
          <a:bodyPr spcFirstLastPara="1" wrap="square" lIns="91425" tIns="91425" rIns="91425" bIns="91425" anchor="b" anchorCtr="0">
            <a:normAutofit/>
          </a:bodyPr>
          <a:lstStyle/>
          <a:p>
            <a:pPr marL="0" lvl="0" indent="0" algn="l" rtl="0">
              <a:lnSpc>
                <a:spcPct val="100000"/>
              </a:lnSpc>
              <a:spcBef>
                <a:spcPts val="0"/>
              </a:spcBef>
              <a:spcAft>
                <a:spcPts val="0"/>
              </a:spcAft>
              <a:buSzPts val="4200"/>
              <a:buNone/>
            </a:pPr>
            <a:r>
              <a:rPr lang="en" b="1" dirty="0"/>
              <a:t>Conclusion</a:t>
            </a:r>
            <a:endParaRPr b="1" dirty="0"/>
          </a:p>
        </p:txBody>
      </p:sp>
      <p:sp>
        <p:nvSpPr>
          <p:cNvPr id="1015" name="Google Shape;1015;p33"/>
          <p:cNvSpPr txBox="1">
            <a:spLocks noGrp="1"/>
          </p:cNvSpPr>
          <p:nvPr>
            <p:ph type="body" idx="1"/>
          </p:nvPr>
        </p:nvSpPr>
        <p:spPr>
          <a:xfrm>
            <a:off x="311700" y="1468650"/>
            <a:ext cx="8520600" cy="2206200"/>
          </a:xfrm>
          <a:prstGeom prst="rect">
            <a:avLst/>
          </a:prstGeom>
          <a:noFill/>
          <a:ln>
            <a:noFill/>
          </a:ln>
        </p:spPr>
        <p:txBody>
          <a:bodyPr spcFirstLastPara="1" wrap="square" lIns="91425" tIns="91425" rIns="91425" bIns="91425" anchor="t" anchorCtr="0">
            <a:normAutofit/>
          </a:bodyPr>
          <a:lstStyle/>
          <a:p>
            <a:pPr marL="0" lvl="0" indent="0" algn="l" rtl="0">
              <a:spcBef>
                <a:spcPts val="1200"/>
              </a:spcBef>
              <a:spcAft>
                <a:spcPts val="0"/>
              </a:spcAft>
              <a:buSzPts val="1100"/>
              <a:buNone/>
            </a:pPr>
            <a:r>
              <a:rPr lang="en" sz="1100" dirty="0">
                <a:latin typeface="Fira Sans"/>
                <a:sym typeface="Roboto"/>
              </a:rPr>
              <a:t>En conclusion, Git est un outil incontournable et polyvalent qui offre de nombreux avantages pour les non-développeurs, tels que les Ops, les DevOps, les UX/UI designers et d'autres professionnels de la technologie. Il permet une collaboration transparente entre les membres de l'équipe, une gestion efficace des fichiers de configuration et une sauvegarde sécurisée des documents. Grâce à Git, les non-développeurs peuvent également bénéficier d'un suivi clair des modifications, d'une résolution rapide des conflits et d'une transparence accrue dans les processus de travail. L'utilisation de Git peut donc permettre aux professionnels de la technologie de travailler plus efficacement et de manière plus collaborative, améliorant ainsi la qualité de leurs projets et l'efficacité de leur travail. </a:t>
            </a:r>
            <a:endParaRPr sz="1100" dirty="0">
              <a:latin typeface="Fira Sans"/>
              <a:sym typeface="Roboto"/>
            </a:endParaRPr>
          </a:p>
          <a:p>
            <a:pPr marL="0" lvl="0" indent="0" algn="l" rtl="0">
              <a:spcBef>
                <a:spcPts val="1200"/>
              </a:spcBef>
              <a:spcAft>
                <a:spcPts val="1200"/>
              </a:spcAft>
              <a:buSzPts val="1100"/>
              <a:buNone/>
            </a:pPr>
            <a:endParaRPr sz="1200" dirty="0">
              <a:solidFill>
                <a:srgbClr val="374151"/>
              </a:solidFill>
              <a:highlight>
                <a:schemeClr val="lt1"/>
              </a:highlight>
              <a:latin typeface="Roboto"/>
              <a:ea typeface="Roboto"/>
              <a:cs typeface="Roboto"/>
              <a:sym typeface="Roboto"/>
            </a:endParaRPr>
          </a:p>
        </p:txBody>
      </p:sp>
      <p:grpSp>
        <p:nvGrpSpPr>
          <p:cNvPr id="1016" name="Google Shape;1016;p33"/>
          <p:cNvGrpSpPr/>
          <p:nvPr/>
        </p:nvGrpSpPr>
        <p:grpSpPr>
          <a:xfrm rot="5400000" flipH="1">
            <a:off x="-980090" y="2908488"/>
            <a:ext cx="1776924" cy="3605827"/>
            <a:chOff x="7350442" y="2608992"/>
            <a:chExt cx="777239" cy="1673160"/>
          </a:xfrm>
        </p:grpSpPr>
        <p:sp>
          <p:nvSpPr>
            <p:cNvPr id="1017" name="Google Shape;1017;p33"/>
            <p:cNvSpPr/>
            <p:nvPr/>
          </p:nvSpPr>
          <p:spPr>
            <a:xfrm>
              <a:off x="7486745" y="2608992"/>
              <a:ext cx="300894" cy="898874"/>
            </a:xfrm>
            <a:custGeom>
              <a:avLst/>
              <a:gdLst/>
              <a:ahLst/>
              <a:cxnLst/>
              <a:rect l="l" t="t" r="r" b="b"/>
              <a:pathLst>
                <a:path w="300894" h="898874" extrusionOk="0">
                  <a:moveTo>
                    <a:pt x="16764" y="858488"/>
                  </a:moveTo>
                  <a:cubicBezTo>
                    <a:pt x="7334" y="860203"/>
                    <a:pt x="0" y="868585"/>
                    <a:pt x="0" y="878491"/>
                  </a:cubicBezTo>
                  <a:cubicBezTo>
                    <a:pt x="0" y="889730"/>
                    <a:pt x="9144" y="898874"/>
                    <a:pt x="20288" y="898874"/>
                  </a:cubicBezTo>
                  <a:cubicBezTo>
                    <a:pt x="31528" y="898874"/>
                    <a:pt x="40672" y="889730"/>
                    <a:pt x="40672" y="878491"/>
                  </a:cubicBezTo>
                  <a:cubicBezTo>
                    <a:pt x="40672" y="868585"/>
                    <a:pt x="33433" y="860203"/>
                    <a:pt x="23908" y="858488"/>
                  </a:cubicBezTo>
                  <a:lnTo>
                    <a:pt x="23908" y="733997"/>
                  </a:lnTo>
                  <a:lnTo>
                    <a:pt x="300895" y="457009"/>
                  </a:lnTo>
                  <a:lnTo>
                    <a:pt x="300895" y="0"/>
                  </a:lnTo>
                  <a:lnTo>
                    <a:pt x="293751" y="0"/>
                  </a:lnTo>
                  <a:lnTo>
                    <a:pt x="293751" y="454057"/>
                  </a:lnTo>
                  <a:lnTo>
                    <a:pt x="16764" y="731044"/>
                  </a:lnTo>
                  <a:lnTo>
                    <a:pt x="16764" y="858488"/>
                  </a:lnTo>
                  <a:close/>
                  <a:moveTo>
                    <a:pt x="33528" y="878491"/>
                  </a:moveTo>
                  <a:cubicBezTo>
                    <a:pt x="33528" y="885825"/>
                    <a:pt x="27622" y="891730"/>
                    <a:pt x="20288" y="891730"/>
                  </a:cubicBezTo>
                  <a:cubicBezTo>
                    <a:pt x="13049" y="891730"/>
                    <a:pt x="7144" y="885825"/>
                    <a:pt x="7144" y="878491"/>
                  </a:cubicBezTo>
                  <a:cubicBezTo>
                    <a:pt x="7144" y="872490"/>
                    <a:pt x="11239" y="867347"/>
                    <a:pt x="16764" y="865918"/>
                  </a:cubicBezTo>
                  <a:cubicBezTo>
                    <a:pt x="17907" y="865537"/>
                    <a:pt x="19050" y="865346"/>
                    <a:pt x="20288" y="865346"/>
                  </a:cubicBezTo>
                  <a:cubicBezTo>
                    <a:pt x="21526" y="865346"/>
                    <a:pt x="22765" y="865537"/>
                    <a:pt x="23908" y="865918"/>
                  </a:cubicBezTo>
                  <a:cubicBezTo>
                    <a:pt x="29527" y="867442"/>
                    <a:pt x="33528" y="872490"/>
                    <a:pt x="33528" y="878491"/>
                  </a:cubicBezTo>
                  <a:close/>
                </a:path>
              </a:pathLst>
            </a:custGeom>
            <a:solidFill>
              <a:schemeClr val="accent1"/>
            </a:solidFill>
            <a:ln>
              <a:noFill/>
            </a:ln>
            <a:effectLst>
              <a:outerShdw blurRad="200025" dist="19050" dir="5400000" algn="bl" rotWithShape="0">
                <a:schemeClr val="accent1">
                  <a:alpha val="6667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18" name="Google Shape;1018;p33"/>
            <p:cNvSpPr/>
            <p:nvPr/>
          </p:nvSpPr>
          <p:spPr>
            <a:xfrm>
              <a:off x="7430357" y="3185731"/>
              <a:ext cx="149161" cy="440054"/>
            </a:xfrm>
            <a:custGeom>
              <a:avLst/>
              <a:gdLst/>
              <a:ahLst/>
              <a:cxnLst/>
              <a:rect l="l" t="t" r="r" b="b"/>
              <a:pathLst>
                <a:path w="149161" h="440054" extrusionOk="0">
                  <a:moveTo>
                    <a:pt x="123349" y="30861"/>
                  </a:moveTo>
                  <a:cubicBezTo>
                    <a:pt x="125921" y="32575"/>
                    <a:pt x="129064" y="33528"/>
                    <a:pt x="132397" y="33528"/>
                  </a:cubicBezTo>
                  <a:cubicBezTo>
                    <a:pt x="141637" y="33528"/>
                    <a:pt x="149162" y="26003"/>
                    <a:pt x="149162" y="16764"/>
                  </a:cubicBezTo>
                  <a:cubicBezTo>
                    <a:pt x="149162" y="7525"/>
                    <a:pt x="141637" y="0"/>
                    <a:pt x="132397" y="0"/>
                  </a:cubicBezTo>
                  <a:cubicBezTo>
                    <a:pt x="123158" y="0"/>
                    <a:pt x="115634" y="7525"/>
                    <a:pt x="115634" y="16764"/>
                  </a:cubicBezTo>
                  <a:cubicBezTo>
                    <a:pt x="115634" y="20098"/>
                    <a:pt x="116586" y="23146"/>
                    <a:pt x="118301" y="25813"/>
                  </a:cubicBezTo>
                  <a:lnTo>
                    <a:pt x="16764" y="127349"/>
                  </a:lnTo>
                  <a:lnTo>
                    <a:pt x="16764" y="399669"/>
                  </a:lnTo>
                  <a:cubicBezTo>
                    <a:pt x="7334" y="401384"/>
                    <a:pt x="0" y="409765"/>
                    <a:pt x="0" y="419671"/>
                  </a:cubicBezTo>
                  <a:cubicBezTo>
                    <a:pt x="0" y="430911"/>
                    <a:pt x="9144" y="440055"/>
                    <a:pt x="20288" y="440055"/>
                  </a:cubicBezTo>
                  <a:cubicBezTo>
                    <a:pt x="31528" y="440055"/>
                    <a:pt x="40672" y="430911"/>
                    <a:pt x="40672" y="419671"/>
                  </a:cubicBezTo>
                  <a:cubicBezTo>
                    <a:pt x="40672" y="409765"/>
                    <a:pt x="33433" y="401384"/>
                    <a:pt x="23908" y="399669"/>
                  </a:cubicBezTo>
                  <a:lnTo>
                    <a:pt x="23908" y="130302"/>
                  </a:lnTo>
                  <a:lnTo>
                    <a:pt x="123349" y="30861"/>
                  </a:lnTo>
                  <a:close/>
                  <a:moveTo>
                    <a:pt x="33623" y="419671"/>
                  </a:moveTo>
                  <a:cubicBezTo>
                    <a:pt x="33623" y="427006"/>
                    <a:pt x="27718" y="432911"/>
                    <a:pt x="20384" y="432911"/>
                  </a:cubicBezTo>
                  <a:cubicBezTo>
                    <a:pt x="13145" y="432911"/>
                    <a:pt x="7239" y="427006"/>
                    <a:pt x="7239" y="419671"/>
                  </a:cubicBezTo>
                  <a:cubicBezTo>
                    <a:pt x="7239" y="413671"/>
                    <a:pt x="11335" y="408527"/>
                    <a:pt x="16859" y="407098"/>
                  </a:cubicBezTo>
                  <a:cubicBezTo>
                    <a:pt x="18002" y="406717"/>
                    <a:pt x="19145" y="406527"/>
                    <a:pt x="20384" y="406527"/>
                  </a:cubicBezTo>
                  <a:cubicBezTo>
                    <a:pt x="21622" y="406527"/>
                    <a:pt x="22860" y="406717"/>
                    <a:pt x="24003" y="407098"/>
                  </a:cubicBezTo>
                  <a:cubicBezTo>
                    <a:pt x="29623" y="408622"/>
                    <a:pt x="33623" y="413671"/>
                    <a:pt x="33623" y="419671"/>
                  </a:cubicBezTo>
                  <a:close/>
                </a:path>
              </a:pathLst>
            </a:custGeom>
            <a:solidFill>
              <a:schemeClr val="accent1"/>
            </a:solidFill>
            <a:ln>
              <a:noFill/>
            </a:ln>
            <a:effectLst>
              <a:outerShdw blurRad="200025" dist="19050" dir="5400000" algn="bl" rotWithShape="0">
                <a:schemeClr val="accent1">
                  <a:alpha val="6667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19" name="Google Shape;1019;p33"/>
            <p:cNvSpPr/>
            <p:nvPr/>
          </p:nvSpPr>
          <p:spPr>
            <a:xfrm>
              <a:off x="7350442" y="2713767"/>
              <a:ext cx="389000" cy="777335"/>
            </a:xfrm>
            <a:custGeom>
              <a:avLst/>
              <a:gdLst/>
              <a:ahLst/>
              <a:cxnLst/>
              <a:rect l="l" t="t" r="r" b="b"/>
              <a:pathLst>
                <a:path w="389000" h="777335" extrusionOk="0">
                  <a:moveTo>
                    <a:pt x="297466" y="400812"/>
                  </a:moveTo>
                  <a:lnTo>
                    <a:pt x="188976" y="400812"/>
                  </a:lnTo>
                  <a:lnTo>
                    <a:pt x="16669" y="573024"/>
                  </a:lnTo>
                  <a:lnTo>
                    <a:pt x="16669" y="736949"/>
                  </a:lnTo>
                  <a:cubicBezTo>
                    <a:pt x="7144" y="738664"/>
                    <a:pt x="0" y="747046"/>
                    <a:pt x="0" y="757047"/>
                  </a:cubicBezTo>
                  <a:cubicBezTo>
                    <a:pt x="0" y="768191"/>
                    <a:pt x="9049" y="777335"/>
                    <a:pt x="20288" y="777335"/>
                  </a:cubicBezTo>
                  <a:cubicBezTo>
                    <a:pt x="31432" y="777335"/>
                    <a:pt x="40576" y="768191"/>
                    <a:pt x="40576" y="757047"/>
                  </a:cubicBezTo>
                  <a:cubicBezTo>
                    <a:pt x="40576" y="747046"/>
                    <a:pt x="33242" y="738664"/>
                    <a:pt x="23813" y="736949"/>
                  </a:cubicBezTo>
                  <a:lnTo>
                    <a:pt x="23813" y="575977"/>
                  </a:lnTo>
                  <a:lnTo>
                    <a:pt x="191929" y="407956"/>
                  </a:lnTo>
                  <a:lnTo>
                    <a:pt x="300418" y="407956"/>
                  </a:lnTo>
                  <a:lnTo>
                    <a:pt x="372237" y="336042"/>
                  </a:lnTo>
                  <a:lnTo>
                    <a:pt x="372237" y="40291"/>
                  </a:lnTo>
                  <a:cubicBezTo>
                    <a:pt x="381667" y="38576"/>
                    <a:pt x="389001" y="30289"/>
                    <a:pt x="389001" y="20288"/>
                  </a:cubicBezTo>
                  <a:cubicBezTo>
                    <a:pt x="389001" y="9049"/>
                    <a:pt x="379857" y="0"/>
                    <a:pt x="368713" y="0"/>
                  </a:cubicBezTo>
                  <a:cubicBezTo>
                    <a:pt x="357473" y="0"/>
                    <a:pt x="348329" y="9049"/>
                    <a:pt x="348329" y="20288"/>
                  </a:cubicBezTo>
                  <a:cubicBezTo>
                    <a:pt x="348329" y="30289"/>
                    <a:pt x="355568" y="38576"/>
                    <a:pt x="365093" y="40291"/>
                  </a:cubicBezTo>
                  <a:lnTo>
                    <a:pt x="365093" y="333089"/>
                  </a:lnTo>
                  <a:lnTo>
                    <a:pt x="297466" y="400812"/>
                  </a:lnTo>
                  <a:close/>
                  <a:moveTo>
                    <a:pt x="33433" y="757047"/>
                  </a:moveTo>
                  <a:cubicBezTo>
                    <a:pt x="33433" y="764286"/>
                    <a:pt x="27527" y="770192"/>
                    <a:pt x="20288" y="770192"/>
                  </a:cubicBezTo>
                  <a:cubicBezTo>
                    <a:pt x="13049" y="770192"/>
                    <a:pt x="7144" y="764286"/>
                    <a:pt x="7144" y="757047"/>
                  </a:cubicBezTo>
                  <a:cubicBezTo>
                    <a:pt x="7144" y="750951"/>
                    <a:pt x="11144" y="745903"/>
                    <a:pt x="16669" y="744379"/>
                  </a:cubicBezTo>
                  <a:cubicBezTo>
                    <a:pt x="17812" y="743998"/>
                    <a:pt x="19050" y="743807"/>
                    <a:pt x="20288" y="743807"/>
                  </a:cubicBezTo>
                  <a:cubicBezTo>
                    <a:pt x="21526" y="743807"/>
                    <a:pt x="22669" y="743998"/>
                    <a:pt x="23813" y="744379"/>
                  </a:cubicBezTo>
                  <a:cubicBezTo>
                    <a:pt x="29337" y="745808"/>
                    <a:pt x="33433" y="750951"/>
                    <a:pt x="33433" y="757047"/>
                  </a:cubicBezTo>
                  <a:close/>
                  <a:moveTo>
                    <a:pt x="355473" y="20288"/>
                  </a:moveTo>
                  <a:cubicBezTo>
                    <a:pt x="355473" y="13049"/>
                    <a:pt x="361379" y="7144"/>
                    <a:pt x="368713" y="7144"/>
                  </a:cubicBezTo>
                  <a:cubicBezTo>
                    <a:pt x="375952" y="7144"/>
                    <a:pt x="381857" y="13049"/>
                    <a:pt x="381857" y="20288"/>
                  </a:cubicBezTo>
                  <a:cubicBezTo>
                    <a:pt x="381857" y="26289"/>
                    <a:pt x="377761" y="31432"/>
                    <a:pt x="372237" y="32861"/>
                  </a:cubicBezTo>
                  <a:cubicBezTo>
                    <a:pt x="371094" y="33242"/>
                    <a:pt x="369951" y="33433"/>
                    <a:pt x="368713" y="33433"/>
                  </a:cubicBezTo>
                  <a:cubicBezTo>
                    <a:pt x="367474" y="33433"/>
                    <a:pt x="366236" y="33242"/>
                    <a:pt x="365093" y="32861"/>
                  </a:cubicBezTo>
                  <a:cubicBezTo>
                    <a:pt x="359473" y="31337"/>
                    <a:pt x="355473" y="26289"/>
                    <a:pt x="355473" y="20288"/>
                  </a:cubicBezTo>
                  <a:close/>
                </a:path>
              </a:pathLst>
            </a:custGeom>
            <a:solidFill>
              <a:schemeClr val="accent1"/>
            </a:solidFill>
            <a:ln>
              <a:noFill/>
            </a:ln>
            <a:effectLst>
              <a:outerShdw blurRad="200025" dist="19050" dir="5400000" algn="bl" rotWithShape="0">
                <a:schemeClr val="accent1">
                  <a:alpha val="6667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20" name="Google Shape;1020;p33"/>
            <p:cNvSpPr/>
            <p:nvPr/>
          </p:nvSpPr>
          <p:spPr>
            <a:xfrm>
              <a:off x="7860696" y="2608992"/>
              <a:ext cx="266985" cy="1341405"/>
            </a:xfrm>
            <a:custGeom>
              <a:avLst/>
              <a:gdLst/>
              <a:ahLst/>
              <a:cxnLst/>
              <a:rect l="l" t="t" r="r" b="b"/>
              <a:pathLst>
                <a:path w="266985" h="1341405" extrusionOk="0">
                  <a:moveTo>
                    <a:pt x="266986" y="744569"/>
                  </a:moveTo>
                  <a:lnTo>
                    <a:pt x="266986" y="0"/>
                  </a:lnTo>
                  <a:lnTo>
                    <a:pt x="259842" y="0"/>
                  </a:lnTo>
                  <a:lnTo>
                    <a:pt x="259842" y="741617"/>
                  </a:lnTo>
                  <a:lnTo>
                    <a:pt x="13145" y="988314"/>
                  </a:lnTo>
                  <a:lnTo>
                    <a:pt x="13145" y="1308259"/>
                  </a:lnTo>
                  <a:cubicBezTo>
                    <a:pt x="5620" y="1309878"/>
                    <a:pt x="0" y="1316546"/>
                    <a:pt x="0" y="1324642"/>
                  </a:cubicBezTo>
                  <a:cubicBezTo>
                    <a:pt x="0" y="1333881"/>
                    <a:pt x="7525" y="1341406"/>
                    <a:pt x="16764" y="1341406"/>
                  </a:cubicBezTo>
                  <a:cubicBezTo>
                    <a:pt x="26003" y="1341406"/>
                    <a:pt x="33528" y="1333881"/>
                    <a:pt x="33528" y="1324642"/>
                  </a:cubicBezTo>
                  <a:cubicBezTo>
                    <a:pt x="33528" y="1316641"/>
                    <a:pt x="27908" y="1309973"/>
                    <a:pt x="20384" y="1308259"/>
                  </a:cubicBezTo>
                  <a:lnTo>
                    <a:pt x="20384" y="991267"/>
                  </a:lnTo>
                  <a:lnTo>
                    <a:pt x="266986" y="744569"/>
                  </a:lnTo>
                  <a:close/>
                </a:path>
              </a:pathLst>
            </a:custGeom>
            <a:solidFill>
              <a:schemeClr val="accent1"/>
            </a:solidFill>
            <a:ln>
              <a:noFill/>
            </a:ln>
            <a:effectLst>
              <a:outerShdw blurRad="200025" dist="19050" dir="5400000" algn="bl" rotWithShape="0">
                <a:schemeClr val="accent1">
                  <a:alpha val="6667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21" name="Google Shape;1021;p33"/>
            <p:cNvSpPr/>
            <p:nvPr/>
          </p:nvSpPr>
          <p:spPr>
            <a:xfrm>
              <a:off x="7616094" y="2608992"/>
              <a:ext cx="370998" cy="1562195"/>
            </a:xfrm>
            <a:custGeom>
              <a:avLst/>
              <a:gdLst/>
              <a:ahLst/>
              <a:cxnLst/>
              <a:rect l="l" t="t" r="r" b="b"/>
              <a:pathLst>
                <a:path w="370998" h="1562195" extrusionOk="0">
                  <a:moveTo>
                    <a:pt x="158496" y="1521905"/>
                  </a:moveTo>
                  <a:lnTo>
                    <a:pt x="158496" y="1225868"/>
                  </a:lnTo>
                  <a:lnTo>
                    <a:pt x="95155" y="1162431"/>
                  </a:lnTo>
                  <a:lnTo>
                    <a:pt x="95155" y="939070"/>
                  </a:lnTo>
                  <a:lnTo>
                    <a:pt x="156210" y="878014"/>
                  </a:lnTo>
                  <a:lnTo>
                    <a:pt x="156210" y="839534"/>
                  </a:lnTo>
                  <a:lnTo>
                    <a:pt x="317659" y="678085"/>
                  </a:lnTo>
                  <a:cubicBezTo>
                    <a:pt x="320897" y="680466"/>
                    <a:pt x="324898" y="681800"/>
                    <a:pt x="329184" y="681800"/>
                  </a:cubicBezTo>
                  <a:cubicBezTo>
                    <a:pt x="340423" y="681800"/>
                    <a:pt x="349568" y="672655"/>
                    <a:pt x="349568" y="661511"/>
                  </a:cubicBezTo>
                  <a:cubicBezTo>
                    <a:pt x="349568" y="650272"/>
                    <a:pt x="340423" y="641128"/>
                    <a:pt x="329184" y="641128"/>
                  </a:cubicBezTo>
                  <a:cubicBezTo>
                    <a:pt x="318040" y="641128"/>
                    <a:pt x="308896" y="650272"/>
                    <a:pt x="308896" y="661511"/>
                  </a:cubicBezTo>
                  <a:cubicBezTo>
                    <a:pt x="308896" y="665797"/>
                    <a:pt x="310229" y="669798"/>
                    <a:pt x="312611" y="673037"/>
                  </a:cubicBezTo>
                  <a:lnTo>
                    <a:pt x="267843" y="717804"/>
                  </a:lnTo>
                  <a:lnTo>
                    <a:pt x="267843" y="635413"/>
                  </a:lnTo>
                  <a:lnTo>
                    <a:pt x="370999" y="532257"/>
                  </a:lnTo>
                  <a:lnTo>
                    <a:pt x="370999" y="273844"/>
                  </a:lnTo>
                  <a:lnTo>
                    <a:pt x="319183" y="222028"/>
                  </a:lnTo>
                  <a:lnTo>
                    <a:pt x="319183" y="0"/>
                  </a:lnTo>
                  <a:lnTo>
                    <a:pt x="312039" y="0"/>
                  </a:lnTo>
                  <a:lnTo>
                    <a:pt x="312039" y="503777"/>
                  </a:lnTo>
                  <a:lnTo>
                    <a:pt x="16669" y="799147"/>
                  </a:lnTo>
                  <a:lnTo>
                    <a:pt x="16669" y="1479995"/>
                  </a:lnTo>
                  <a:cubicBezTo>
                    <a:pt x="7144" y="1481709"/>
                    <a:pt x="0" y="1490091"/>
                    <a:pt x="0" y="1500092"/>
                  </a:cubicBezTo>
                  <a:cubicBezTo>
                    <a:pt x="0" y="1511237"/>
                    <a:pt x="9049" y="1520381"/>
                    <a:pt x="20288" y="1520381"/>
                  </a:cubicBezTo>
                  <a:cubicBezTo>
                    <a:pt x="31528" y="1520381"/>
                    <a:pt x="40577" y="1511237"/>
                    <a:pt x="40577" y="1500092"/>
                  </a:cubicBezTo>
                  <a:cubicBezTo>
                    <a:pt x="40577" y="1490091"/>
                    <a:pt x="33338" y="1481709"/>
                    <a:pt x="23813" y="1479995"/>
                  </a:cubicBezTo>
                  <a:lnTo>
                    <a:pt x="23813" y="802100"/>
                  </a:lnTo>
                  <a:lnTo>
                    <a:pt x="319183" y="506730"/>
                  </a:lnTo>
                  <a:lnTo>
                    <a:pt x="319183" y="232124"/>
                  </a:lnTo>
                  <a:lnTo>
                    <a:pt x="363855" y="276796"/>
                  </a:lnTo>
                  <a:lnTo>
                    <a:pt x="363855" y="529304"/>
                  </a:lnTo>
                  <a:lnTo>
                    <a:pt x="260699" y="632460"/>
                  </a:lnTo>
                  <a:lnTo>
                    <a:pt x="260699" y="724948"/>
                  </a:lnTo>
                  <a:lnTo>
                    <a:pt x="260699" y="724948"/>
                  </a:lnTo>
                  <a:lnTo>
                    <a:pt x="149066" y="836485"/>
                  </a:lnTo>
                  <a:lnTo>
                    <a:pt x="149066" y="874967"/>
                  </a:lnTo>
                  <a:lnTo>
                    <a:pt x="95155" y="928973"/>
                  </a:lnTo>
                  <a:lnTo>
                    <a:pt x="95155" y="821341"/>
                  </a:lnTo>
                  <a:lnTo>
                    <a:pt x="178498" y="738092"/>
                  </a:lnTo>
                  <a:cubicBezTo>
                    <a:pt x="181737" y="740473"/>
                    <a:pt x="185738" y="741807"/>
                    <a:pt x="190024" y="741807"/>
                  </a:cubicBezTo>
                  <a:cubicBezTo>
                    <a:pt x="201263" y="741807"/>
                    <a:pt x="210312" y="732663"/>
                    <a:pt x="210312" y="721423"/>
                  </a:cubicBezTo>
                  <a:cubicBezTo>
                    <a:pt x="210312" y="710279"/>
                    <a:pt x="201263" y="701135"/>
                    <a:pt x="190024" y="701135"/>
                  </a:cubicBezTo>
                  <a:cubicBezTo>
                    <a:pt x="178784" y="701135"/>
                    <a:pt x="169736" y="710279"/>
                    <a:pt x="169736" y="721423"/>
                  </a:cubicBezTo>
                  <a:cubicBezTo>
                    <a:pt x="169736" y="725805"/>
                    <a:pt x="171069" y="729805"/>
                    <a:pt x="173355" y="733044"/>
                  </a:cubicBezTo>
                  <a:lnTo>
                    <a:pt x="88011" y="818388"/>
                  </a:lnTo>
                  <a:lnTo>
                    <a:pt x="88011" y="1165384"/>
                  </a:lnTo>
                  <a:lnTo>
                    <a:pt x="151352" y="1228820"/>
                  </a:lnTo>
                  <a:lnTo>
                    <a:pt x="151352" y="1521905"/>
                  </a:lnTo>
                  <a:cubicBezTo>
                    <a:pt x="141732" y="1523524"/>
                    <a:pt x="134493" y="1531906"/>
                    <a:pt x="134493" y="1541907"/>
                  </a:cubicBezTo>
                  <a:cubicBezTo>
                    <a:pt x="134493" y="1553147"/>
                    <a:pt x="143542" y="1562195"/>
                    <a:pt x="154781" y="1562195"/>
                  </a:cubicBezTo>
                  <a:cubicBezTo>
                    <a:pt x="166021" y="1562195"/>
                    <a:pt x="175070" y="1553147"/>
                    <a:pt x="175070" y="1541907"/>
                  </a:cubicBezTo>
                  <a:cubicBezTo>
                    <a:pt x="175070" y="1532001"/>
                    <a:pt x="167926" y="1523714"/>
                    <a:pt x="158496" y="1521905"/>
                  </a:cubicBezTo>
                  <a:close/>
                  <a:moveTo>
                    <a:pt x="316039" y="661511"/>
                  </a:moveTo>
                  <a:cubicBezTo>
                    <a:pt x="316039" y="654177"/>
                    <a:pt x="321945" y="648272"/>
                    <a:pt x="329184" y="648272"/>
                  </a:cubicBezTo>
                  <a:cubicBezTo>
                    <a:pt x="336518" y="648272"/>
                    <a:pt x="342424" y="654177"/>
                    <a:pt x="342424" y="661511"/>
                  </a:cubicBezTo>
                  <a:cubicBezTo>
                    <a:pt x="342424" y="668750"/>
                    <a:pt x="336518" y="674656"/>
                    <a:pt x="329184" y="674656"/>
                  </a:cubicBezTo>
                  <a:cubicBezTo>
                    <a:pt x="326898" y="674656"/>
                    <a:pt x="324707" y="674084"/>
                    <a:pt x="322802" y="672941"/>
                  </a:cubicBezTo>
                  <a:cubicBezTo>
                    <a:pt x="320707" y="671798"/>
                    <a:pt x="318897" y="669988"/>
                    <a:pt x="317754" y="667893"/>
                  </a:cubicBezTo>
                  <a:cubicBezTo>
                    <a:pt x="316611" y="665988"/>
                    <a:pt x="316039" y="663797"/>
                    <a:pt x="316039" y="661511"/>
                  </a:cubicBezTo>
                  <a:close/>
                  <a:moveTo>
                    <a:pt x="33433" y="1500092"/>
                  </a:moveTo>
                  <a:cubicBezTo>
                    <a:pt x="33433" y="1507331"/>
                    <a:pt x="27527" y="1513237"/>
                    <a:pt x="20288" y="1513237"/>
                  </a:cubicBezTo>
                  <a:cubicBezTo>
                    <a:pt x="13049" y="1513237"/>
                    <a:pt x="7144" y="1507331"/>
                    <a:pt x="7144" y="1500092"/>
                  </a:cubicBezTo>
                  <a:cubicBezTo>
                    <a:pt x="7144" y="1493996"/>
                    <a:pt x="11144" y="1488948"/>
                    <a:pt x="16669" y="1487424"/>
                  </a:cubicBezTo>
                  <a:cubicBezTo>
                    <a:pt x="17812" y="1487043"/>
                    <a:pt x="19050" y="1486853"/>
                    <a:pt x="20288" y="1486853"/>
                  </a:cubicBezTo>
                  <a:cubicBezTo>
                    <a:pt x="21527" y="1486853"/>
                    <a:pt x="22670" y="1487043"/>
                    <a:pt x="23813" y="1487424"/>
                  </a:cubicBezTo>
                  <a:cubicBezTo>
                    <a:pt x="29337" y="1488853"/>
                    <a:pt x="33433" y="1493996"/>
                    <a:pt x="33433" y="1500092"/>
                  </a:cubicBezTo>
                  <a:close/>
                  <a:moveTo>
                    <a:pt x="176879" y="721423"/>
                  </a:moveTo>
                  <a:cubicBezTo>
                    <a:pt x="176879" y="714184"/>
                    <a:pt x="182785" y="708279"/>
                    <a:pt x="190024" y="708279"/>
                  </a:cubicBezTo>
                  <a:cubicBezTo>
                    <a:pt x="197263" y="708279"/>
                    <a:pt x="203168" y="714184"/>
                    <a:pt x="203168" y="721423"/>
                  </a:cubicBezTo>
                  <a:cubicBezTo>
                    <a:pt x="203168" y="728758"/>
                    <a:pt x="197263" y="734663"/>
                    <a:pt x="190024" y="734663"/>
                  </a:cubicBezTo>
                  <a:cubicBezTo>
                    <a:pt x="187738" y="734663"/>
                    <a:pt x="185547" y="734092"/>
                    <a:pt x="183642" y="732949"/>
                  </a:cubicBezTo>
                  <a:cubicBezTo>
                    <a:pt x="181546" y="731806"/>
                    <a:pt x="179737" y="730091"/>
                    <a:pt x="178594" y="727901"/>
                  </a:cubicBezTo>
                  <a:cubicBezTo>
                    <a:pt x="177451" y="725996"/>
                    <a:pt x="176879" y="723805"/>
                    <a:pt x="176879" y="721423"/>
                  </a:cubicBezTo>
                  <a:close/>
                  <a:moveTo>
                    <a:pt x="154781" y="1555052"/>
                  </a:moveTo>
                  <a:cubicBezTo>
                    <a:pt x="147542" y="1555052"/>
                    <a:pt x="141637" y="1549146"/>
                    <a:pt x="141637" y="1541907"/>
                  </a:cubicBezTo>
                  <a:cubicBezTo>
                    <a:pt x="141637" y="1535811"/>
                    <a:pt x="145733" y="1530763"/>
                    <a:pt x="151352" y="1529239"/>
                  </a:cubicBezTo>
                  <a:cubicBezTo>
                    <a:pt x="152495" y="1528953"/>
                    <a:pt x="153638" y="1528763"/>
                    <a:pt x="154781" y="1528763"/>
                  </a:cubicBezTo>
                  <a:cubicBezTo>
                    <a:pt x="156115" y="1528763"/>
                    <a:pt x="157353" y="1528953"/>
                    <a:pt x="158496" y="1529334"/>
                  </a:cubicBezTo>
                  <a:cubicBezTo>
                    <a:pt x="163925" y="1530953"/>
                    <a:pt x="167926" y="1536002"/>
                    <a:pt x="167926" y="1541907"/>
                  </a:cubicBezTo>
                  <a:cubicBezTo>
                    <a:pt x="167926" y="1549146"/>
                    <a:pt x="162020" y="1555052"/>
                    <a:pt x="154781" y="1555052"/>
                  </a:cubicBezTo>
                  <a:close/>
                </a:path>
              </a:pathLst>
            </a:custGeom>
            <a:solidFill>
              <a:schemeClr val="accent1"/>
            </a:solidFill>
            <a:ln>
              <a:noFill/>
            </a:ln>
            <a:effectLst>
              <a:outerShdw blurRad="200025" dist="19050" dir="5400000" algn="bl" rotWithShape="0">
                <a:schemeClr val="accent1">
                  <a:alpha val="6667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22" name="Google Shape;1022;p33"/>
            <p:cNvSpPr/>
            <p:nvPr/>
          </p:nvSpPr>
          <p:spPr>
            <a:xfrm>
              <a:off x="7666005" y="3837621"/>
              <a:ext cx="75628" cy="444531"/>
            </a:xfrm>
            <a:custGeom>
              <a:avLst/>
              <a:gdLst/>
              <a:ahLst/>
              <a:cxnLst/>
              <a:rect l="l" t="t" r="r" b="b"/>
              <a:pathLst>
                <a:path w="75628" h="444531" extrusionOk="0">
                  <a:moveTo>
                    <a:pt x="58865" y="404146"/>
                  </a:moveTo>
                  <a:lnTo>
                    <a:pt x="58865" y="53816"/>
                  </a:lnTo>
                  <a:lnTo>
                    <a:pt x="30861" y="25813"/>
                  </a:lnTo>
                  <a:cubicBezTo>
                    <a:pt x="32576" y="23241"/>
                    <a:pt x="33528" y="20098"/>
                    <a:pt x="33528" y="16764"/>
                  </a:cubicBezTo>
                  <a:cubicBezTo>
                    <a:pt x="33528" y="7525"/>
                    <a:pt x="26003" y="0"/>
                    <a:pt x="16764" y="0"/>
                  </a:cubicBezTo>
                  <a:cubicBezTo>
                    <a:pt x="7525" y="0"/>
                    <a:pt x="0" y="7525"/>
                    <a:pt x="0" y="16764"/>
                  </a:cubicBezTo>
                  <a:cubicBezTo>
                    <a:pt x="0" y="26003"/>
                    <a:pt x="7525" y="33528"/>
                    <a:pt x="16764" y="33528"/>
                  </a:cubicBezTo>
                  <a:cubicBezTo>
                    <a:pt x="20098" y="33528"/>
                    <a:pt x="23146" y="32480"/>
                    <a:pt x="25813" y="30861"/>
                  </a:cubicBezTo>
                  <a:lnTo>
                    <a:pt x="25813" y="30861"/>
                  </a:lnTo>
                  <a:lnTo>
                    <a:pt x="51721" y="56769"/>
                  </a:lnTo>
                  <a:lnTo>
                    <a:pt x="51721" y="404146"/>
                  </a:lnTo>
                  <a:cubicBezTo>
                    <a:pt x="42196" y="405860"/>
                    <a:pt x="34957" y="414242"/>
                    <a:pt x="34957" y="424148"/>
                  </a:cubicBezTo>
                  <a:cubicBezTo>
                    <a:pt x="34957" y="435388"/>
                    <a:pt x="44101" y="444532"/>
                    <a:pt x="55341" y="444532"/>
                  </a:cubicBezTo>
                  <a:cubicBezTo>
                    <a:pt x="66485" y="444532"/>
                    <a:pt x="75629" y="435388"/>
                    <a:pt x="75629" y="424148"/>
                  </a:cubicBezTo>
                  <a:cubicBezTo>
                    <a:pt x="75629" y="414242"/>
                    <a:pt x="68294" y="405860"/>
                    <a:pt x="58865" y="404146"/>
                  </a:cubicBezTo>
                  <a:close/>
                  <a:moveTo>
                    <a:pt x="55341" y="437388"/>
                  </a:moveTo>
                  <a:cubicBezTo>
                    <a:pt x="48006" y="437388"/>
                    <a:pt x="42101" y="431483"/>
                    <a:pt x="42101" y="424148"/>
                  </a:cubicBezTo>
                  <a:cubicBezTo>
                    <a:pt x="42101" y="418147"/>
                    <a:pt x="46101" y="413099"/>
                    <a:pt x="51721" y="411575"/>
                  </a:cubicBezTo>
                  <a:cubicBezTo>
                    <a:pt x="52864" y="411194"/>
                    <a:pt x="54102" y="411004"/>
                    <a:pt x="55341" y="411004"/>
                  </a:cubicBezTo>
                  <a:cubicBezTo>
                    <a:pt x="56579" y="411004"/>
                    <a:pt x="57722" y="411194"/>
                    <a:pt x="58865" y="411575"/>
                  </a:cubicBezTo>
                  <a:cubicBezTo>
                    <a:pt x="64389" y="413004"/>
                    <a:pt x="68485" y="418147"/>
                    <a:pt x="68485" y="424148"/>
                  </a:cubicBezTo>
                  <a:cubicBezTo>
                    <a:pt x="68485" y="431483"/>
                    <a:pt x="62579" y="437388"/>
                    <a:pt x="55341" y="437388"/>
                  </a:cubicBezTo>
                  <a:close/>
                </a:path>
              </a:pathLst>
            </a:custGeom>
            <a:solidFill>
              <a:schemeClr val="accent1"/>
            </a:solidFill>
            <a:ln>
              <a:noFill/>
            </a:ln>
            <a:effectLst>
              <a:outerShdw blurRad="200025" dist="19050" dir="5400000" algn="bl" rotWithShape="0">
                <a:schemeClr val="accent1">
                  <a:alpha val="6667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23" name="Google Shape;1023;p33"/>
            <p:cNvSpPr/>
            <p:nvPr/>
          </p:nvSpPr>
          <p:spPr>
            <a:xfrm>
              <a:off x="7350442" y="3539870"/>
              <a:ext cx="240982" cy="701039"/>
            </a:xfrm>
            <a:custGeom>
              <a:avLst/>
              <a:gdLst/>
              <a:ahLst/>
              <a:cxnLst/>
              <a:rect l="l" t="t" r="r" b="b"/>
              <a:pathLst>
                <a:path w="240982" h="701039" extrusionOk="0">
                  <a:moveTo>
                    <a:pt x="227838" y="667893"/>
                  </a:moveTo>
                  <a:lnTo>
                    <a:pt x="227838" y="410146"/>
                  </a:lnTo>
                  <a:lnTo>
                    <a:pt x="160210" y="342519"/>
                  </a:lnTo>
                  <a:lnTo>
                    <a:pt x="160210" y="214503"/>
                  </a:lnTo>
                  <a:cubicBezTo>
                    <a:pt x="169545" y="212693"/>
                    <a:pt x="176689" y="204407"/>
                    <a:pt x="176689" y="194596"/>
                  </a:cubicBezTo>
                  <a:cubicBezTo>
                    <a:pt x="176689" y="183356"/>
                    <a:pt x="167545" y="174308"/>
                    <a:pt x="156400" y="174308"/>
                  </a:cubicBezTo>
                  <a:cubicBezTo>
                    <a:pt x="145161" y="174308"/>
                    <a:pt x="136017" y="183356"/>
                    <a:pt x="136017" y="194596"/>
                  </a:cubicBezTo>
                  <a:cubicBezTo>
                    <a:pt x="136017" y="204597"/>
                    <a:pt x="143446" y="212979"/>
                    <a:pt x="153067" y="214598"/>
                  </a:cubicBezTo>
                  <a:lnTo>
                    <a:pt x="153067" y="345472"/>
                  </a:lnTo>
                  <a:lnTo>
                    <a:pt x="220694" y="413099"/>
                  </a:lnTo>
                  <a:lnTo>
                    <a:pt x="220694" y="493681"/>
                  </a:lnTo>
                  <a:lnTo>
                    <a:pt x="103441" y="376428"/>
                  </a:lnTo>
                  <a:lnTo>
                    <a:pt x="103441" y="216122"/>
                  </a:lnTo>
                  <a:lnTo>
                    <a:pt x="23813" y="136493"/>
                  </a:lnTo>
                  <a:lnTo>
                    <a:pt x="23813" y="40291"/>
                  </a:lnTo>
                  <a:cubicBezTo>
                    <a:pt x="33242" y="38576"/>
                    <a:pt x="40576" y="30290"/>
                    <a:pt x="40576" y="20288"/>
                  </a:cubicBezTo>
                  <a:cubicBezTo>
                    <a:pt x="40576" y="9144"/>
                    <a:pt x="31432" y="0"/>
                    <a:pt x="20288" y="0"/>
                  </a:cubicBezTo>
                  <a:cubicBezTo>
                    <a:pt x="9049" y="0"/>
                    <a:pt x="0" y="9144"/>
                    <a:pt x="0" y="20288"/>
                  </a:cubicBezTo>
                  <a:cubicBezTo>
                    <a:pt x="0" y="30290"/>
                    <a:pt x="7144" y="38576"/>
                    <a:pt x="16669" y="40291"/>
                  </a:cubicBezTo>
                  <a:lnTo>
                    <a:pt x="16669" y="139446"/>
                  </a:lnTo>
                  <a:lnTo>
                    <a:pt x="96298" y="219075"/>
                  </a:lnTo>
                  <a:lnTo>
                    <a:pt x="96298" y="379381"/>
                  </a:lnTo>
                  <a:lnTo>
                    <a:pt x="220694" y="503777"/>
                  </a:lnTo>
                  <a:lnTo>
                    <a:pt x="220694" y="667893"/>
                  </a:lnTo>
                  <a:cubicBezTo>
                    <a:pt x="213169" y="669512"/>
                    <a:pt x="207454" y="676180"/>
                    <a:pt x="207454" y="684276"/>
                  </a:cubicBezTo>
                  <a:cubicBezTo>
                    <a:pt x="207454" y="693515"/>
                    <a:pt x="214979" y="701040"/>
                    <a:pt x="224218" y="701040"/>
                  </a:cubicBezTo>
                  <a:cubicBezTo>
                    <a:pt x="233458" y="701040"/>
                    <a:pt x="240982" y="693515"/>
                    <a:pt x="240982" y="684276"/>
                  </a:cubicBezTo>
                  <a:cubicBezTo>
                    <a:pt x="240887" y="676275"/>
                    <a:pt x="235267" y="669608"/>
                    <a:pt x="227838" y="667893"/>
                  </a:cubicBezTo>
                  <a:close/>
                  <a:moveTo>
                    <a:pt x="143161" y="194596"/>
                  </a:moveTo>
                  <a:cubicBezTo>
                    <a:pt x="143161" y="187357"/>
                    <a:pt x="149066" y="181451"/>
                    <a:pt x="156400" y="181451"/>
                  </a:cubicBezTo>
                  <a:cubicBezTo>
                    <a:pt x="163639" y="181451"/>
                    <a:pt x="169545" y="187357"/>
                    <a:pt x="169545" y="194596"/>
                  </a:cubicBezTo>
                  <a:cubicBezTo>
                    <a:pt x="169545" y="200501"/>
                    <a:pt x="165640" y="205550"/>
                    <a:pt x="160210" y="207074"/>
                  </a:cubicBezTo>
                  <a:cubicBezTo>
                    <a:pt x="158972" y="207550"/>
                    <a:pt x="157734" y="207740"/>
                    <a:pt x="156400" y="207740"/>
                  </a:cubicBezTo>
                  <a:cubicBezTo>
                    <a:pt x="155257" y="207740"/>
                    <a:pt x="154114" y="207550"/>
                    <a:pt x="153067" y="207264"/>
                  </a:cubicBezTo>
                  <a:cubicBezTo>
                    <a:pt x="147352" y="205835"/>
                    <a:pt x="143161" y="200692"/>
                    <a:pt x="143161" y="194596"/>
                  </a:cubicBezTo>
                  <a:close/>
                  <a:moveTo>
                    <a:pt x="7144" y="20288"/>
                  </a:moveTo>
                  <a:cubicBezTo>
                    <a:pt x="7144" y="13049"/>
                    <a:pt x="13049" y="7144"/>
                    <a:pt x="20288" y="7144"/>
                  </a:cubicBezTo>
                  <a:cubicBezTo>
                    <a:pt x="27527" y="7144"/>
                    <a:pt x="33433" y="13049"/>
                    <a:pt x="33433" y="20288"/>
                  </a:cubicBezTo>
                  <a:cubicBezTo>
                    <a:pt x="33433" y="26289"/>
                    <a:pt x="29337" y="31433"/>
                    <a:pt x="23813" y="32861"/>
                  </a:cubicBezTo>
                  <a:cubicBezTo>
                    <a:pt x="22669" y="33242"/>
                    <a:pt x="21526" y="33433"/>
                    <a:pt x="20288" y="33433"/>
                  </a:cubicBezTo>
                  <a:cubicBezTo>
                    <a:pt x="19050" y="33433"/>
                    <a:pt x="17812" y="33242"/>
                    <a:pt x="16669" y="32861"/>
                  </a:cubicBezTo>
                  <a:cubicBezTo>
                    <a:pt x="11144" y="31337"/>
                    <a:pt x="7144" y="26289"/>
                    <a:pt x="7144" y="20288"/>
                  </a:cubicBezTo>
                  <a:close/>
                </a:path>
              </a:pathLst>
            </a:custGeom>
            <a:solidFill>
              <a:schemeClr val="accent1"/>
            </a:solidFill>
            <a:ln>
              <a:noFill/>
            </a:ln>
            <a:effectLst>
              <a:outerShdw blurRad="200025" dist="19050" dir="5400000" algn="bl" rotWithShape="0">
                <a:schemeClr val="accent1">
                  <a:alpha val="6667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24" name="Google Shape;1024;p33"/>
            <p:cNvSpPr/>
            <p:nvPr/>
          </p:nvSpPr>
          <p:spPr>
            <a:xfrm>
              <a:off x="7557897" y="2823590"/>
              <a:ext cx="322706" cy="857440"/>
            </a:xfrm>
            <a:custGeom>
              <a:avLst/>
              <a:gdLst/>
              <a:ahLst/>
              <a:cxnLst/>
              <a:rect l="l" t="t" r="r" b="b"/>
              <a:pathLst>
                <a:path w="322706" h="857440" extrusionOk="0">
                  <a:moveTo>
                    <a:pt x="20098" y="824293"/>
                  </a:moveTo>
                  <a:lnTo>
                    <a:pt x="20098" y="561213"/>
                  </a:lnTo>
                  <a:lnTo>
                    <a:pt x="309563" y="271748"/>
                  </a:lnTo>
                  <a:lnTo>
                    <a:pt x="309563" y="33147"/>
                  </a:lnTo>
                  <a:cubicBezTo>
                    <a:pt x="317087" y="31528"/>
                    <a:pt x="322707" y="24860"/>
                    <a:pt x="322707" y="16764"/>
                  </a:cubicBezTo>
                  <a:cubicBezTo>
                    <a:pt x="322707" y="7525"/>
                    <a:pt x="315182" y="0"/>
                    <a:pt x="305943" y="0"/>
                  </a:cubicBezTo>
                  <a:cubicBezTo>
                    <a:pt x="296704" y="0"/>
                    <a:pt x="289179" y="7525"/>
                    <a:pt x="289179" y="16764"/>
                  </a:cubicBezTo>
                  <a:cubicBezTo>
                    <a:pt x="289179" y="24765"/>
                    <a:pt x="294799" y="31432"/>
                    <a:pt x="302323" y="33147"/>
                  </a:cubicBezTo>
                  <a:lnTo>
                    <a:pt x="302323" y="268796"/>
                  </a:lnTo>
                  <a:lnTo>
                    <a:pt x="12859" y="558260"/>
                  </a:lnTo>
                  <a:lnTo>
                    <a:pt x="12859" y="824389"/>
                  </a:lnTo>
                  <a:cubicBezTo>
                    <a:pt x="5524" y="826103"/>
                    <a:pt x="0" y="832771"/>
                    <a:pt x="0" y="840676"/>
                  </a:cubicBezTo>
                  <a:cubicBezTo>
                    <a:pt x="0" y="849916"/>
                    <a:pt x="7525" y="857441"/>
                    <a:pt x="16764" y="857441"/>
                  </a:cubicBezTo>
                  <a:cubicBezTo>
                    <a:pt x="26003" y="857441"/>
                    <a:pt x="33528" y="849916"/>
                    <a:pt x="33528" y="840676"/>
                  </a:cubicBezTo>
                  <a:cubicBezTo>
                    <a:pt x="33528" y="832580"/>
                    <a:pt x="27718" y="825818"/>
                    <a:pt x="20098" y="824293"/>
                  </a:cubicBezTo>
                  <a:close/>
                </a:path>
              </a:pathLst>
            </a:custGeom>
            <a:solidFill>
              <a:schemeClr val="accent1"/>
            </a:solidFill>
            <a:ln>
              <a:noFill/>
            </a:ln>
            <a:effectLst>
              <a:outerShdw blurRad="200025" dist="19050" dir="5400000" algn="bl" rotWithShape="0">
                <a:schemeClr val="accent1">
                  <a:alpha val="6667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1025" name="Google Shape;1025;p33"/>
          <p:cNvGrpSpPr/>
          <p:nvPr/>
        </p:nvGrpSpPr>
        <p:grpSpPr>
          <a:xfrm rot="5400000">
            <a:off x="7541206" y="2887467"/>
            <a:ext cx="1491522" cy="3154743"/>
            <a:chOff x="7350442" y="2608992"/>
            <a:chExt cx="777239" cy="1673160"/>
          </a:xfrm>
        </p:grpSpPr>
        <p:sp>
          <p:nvSpPr>
            <p:cNvPr id="1026" name="Google Shape;1026;p33"/>
            <p:cNvSpPr/>
            <p:nvPr/>
          </p:nvSpPr>
          <p:spPr>
            <a:xfrm>
              <a:off x="7486745" y="2608992"/>
              <a:ext cx="300894" cy="898874"/>
            </a:xfrm>
            <a:custGeom>
              <a:avLst/>
              <a:gdLst/>
              <a:ahLst/>
              <a:cxnLst/>
              <a:rect l="l" t="t" r="r" b="b"/>
              <a:pathLst>
                <a:path w="300894" h="898874" extrusionOk="0">
                  <a:moveTo>
                    <a:pt x="16764" y="858488"/>
                  </a:moveTo>
                  <a:cubicBezTo>
                    <a:pt x="7334" y="860203"/>
                    <a:pt x="0" y="868585"/>
                    <a:pt x="0" y="878491"/>
                  </a:cubicBezTo>
                  <a:cubicBezTo>
                    <a:pt x="0" y="889730"/>
                    <a:pt x="9144" y="898874"/>
                    <a:pt x="20288" y="898874"/>
                  </a:cubicBezTo>
                  <a:cubicBezTo>
                    <a:pt x="31528" y="898874"/>
                    <a:pt x="40672" y="889730"/>
                    <a:pt x="40672" y="878491"/>
                  </a:cubicBezTo>
                  <a:cubicBezTo>
                    <a:pt x="40672" y="868585"/>
                    <a:pt x="33433" y="860203"/>
                    <a:pt x="23908" y="858488"/>
                  </a:cubicBezTo>
                  <a:lnTo>
                    <a:pt x="23908" y="733997"/>
                  </a:lnTo>
                  <a:lnTo>
                    <a:pt x="300895" y="457009"/>
                  </a:lnTo>
                  <a:lnTo>
                    <a:pt x="300895" y="0"/>
                  </a:lnTo>
                  <a:lnTo>
                    <a:pt x="293751" y="0"/>
                  </a:lnTo>
                  <a:lnTo>
                    <a:pt x="293751" y="454057"/>
                  </a:lnTo>
                  <a:lnTo>
                    <a:pt x="16764" y="731044"/>
                  </a:lnTo>
                  <a:lnTo>
                    <a:pt x="16764" y="858488"/>
                  </a:lnTo>
                  <a:close/>
                  <a:moveTo>
                    <a:pt x="33528" y="878491"/>
                  </a:moveTo>
                  <a:cubicBezTo>
                    <a:pt x="33528" y="885825"/>
                    <a:pt x="27622" y="891730"/>
                    <a:pt x="20288" y="891730"/>
                  </a:cubicBezTo>
                  <a:cubicBezTo>
                    <a:pt x="13049" y="891730"/>
                    <a:pt x="7144" y="885825"/>
                    <a:pt x="7144" y="878491"/>
                  </a:cubicBezTo>
                  <a:cubicBezTo>
                    <a:pt x="7144" y="872490"/>
                    <a:pt x="11239" y="867347"/>
                    <a:pt x="16764" y="865918"/>
                  </a:cubicBezTo>
                  <a:cubicBezTo>
                    <a:pt x="17907" y="865537"/>
                    <a:pt x="19050" y="865346"/>
                    <a:pt x="20288" y="865346"/>
                  </a:cubicBezTo>
                  <a:cubicBezTo>
                    <a:pt x="21526" y="865346"/>
                    <a:pt x="22765" y="865537"/>
                    <a:pt x="23908" y="865918"/>
                  </a:cubicBezTo>
                  <a:cubicBezTo>
                    <a:pt x="29527" y="867442"/>
                    <a:pt x="33528" y="872490"/>
                    <a:pt x="33528" y="878491"/>
                  </a:cubicBezTo>
                  <a:close/>
                </a:path>
              </a:pathLst>
            </a:custGeom>
            <a:solidFill>
              <a:schemeClr val="accent1"/>
            </a:solidFill>
            <a:ln>
              <a:noFill/>
            </a:ln>
            <a:effectLst>
              <a:outerShdw blurRad="200025" dist="19050" dir="5400000" algn="bl" rotWithShape="0">
                <a:schemeClr val="accent1">
                  <a:alpha val="6667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27" name="Google Shape;1027;p33"/>
            <p:cNvSpPr/>
            <p:nvPr/>
          </p:nvSpPr>
          <p:spPr>
            <a:xfrm>
              <a:off x="7430357" y="3185731"/>
              <a:ext cx="149161" cy="440054"/>
            </a:xfrm>
            <a:custGeom>
              <a:avLst/>
              <a:gdLst/>
              <a:ahLst/>
              <a:cxnLst/>
              <a:rect l="l" t="t" r="r" b="b"/>
              <a:pathLst>
                <a:path w="149161" h="440054" extrusionOk="0">
                  <a:moveTo>
                    <a:pt x="123349" y="30861"/>
                  </a:moveTo>
                  <a:cubicBezTo>
                    <a:pt x="125921" y="32575"/>
                    <a:pt x="129064" y="33528"/>
                    <a:pt x="132397" y="33528"/>
                  </a:cubicBezTo>
                  <a:cubicBezTo>
                    <a:pt x="141637" y="33528"/>
                    <a:pt x="149162" y="26003"/>
                    <a:pt x="149162" y="16764"/>
                  </a:cubicBezTo>
                  <a:cubicBezTo>
                    <a:pt x="149162" y="7525"/>
                    <a:pt x="141637" y="0"/>
                    <a:pt x="132397" y="0"/>
                  </a:cubicBezTo>
                  <a:cubicBezTo>
                    <a:pt x="123158" y="0"/>
                    <a:pt x="115634" y="7525"/>
                    <a:pt x="115634" y="16764"/>
                  </a:cubicBezTo>
                  <a:cubicBezTo>
                    <a:pt x="115634" y="20098"/>
                    <a:pt x="116586" y="23146"/>
                    <a:pt x="118301" y="25813"/>
                  </a:cubicBezTo>
                  <a:lnTo>
                    <a:pt x="16764" y="127349"/>
                  </a:lnTo>
                  <a:lnTo>
                    <a:pt x="16764" y="399669"/>
                  </a:lnTo>
                  <a:cubicBezTo>
                    <a:pt x="7334" y="401384"/>
                    <a:pt x="0" y="409765"/>
                    <a:pt x="0" y="419671"/>
                  </a:cubicBezTo>
                  <a:cubicBezTo>
                    <a:pt x="0" y="430911"/>
                    <a:pt x="9144" y="440055"/>
                    <a:pt x="20288" y="440055"/>
                  </a:cubicBezTo>
                  <a:cubicBezTo>
                    <a:pt x="31528" y="440055"/>
                    <a:pt x="40672" y="430911"/>
                    <a:pt x="40672" y="419671"/>
                  </a:cubicBezTo>
                  <a:cubicBezTo>
                    <a:pt x="40672" y="409765"/>
                    <a:pt x="33433" y="401384"/>
                    <a:pt x="23908" y="399669"/>
                  </a:cubicBezTo>
                  <a:lnTo>
                    <a:pt x="23908" y="130302"/>
                  </a:lnTo>
                  <a:lnTo>
                    <a:pt x="123349" y="30861"/>
                  </a:lnTo>
                  <a:close/>
                  <a:moveTo>
                    <a:pt x="33623" y="419671"/>
                  </a:moveTo>
                  <a:cubicBezTo>
                    <a:pt x="33623" y="427006"/>
                    <a:pt x="27718" y="432911"/>
                    <a:pt x="20384" y="432911"/>
                  </a:cubicBezTo>
                  <a:cubicBezTo>
                    <a:pt x="13145" y="432911"/>
                    <a:pt x="7239" y="427006"/>
                    <a:pt x="7239" y="419671"/>
                  </a:cubicBezTo>
                  <a:cubicBezTo>
                    <a:pt x="7239" y="413671"/>
                    <a:pt x="11335" y="408527"/>
                    <a:pt x="16859" y="407098"/>
                  </a:cubicBezTo>
                  <a:cubicBezTo>
                    <a:pt x="18002" y="406717"/>
                    <a:pt x="19145" y="406527"/>
                    <a:pt x="20384" y="406527"/>
                  </a:cubicBezTo>
                  <a:cubicBezTo>
                    <a:pt x="21622" y="406527"/>
                    <a:pt x="22860" y="406717"/>
                    <a:pt x="24003" y="407098"/>
                  </a:cubicBezTo>
                  <a:cubicBezTo>
                    <a:pt x="29623" y="408622"/>
                    <a:pt x="33623" y="413671"/>
                    <a:pt x="33623" y="419671"/>
                  </a:cubicBezTo>
                  <a:close/>
                </a:path>
              </a:pathLst>
            </a:custGeom>
            <a:solidFill>
              <a:schemeClr val="accent1"/>
            </a:solidFill>
            <a:ln>
              <a:noFill/>
            </a:ln>
            <a:effectLst>
              <a:outerShdw blurRad="200025" dist="19050" dir="5400000" algn="bl" rotWithShape="0">
                <a:schemeClr val="accent1">
                  <a:alpha val="6667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28" name="Google Shape;1028;p33"/>
            <p:cNvSpPr/>
            <p:nvPr/>
          </p:nvSpPr>
          <p:spPr>
            <a:xfrm>
              <a:off x="7350442" y="2713767"/>
              <a:ext cx="389000" cy="777335"/>
            </a:xfrm>
            <a:custGeom>
              <a:avLst/>
              <a:gdLst/>
              <a:ahLst/>
              <a:cxnLst/>
              <a:rect l="l" t="t" r="r" b="b"/>
              <a:pathLst>
                <a:path w="389000" h="777335" extrusionOk="0">
                  <a:moveTo>
                    <a:pt x="297466" y="400812"/>
                  </a:moveTo>
                  <a:lnTo>
                    <a:pt x="188976" y="400812"/>
                  </a:lnTo>
                  <a:lnTo>
                    <a:pt x="16669" y="573024"/>
                  </a:lnTo>
                  <a:lnTo>
                    <a:pt x="16669" y="736949"/>
                  </a:lnTo>
                  <a:cubicBezTo>
                    <a:pt x="7144" y="738664"/>
                    <a:pt x="0" y="747046"/>
                    <a:pt x="0" y="757047"/>
                  </a:cubicBezTo>
                  <a:cubicBezTo>
                    <a:pt x="0" y="768191"/>
                    <a:pt x="9049" y="777335"/>
                    <a:pt x="20288" y="777335"/>
                  </a:cubicBezTo>
                  <a:cubicBezTo>
                    <a:pt x="31432" y="777335"/>
                    <a:pt x="40576" y="768191"/>
                    <a:pt x="40576" y="757047"/>
                  </a:cubicBezTo>
                  <a:cubicBezTo>
                    <a:pt x="40576" y="747046"/>
                    <a:pt x="33242" y="738664"/>
                    <a:pt x="23813" y="736949"/>
                  </a:cubicBezTo>
                  <a:lnTo>
                    <a:pt x="23813" y="575977"/>
                  </a:lnTo>
                  <a:lnTo>
                    <a:pt x="191929" y="407956"/>
                  </a:lnTo>
                  <a:lnTo>
                    <a:pt x="300418" y="407956"/>
                  </a:lnTo>
                  <a:lnTo>
                    <a:pt x="372237" y="336042"/>
                  </a:lnTo>
                  <a:lnTo>
                    <a:pt x="372237" y="40291"/>
                  </a:lnTo>
                  <a:cubicBezTo>
                    <a:pt x="381667" y="38576"/>
                    <a:pt x="389001" y="30289"/>
                    <a:pt x="389001" y="20288"/>
                  </a:cubicBezTo>
                  <a:cubicBezTo>
                    <a:pt x="389001" y="9049"/>
                    <a:pt x="379857" y="0"/>
                    <a:pt x="368713" y="0"/>
                  </a:cubicBezTo>
                  <a:cubicBezTo>
                    <a:pt x="357473" y="0"/>
                    <a:pt x="348329" y="9049"/>
                    <a:pt x="348329" y="20288"/>
                  </a:cubicBezTo>
                  <a:cubicBezTo>
                    <a:pt x="348329" y="30289"/>
                    <a:pt x="355568" y="38576"/>
                    <a:pt x="365093" y="40291"/>
                  </a:cubicBezTo>
                  <a:lnTo>
                    <a:pt x="365093" y="333089"/>
                  </a:lnTo>
                  <a:lnTo>
                    <a:pt x="297466" y="400812"/>
                  </a:lnTo>
                  <a:close/>
                  <a:moveTo>
                    <a:pt x="33433" y="757047"/>
                  </a:moveTo>
                  <a:cubicBezTo>
                    <a:pt x="33433" y="764286"/>
                    <a:pt x="27527" y="770192"/>
                    <a:pt x="20288" y="770192"/>
                  </a:cubicBezTo>
                  <a:cubicBezTo>
                    <a:pt x="13049" y="770192"/>
                    <a:pt x="7144" y="764286"/>
                    <a:pt x="7144" y="757047"/>
                  </a:cubicBezTo>
                  <a:cubicBezTo>
                    <a:pt x="7144" y="750951"/>
                    <a:pt x="11144" y="745903"/>
                    <a:pt x="16669" y="744379"/>
                  </a:cubicBezTo>
                  <a:cubicBezTo>
                    <a:pt x="17812" y="743998"/>
                    <a:pt x="19050" y="743807"/>
                    <a:pt x="20288" y="743807"/>
                  </a:cubicBezTo>
                  <a:cubicBezTo>
                    <a:pt x="21526" y="743807"/>
                    <a:pt x="22669" y="743998"/>
                    <a:pt x="23813" y="744379"/>
                  </a:cubicBezTo>
                  <a:cubicBezTo>
                    <a:pt x="29337" y="745808"/>
                    <a:pt x="33433" y="750951"/>
                    <a:pt x="33433" y="757047"/>
                  </a:cubicBezTo>
                  <a:close/>
                  <a:moveTo>
                    <a:pt x="355473" y="20288"/>
                  </a:moveTo>
                  <a:cubicBezTo>
                    <a:pt x="355473" y="13049"/>
                    <a:pt x="361379" y="7144"/>
                    <a:pt x="368713" y="7144"/>
                  </a:cubicBezTo>
                  <a:cubicBezTo>
                    <a:pt x="375952" y="7144"/>
                    <a:pt x="381857" y="13049"/>
                    <a:pt x="381857" y="20288"/>
                  </a:cubicBezTo>
                  <a:cubicBezTo>
                    <a:pt x="381857" y="26289"/>
                    <a:pt x="377761" y="31432"/>
                    <a:pt x="372237" y="32861"/>
                  </a:cubicBezTo>
                  <a:cubicBezTo>
                    <a:pt x="371094" y="33242"/>
                    <a:pt x="369951" y="33433"/>
                    <a:pt x="368713" y="33433"/>
                  </a:cubicBezTo>
                  <a:cubicBezTo>
                    <a:pt x="367474" y="33433"/>
                    <a:pt x="366236" y="33242"/>
                    <a:pt x="365093" y="32861"/>
                  </a:cubicBezTo>
                  <a:cubicBezTo>
                    <a:pt x="359473" y="31337"/>
                    <a:pt x="355473" y="26289"/>
                    <a:pt x="355473" y="20288"/>
                  </a:cubicBezTo>
                  <a:close/>
                </a:path>
              </a:pathLst>
            </a:custGeom>
            <a:solidFill>
              <a:schemeClr val="accent1"/>
            </a:solidFill>
            <a:ln>
              <a:noFill/>
            </a:ln>
            <a:effectLst>
              <a:outerShdw blurRad="200025" dist="19050" dir="5400000" algn="bl" rotWithShape="0">
                <a:schemeClr val="accent1">
                  <a:alpha val="6667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29" name="Google Shape;1029;p33"/>
            <p:cNvSpPr/>
            <p:nvPr/>
          </p:nvSpPr>
          <p:spPr>
            <a:xfrm>
              <a:off x="7860696" y="2608992"/>
              <a:ext cx="266985" cy="1341405"/>
            </a:xfrm>
            <a:custGeom>
              <a:avLst/>
              <a:gdLst/>
              <a:ahLst/>
              <a:cxnLst/>
              <a:rect l="l" t="t" r="r" b="b"/>
              <a:pathLst>
                <a:path w="266985" h="1341405" extrusionOk="0">
                  <a:moveTo>
                    <a:pt x="266986" y="744569"/>
                  </a:moveTo>
                  <a:lnTo>
                    <a:pt x="266986" y="0"/>
                  </a:lnTo>
                  <a:lnTo>
                    <a:pt x="259842" y="0"/>
                  </a:lnTo>
                  <a:lnTo>
                    <a:pt x="259842" y="741617"/>
                  </a:lnTo>
                  <a:lnTo>
                    <a:pt x="13145" y="988314"/>
                  </a:lnTo>
                  <a:lnTo>
                    <a:pt x="13145" y="1308259"/>
                  </a:lnTo>
                  <a:cubicBezTo>
                    <a:pt x="5620" y="1309878"/>
                    <a:pt x="0" y="1316546"/>
                    <a:pt x="0" y="1324642"/>
                  </a:cubicBezTo>
                  <a:cubicBezTo>
                    <a:pt x="0" y="1333881"/>
                    <a:pt x="7525" y="1341406"/>
                    <a:pt x="16764" y="1341406"/>
                  </a:cubicBezTo>
                  <a:cubicBezTo>
                    <a:pt x="26003" y="1341406"/>
                    <a:pt x="33528" y="1333881"/>
                    <a:pt x="33528" y="1324642"/>
                  </a:cubicBezTo>
                  <a:cubicBezTo>
                    <a:pt x="33528" y="1316641"/>
                    <a:pt x="27908" y="1309973"/>
                    <a:pt x="20384" y="1308259"/>
                  </a:cubicBezTo>
                  <a:lnTo>
                    <a:pt x="20384" y="991267"/>
                  </a:lnTo>
                  <a:lnTo>
                    <a:pt x="266986" y="744569"/>
                  </a:lnTo>
                  <a:close/>
                </a:path>
              </a:pathLst>
            </a:custGeom>
            <a:solidFill>
              <a:schemeClr val="accent1"/>
            </a:solidFill>
            <a:ln>
              <a:noFill/>
            </a:ln>
            <a:effectLst>
              <a:outerShdw blurRad="200025" dist="19050" dir="5400000" algn="bl" rotWithShape="0">
                <a:schemeClr val="accent1">
                  <a:alpha val="6667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30" name="Google Shape;1030;p33"/>
            <p:cNvSpPr/>
            <p:nvPr/>
          </p:nvSpPr>
          <p:spPr>
            <a:xfrm>
              <a:off x="7602140" y="2608992"/>
              <a:ext cx="370998" cy="1562195"/>
            </a:xfrm>
            <a:custGeom>
              <a:avLst/>
              <a:gdLst/>
              <a:ahLst/>
              <a:cxnLst/>
              <a:rect l="l" t="t" r="r" b="b"/>
              <a:pathLst>
                <a:path w="370998" h="1562195" extrusionOk="0">
                  <a:moveTo>
                    <a:pt x="158496" y="1521905"/>
                  </a:moveTo>
                  <a:lnTo>
                    <a:pt x="158496" y="1225868"/>
                  </a:lnTo>
                  <a:lnTo>
                    <a:pt x="95155" y="1162431"/>
                  </a:lnTo>
                  <a:lnTo>
                    <a:pt x="95155" y="939070"/>
                  </a:lnTo>
                  <a:lnTo>
                    <a:pt x="156210" y="878014"/>
                  </a:lnTo>
                  <a:lnTo>
                    <a:pt x="156210" y="839534"/>
                  </a:lnTo>
                  <a:lnTo>
                    <a:pt x="317659" y="678085"/>
                  </a:lnTo>
                  <a:cubicBezTo>
                    <a:pt x="320897" y="680466"/>
                    <a:pt x="324898" y="681800"/>
                    <a:pt x="329184" y="681800"/>
                  </a:cubicBezTo>
                  <a:cubicBezTo>
                    <a:pt x="340423" y="681800"/>
                    <a:pt x="349568" y="672655"/>
                    <a:pt x="349568" y="661511"/>
                  </a:cubicBezTo>
                  <a:cubicBezTo>
                    <a:pt x="349568" y="650272"/>
                    <a:pt x="340423" y="641128"/>
                    <a:pt x="329184" y="641128"/>
                  </a:cubicBezTo>
                  <a:cubicBezTo>
                    <a:pt x="318040" y="641128"/>
                    <a:pt x="308896" y="650272"/>
                    <a:pt x="308896" y="661511"/>
                  </a:cubicBezTo>
                  <a:cubicBezTo>
                    <a:pt x="308896" y="665797"/>
                    <a:pt x="310229" y="669798"/>
                    <a:pt x="312611" y="673037"/>
                  </a:cubicBezTo>
                  <a:lnTo>
                    <a:pt x="267843" y="717804"/>
                  </a:lnTo>
                  <a:lnTo>
                    <a:pt x="267843" y="635413"/>
                  </a:lnTo>
                  <a:lnTo>
                    <a:pt x="370999" y="532257"/>
                  </a:lnTo>
                  <a:lnTo>
                    <a:pt x="370999" y="273844"/>
                  </a:lnTo>
                  <a:lnTo>
                    <a:pt x="319183" y="222028"/>
                  </a:lnTo>
                  <a:lnTo>
                    <a:pt x="319183" y="0"/>
                  </a:lnTo>
                  <a:lnTo>
                    <a:pt x="312039" y="0"/>
                  </a:lnTo>
                  <a:lnTo>
                    <a:pt x="312039" y="503777"/>
                  </a:lnTo>
                  <a:lnTo>
                    <a:pt x="16669" y="799147"/>
                  </a:lnTo>
                  <a:lnTo>
                    <a:pt x="16669" y="1479995"/>
                  </a:lnTo>
                  <a:cubicBezTo>
                    <a:pt x="7144" y="1481709"/>
                    <a:pt x="0" y="1490091"/>
                    <a:pt x="0" y="1500092"/>
                  </a:cubicBezTo>
                  <a:cubicBezTo>
                    <a:pt x="0" y="1511237"/>
                    <a:pt x="9049" y="1520381"/>
                    <a:pt x="20288" y="1520381"/>
                  </a:cubicBezTo>
                  <a:cubicBezTo>
                    <a:pt x="31528" y="1520381"/>
                    <a:pt x="40577" y="1511237"/>
                    <a:pt x="40577" y="1500092"/>
                  </a:cubicBezTo>
                  <a:cubicBezTo>
                    <a:pt x="40577" y="1490091"/>
                    <a:pt x="33338" y="1481709"/>
                    <a:pt x="23813" y="1479995"/>
                  </a:cubicBezTo>
                  <a:lnTo>
                    <a:pt x="23813" y="802100"/>
                  </a:lnTo>
                  <a:lnTo>
                    <a:pt x="319183" y="506730"/>
                  </a:lnTo>
                  <a:lnTo>
                    <a:pt x="319183" y="232124"/>
                  </a:lnTo>
                  <a:lnTo>
                    <a:pt x="363855" y="276796"/>
                  </a:lnTo>
                  <a:lnTo>
                    <a:pt x="363855" y="529304"/>
                  </a:lnTo>
                  <a:lnTo>
                    <a:pt x="260699" y="632460"/>
                  </a:lnTo>
                  <a:lnTo>
                    <a:pt x="260699" y="724948"/>
                  </a:lnTo>
                  <a:lnTo>
                    <a:pt x="260699" y="724948"/>
                  </a:lnTo>
                  <a:lnTo>
                    <a:pt x="149066" y="836485"/>
                  </a:lnTo>
                  <a:lnTo>
                    <a:pt x="149066" y="874967"/>
                  </a:lnTo>
                  <a:lnTo>
                    <a:pt x="95155" y="928973"/>
                  </a:lnTo>
                  <a:lnTo>
                    <a:pt x="95155" y="821341"/>
                  </a:lnTo>
                  <a:lnTo>
                    <a:pt x="178498" y="738092"/>
                  </a:lnTo>
                  <a:cubicBezTo>
                    <a:pt x="181737" y="740473"/>
                    <a:pt x="185738" y="741807"/>
                    <a:pt x="190024" y="741807"/>
                  </a:cubicBezTo>
                  <a:cubicBezTo>
                    <a:pt x="201263" y="741807"/>
                    <a:pt x="210312" y="732663"/>
                    <a:pt x="210312" y="721423"/>
                  </a:cubicBezTo>
                  <a:cubicBezTo>
                    <a:pt x="210312" y="710279"/>
                    <a:pt x="201263" y="701135"/>
                    <a:pt x="190024" y="701135"/>
                  </a:cubicBezTo>
                  <a:cubicBezTo>
                    <a:pt x="178784" y="701135"/>
                    <a:pt x="169736" y="710279"/>
                    <a:pt x="169736" y="721423"/>
                  </a:cubicBezTo>
                  <a:cubicBezTo>
                    <a:pt x="169736" y="725805"/>
                    <a:pt x="171069" y="729805"/>
                    <a:pt x="173355" y="733044"/>
                  </a:cubicBezTo>
                  <a:lnTo>
                    <a:pt x="88011" y="818388"/>
                  </a:lnTo>
                  <a:lnTo>
                    <a:pt x="88011" y="1165384"/>
                  </a:lnTo>
                  <a:lnTo>
                    <a:pt x="151352" y="1228820"/>
                  </a:lnTo>
                  <a:lnTo>
                    <a:pt x="151352" y="1521905"/>
                  </a:lnTo>
                  <a:cubicBezTo>
                    <a:pt x="141732" y="1523524"/>
                    <a:pt x="134493" y="1531906"/>
                    <a:pt x="134493" y="1541907"/>
                  </a:cubicBezTo>
                  <a:cubicBezTo>
                    <a:pt x="134493" y="1553147"/>
                    <a:pt x="143542" y="1562195"/>
                    <a:pt x="154781" y="1562195"/>
                  </a:cubicBezTo>
                  <a:cubicBezTo>
                    <a:pt x="166021" y="1562195"/>
                    <a:pt x="175070" y="1553147"/>
                    <a:pt x="175070" y="1541907"/>
                  </a:cubicBezTo>
                  <a:cubicBezTo>
                    <a:pt x="175070" y="1532001"/>
                    <a:pt x="167926" y="1523714"/>
                    <a:pt x="158496" y="1521905"/>
                  </a:cubicBezTo>
                  <a:close/>
                  <a:moveTo>
                    <a:pt x="316039" y="661511"/>
                  </a:moveTo>
                  <a:cubicBezTo>
                    <a:pt x="316039" y="654177"/>
                    <a:pt x="321945" y="648272"/>
                    <a:pt x="329184" y="648272"/>
                  </a:cubicBezTo>
                  <a:cubicBezTo>
                    <a:pt x="336518" y="648272"/>
                    <a:pt x="342424" y="654177"/>
                    <a:pt x="342424" y="661511"/>
                  </a:cubicBezTo>
                  <a:cubicBezTo>
                    <a:pt x="342424" y="668750"/>
                    <a:pt x="336518" y="674656"/>
                    <a:pt x="329184" y="674656"/>
                  </a:cubicBezTo>
                  <a:cubicBezTo>
                    <a:pt x="326898" y="674656"/>
                    <a:pt x="324707" y="674084"/>
                    <a:pt x="322802" y="672941"/>
                  </a:cubicBezTo>
                  <a:cubicBezTo>
                    <a:pt x="320707" y="671798"/>
                    <a:pt x="318897" y="669988"/>
                    <a:pt x="317754" y="667893"/>
                  </a:cubicBezTo>
                  <a:cubicBezTo>
                    <a:pt x="316611" y="665988"/>
                    <a:pt x="316039" y="663797"/>
                    <a:pt x="316039" y="661511"/>
                  </a:cubicBezTo>
                  <a:close/>
                  <a:moveTo>
                    <a:pt x="33433" y="1500092"/>
                  </a:moveTo>
                  <a:cubicBezTo>
                    <a:pt x="33433" y="1507331"/>
                    <a:pt x="27527" y="1513237"/>
                    <a:pt x="20288" y="1513237"/>
                  </a:cubicBezTo>
                  <a:cubicBezTo>
                    <a:pt x="13049" y="1513237"/>
                    <a:pt x="7144" y="1507331"/>
                    <a:pt x="7144" y="1500092"/>
                  </a:cubicBezTo>
                  <a:cubicBezTo>
                    <a:pt x="7144" y="1493996"/>
                    <a:pt x="11144" y="1488948"/>
                    <a:pt x="16669" y="1487424"/>
                  </a:cubicBezTo>
                  <a:cubicBezTo>
                    <a:pt x="17812" y="1487043"/>
                    <a:pt x="19050" y="1486853"/>
                    <a:pt x="20288" y="1486853"/>
                  </a:cubicBezTo>
                  <a:cubicBezTo>
                    <a:pt x="21527" y="1486853"/>
                    <a:pt x="22670" y="1487043"/>
                    <a:pt x="23813" y="1487424"/>
                  </a:cubicBezTo>
                  <a:cubicBezTo>
                    <a:pt x="29337" y="1488853"/>
                    <a:pt x="33433" y="1493996"/>
                    <a:pt x="33433" y="1500092"/>
                  </a:cubicBezTo>
                  <a:close/>
                  <a:moveTo>
                    <a:pt x="176879" y="721423"/>
                  </a:moveTo>
                  <a:cubicBezTo>
                    <a:pt x="176879" y="714184"/>
                    <a:pt x="182785" y="708279"/>
                    <a:pt x="190024" y="708279"/>
                  </a:cubicBezTo>
                  <a:cubicBezTo>
                    <a:pt x="197263" y="708279"/>
                    <a:pt x="203168" y="714184"/>
                    <a:pt x="203168" y="721423"/>
                  </a:cubicBezTo>
                  <a:cubicBezTo>
                    <a:pt x="203168" y="728758"/>
                    <a:pt x="197263" y="734663"/>
                    <a:pt x="190024" y="734663"/>
                  </a:cubicBezTo>
                  <a:cubicBezTo>
                    <a:pt x="187738" y="734663"/>
                    <a:pt x="185547" y="734092"/>
                    <a:pt x="183642" y="732949"/>
                  </a:cubicBezTo>
                  <a:cubicBezTo>
                    <a:pt x="181546" y="731806"/>
                    <a:pt x="179737" y="730091"/>
                    <a:pt x="178594" y="727901"/>
                  </a:cubicBezTo>
                  <a:cubicBezTo>
                    <a:pt x="177451" y="725996"/>
                    <a:pt x="176879" y="723805"/>
                    <a:pt x="176879" y="721423"/>
                  </a:cubicBezTo>
                  <a:close/>
                  <a:moveTo>
                    <a:pt x="154781" y="1555052"/>
                  </a:moveTo>
                  <a:cubicBezTo>
                    <a:pt x="147542" y="1555052"/>
                    <a:pt x="141637" y="1549146"/>
                    <a:pt x="141637" y="1541907"/>
                  </a:cubicBezTo>
                  <a:cubicBezTo>
                    <a:pt x="141637" y="1535811"/>
                    <a:pt x="145733" y="1530763"/>
                    <a:pt x="151352" y="1529239"/>
                  </a:cubicBezTo>
                  <a:cubicBezTo>
                    <a:pt x="152495" y="1528953"/>
                    <a:pt x="153638" y="1528763"/>
                    <a:pt x="154781" y="1528763"/>
                  </a:cubicBezTo>
                  <a:cubicBezTo>
                    <a:pt x="156115" y="1528763"/>
                    <a:pt x="157353" y="1528953"/>
                    <a:pt x="158496" y="1529334"/>
                  </a:cubicBezTo>
                  <a:cubicBezTo>
                    <a:pt x="163925" y="1530953"/>
                    <a:pt x="167926" y="1536002"/>
                    <a:pt x="167926" y="1541907"/>
                  </a:cubicBezTo>
                  <a:cubicBezTo>
                    <a:pt x="167926" y="1549146"/>
                    <a:pt x="162020" y="1555052"/>
                    <a:pt x="154781" y="1555052"/>
                  </a:cubicBezTo>
                  <a:close/>
                </a:path>
              </a:pathLst>
            </a:custGeom>
            <a:solidFill>
              <a:schemeClr val="accent1"/>
            </a:solidFill>
            <a:ln>
              <a:noFill/>
            </a:ln>
            <a:effectLst>
              <a:outerShdw blurRad="200025" dist="19050" dir="5400000" algn="bl" rotWithShape="0">
                <a:schemeClr val="accent1">
                  <a:alpha val="6667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31" name="Google Shape;1031;p33"/>
            <p:cNvSpPr/>
            <p:nvPr/>
          </p:nvSpPr>
          <p:spPr>
            <a:xfrm>
              <a:off x="7666005" y="3837621"/>
              <a:ext cx="75628" cy="444531"/>
            </a:xfrm>
            <a:custGeom>
              <a:avLst/>
              <a:gdLst/>
              <a:ahLst/>
              <a:cxnLst/>
              <a:rect l="l" t="t" r="r" b="b"/>
              <a:pathLst>
                <a:path w="75628" h="444531" extrusionOk="0">
                  <a:moveTo>
                    <a:pt x="58865" y="404146"/>
                  </a:moveTo>
                  <a:lnTo>
                    <a:pt x="58865" y="53816"/>
                  </a:lnTo>
                  <a:lnTo>
                    <a:pt x="30861" y="25813"/>
                  </a:lnTo>
                  <a:cubicBezTo>
                    <a:pt x="32576" y="23241"/>
                    <a:pt x="33528" y="20098"/>
                    <a:pt x="33528" y="16764"/>
                  </a:cubicBezTo>
                  <a:cubicBezTo>
                    <a:pt x="33528" y="7525"/>
                    <a:pt x="26003" y="0"/>
                    <a:pt x="16764" y="0"/>
                  </a:cubicBezTo>
                  <a:cubicBezTo>
                    <a:pt x="7525" y="0"/>
                    <a:pt x="0" y="7525"/>
                    <a:pt x="0" y="16764"/>
                  </a:cubicBezTo>
                  <a:cubicBezTo>
                    <a:pt x="0" y="26003"/>
                    <a:pt x="7525" y="33528"/>
                    <a:pt x="16764" y="33528"/>
                  </a:cubicBezTo>
                  <a:cubicBezTo>
                    <a:pt x="20098" y="33528"/>
                    <a:pt x="23146" y="32480"/>
                    <a:pt x="25813" y="30861"/>
                  </a:cubicBezTo>
                  <a:lnTo>
                    <a:pt x="25813" y="30861"/>
                  </a:lnTo>
                  <a:lnTo>
                    <a:pt x="51721" y="56769"/>
                  </a:lnTo>
                  <a:lnTo>
                    <a:pt x="51721" y="404146"/>
                  </a:lnTo>
                  <a:cubicBezTo>
                    <a:pt x="42196" y="405860"/>
                    <a:pt x="34957" y="414242"/>
                    <a:pt x="34957" y="424148"/>
                  </a:cubicBezTo>
                  <a:cubicBezTo>
                    <a:pt x="34957" y="435388"/>
                    <a:pt x="44101" y="444532"/>
                    <a:pt x="55341" y="444532"/>
                  </a:cubicBezTo>
                  <a:cubicBezTo>
                    <a:pt x="66485" y="444532"/>
                    <a:pt x="75629" y="435388"/>
                    <a:pt x="75629" y="424148"/>
                  </a:cubicBezTo>
                  <a:cubicBezTo>
                    <a:pt x="75629" y="414242"/>
                    <a:pt x="68294" y="405860"/>
                    <a:pt x="58865" y="404146"/>
                  </a:cubicBezTo>
                  <a:close/>
                  <a:moveTo>
                    <a:pt x="55341" y="437388"/>
                  </a:moveTo>
                  <a:cubicBezTo>
                    <a:pt x="48006" y="437388"/>
                    <a:pt x="42101" y="431483"/>
                    <a:pt x="42101" y="424148"/>
                  </a:cubicBezTo>
                  <a:cubicBezTo>
                    <a:pt x="42101" y="418147"/>
                    <a:pt x="46101" y="413099"/>
                    <a:pt x="51721" y="411575"/>
                  </a:cubicBezTo>
                  <a:cubicBezTo>
                    <a:pt x="52864" y="411194"/>
                    <a:pt x="54102" y="411004"/>
                    <a:pt x="55341" y="411004"/>
                  </a:cubicBezTo>
                  <a:cubicBezTo>
                    <a:pt x="56579" y="411004"/>
                    <a:pt x="57722" y="411194"/>
                    <a:pt x="58865" y="411575"/>
                  </a:cubicBezTo>
                  <a:cubicBezTo>
                    <a:pt x="64389" y="413004"/>
                    <a:pt x="68485" y="418147"/>
                    <a:pt x="68485" y="424148"/>
                  </a:cubicBezTo>
                  <a:cubicBezTo>
                    <a:pt x="68485" y="431483"/>
                    <a:pt x="62579" y="437388"/>
                    <a:pt x="55341" y="437388"/>
                  </a:cubicBezTo>
                  <a:close/>
                </a:path>
              </a:pathLst>
            </a:custGeom>
            <a:solidFill>
              <a:schemeClr val="accent1"/>
            </a:solidFill>
            <a:ln>
              <a:noFill/>
            </a:ln>
            <a:effectLst>
              <a:outerShdw blurRad="200025" dist="19050" dir="5400000" algn="bl" rotWithShape="0">
                <a:schemeClr val="accent1">
                  <a:alpha val="6667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32" name="Google Shape;1032;p33"/>
            <p:cNvSpPr/>
            <p:nvPr/>
          </p:nvSpPr>
          <p:spPr>
            <a:xfrm>
              <a:off x="7350442" y="3539870"/>
              <a:ext cx="240982" cy="701039"/>
            </a:xfrm>
            <a:custGeom>
              <a:avLst/>
              <a:gdLst/>
              <a:ahLst/>
              <a:cxnLst/>
              <a:rect l="l" t="t" r="r" b="b"/>
              <a:pathLst>
                <a:path w="240982" h="701039" extrusionOk="0">
                  <a:moveTo>
                    <a:pt x="227838" y="667893"/>
                  </a:moveTo>
                  <a:lnTo>
                    <a:pt x="227838" y="410146"/>
                  </a:lnTo>
                  <a:lnTo>
                    <a:pt x="160210" y="342519"/>
                  </a:lnTo>
                  <a:lnTo>
                    <a:pt x="160210" y="214503"/>
                  </a:lnTo>
                  <a:cubicBezTo>
                    <a:pt x="169545" y="212693"/>
                    <a:pt x="176689" y="204407"/>
                    <a:pt x="176689" y="194596"/>
                  </a:cubicBezTo>
                  <a:cubicBezTo>
                    <a:pt x="176689" y="183356"/>
                    <a:pt x="167545" y="174308"/>
                    <a:pt x="156400" y="174308"/>
                  </a:cubicBezTo>
                  <a:cubicBezTo>
                    <a:pt x="145161" y="174308"/>
                    <a:pt x="136017" y="183356"/>
                    <a:pt x="136017" y="194596"/>
                  </a:cubicBezTo>
                  <a:cubicBezTo>
                    <a:pt x="136017" y="204597"/>
                    <a:pt x="143446" y="212979"/>
                    <a:pt x="153067" y="214598"/>
                  </a:cubicBezTo>
                  <a:lnTo>
                    <a:pt x="153067" y="345472"/>
                  </a:lnTo>
                  <a:lnTo>
                    <a:pt x="220694" y="413099"/>
                  </a:lnTo>
                  <a:lnTo>
                    <a:pt x="220694" y="493681"/>
                  </a:lnTo>
                  <a:lnTo>
                    <a:pt x="103441" y="376428"/>
                  </a:lnTo>
                  <a:lnTo>
                    <a:pt x="103441" y="216122"/>
                  </a:lnTo>
                  <a:lnTo>
                    <a:pt x="23813" y="136493"/>
                  </a:lnTo>
                  <a:lnTo>
                    <a:pt x="23813" y="40291"/>
                  </a:lnTo>
                  <a:cubicBezTo>
                    <a:pt x="33242" y="38576"/>
                    <a:pt x="40576" y="30290"/>
                    <a:pt x="40576" y="20288"/>
                  </a:cubicBezTo>
                  <a:cubicBezTo>
                    <a:pt x="40576" y="9144"/>
                    <a:pt x="31432" y="0"/>
                    <a:pt x="20288" y="0"/>
                  </a:cubicBezTo>
                  <a:cubicBezTo>
                    <a:pt x="9049" y="0"/>
                    <a:pt x="0" y="9144"/>
                    <a:pt x="0" y="20288"/>
                  </a:cubicBezTo>
                  <a:cubicBezTo>
                    <a:pt x="0" y="30290"/>
                    <a:pt x="7144" y="38576"/>
                    <a:pt x="16669" y="40291"/>
                  </a:cubicBezTo>
                  <a:lnTo>
                    <a:pt x="16669" y="139446"/>
                  </a:lnTo>
                  <a:lnTo>
                    <a:pt x="96298" y="219075"/>
                  </a:lnTo>
                  <a:lnTo>
                    <a:pt x="96298" y="379381"/>
                  </a:lnTo>
                  <a:lnTo>
                    <a:pt x="220694" y="503777"/>
                  </a:lnTo>
                  <a:lnTo>
                    <a:pt x="220694" y="667893"/>
                  </a:lnTo>
                  <a:cubicBezTo>
                    <a:pt x="213169" y="669512"/>
                    <a:pt x="207454" y="676180"/>
                    <a:pt x="207454" y="684276"/>
                  </a:cubicBezTo>
                  <a:cubicBezTo>
                    <a:pt x="207454" y="693515"/>
                    <a:pt x="214979" y="701040"/>
                    <a:pt x="224218" y="701040"/>
                  </a:cubicBezTo>
                  <a:cubicBezTo>
                    <a:pt x="233458" y="701040"/>
                    <a:pt x="240982" y="693515"/>
                    <a:pt x="240982" y="684276"/>
                  </a:cubicBezTo>
                  <a:cubicBezTo>
                    <a:pt x="240887" y="676275"/>
                    <a:pt x="235267" y="669608"/>
                    <a:pt x="227838" y="667893"/>
                  </a:cubicBezTo>
                  <a:close/>
                  <a:moveTo>
                    <a:pt x="143161" y="194596"/>
                  </a:moveTo>
                  <a:cubicBezTo>
                    <a:pt x="143161" y="187357"/>
                    <a:pt x="149066" y="181451"/>
                    <a:pt x="156400" y="181451"/>
                  </a:cubicBezTo>
                  <a:cubicBezTo>
                    <a:pt x="163639" y="181451"/>
                    <a:pt x="169545" y="187357"/>
                    <a:pt x="169545" y="194596"/>
                  </a:cubicBezTo>
                  <a:cubicBezTo>
                    <a:pt x="169545" y="200501"/>
                    <a:pt x="165640" y="205550"/>
                    <a:pt x="160210" y="207074"/>
                  </a:cubicBezTo>
                  <a:cubicBezTo>
                    <a:pt x="158972" y="207550"/>
                    <a:pt x="157734" y="207740"/>
                    <a:pt x="156400" y="207740"/>
                  </a:cubicBezTo>
                  <a:cubicBezTo>
                    <a:pt x="155257" y="207740"/>
                    <a:pt x="154114" y="207550"/>
                    <a:pt x="153067" y="207264"/>
                  </a:cubicBezTo>
                  <a:cubicBezTo>
                    <a:pt x="147352" y="205835"/>
                    <a:pt x="143161" y="200692"/>
                    <a:pt x="143161" y="194596"/>
                  </a:cubicBezTo>
                  <a:close/>
                  <a:moveTo>
                    <a:pt x="7144" y="20288"/>
                  </a:moveTo>
                  <a:cubicBezTo>
                    <a:pt x="7144" y="13049"/>
                    <a:pt x="13049" y="7144"/>
                    <a:pt x="20288" y="7144"/>
                  </a:cubicBezTo>
                  <a:cubicBezTo>
                    <a:pt x="27527" y="7144"/>
                    <a:pt x="33433" y="13049"/>
                    <a:pt x="33433" y="20288"/>
                  </a:cubicBezTo>
                  <a:cubicBezTo>
                    <a:pt x="33433" y="26289"/>
                    <a:pt x="29337" y="31433"/>
                    <a:pt x="23813" y="32861"/>
                  </a:cubicBezTo>
                  <a:cubicBezTo>
                    <a:pt x="22669" y="33242"/>
                    <a:pt x="21526" y="33433"/>
                    <a:pt x="20288" y="33433"/>
                  </a:cubicBezTo>
                  <a:cubicBezTo>
                    <a:pt x="19050" y="33433"/>
                    <a:pt x="17812" y="33242"/>
                    <a:pt x="16669" y="32861"/>
                  </a:cubicBezTo>
                  <a:cubicBezTo>
                    <a:pt x="11144" y="31337"/>
                    <a:pt x="7144" y="26289"/>
                    <a:pt x="7144" y="20288"/>
                  </a:cubicBezTo>
                  <a:close/>
                </a:path>
              </a:pathLst>
            </a:custGeom>
            <a:solidFill>
              <a:schemeClr val="accent1"/>
            </a:solidFill>
            <a:ln>
              <a:noFill/>
            </a:ln>
            <a:effectLst>
              <a:outerShdw blurRad="200025" dist="19050" dir="5400000" algn="bl" rotWithShape="0">
                <a:schemeClr val="accent1">
                  <a:alpha val="6667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33" name="Google Shape;1033;p33"/>
            <p:cNvSpPr/>
            <p:nvPr/>
          </p:nvSpPr>
          <p:spPr>
            <a:xfrm>
              <a:off x="7557897" y="2823590"/>
              <a:ext cx="322706" cy="857440"/>
            </a:xfrm>
            <a:custGeom>
              <a:avLst/>
              <a:gdLst/>
              <a:ahLst/>
              <a:cxnLst/>
              <a:rect l="l" t="t" r="r" b="b"/>
              <a:pathLst>
                <a:path w="322706" h="857440" extrusionOk="0">
                  <a:moveTo>
                    <a:pt x="20098" y="824293"/>
                  </a:moveTo>
                  <a:lnTo>
                    <a:pt x="20098" y="561213"/>
                  </a:lnTo>
                  <a:lnTo>
                    <a:pt x="309563" y="271748"/>
                  </a:lnTo>
                  <a:lnTo>
                    <a:pt x="309563" y="33147"/>
                  </a:lnTo>
                  <a:cubicBezTo>
                    <a:pt x="317087" y="31528"/>
                    <a:pt x="322707" y="24860"/>
                    <a:pt x="322707" y="16764"/>
                  </a:cubicBezTo>
                  <a:cubicBezTo>
                    <a:pt x="322707" y="7525"/>
                    <a:pt x="315182" y="0"/>
                    <a:pt x="305943" y="0"/>
                  </a:cubicBezTo>
                  <a:cubicBezTo>
                    <a:pt x="296704" y="0"/>
                    <a:pt x="289179" y="7525"/>
                    <a:pt x="289179" y="16764"/>
                  </a:cubicBezTo>
                  <a:cubicBezTo>
                    <a:pt x="289179" y="24765"/>
                    <a:pt x="294799" y="31432"/>
                    <a:pt x="302323" y="33147"/>
                  </a:cubicBezTo>
                  <a:lnTo>
                    <a:pt x="302323" y="268796"/>
                  </a:lnTo>
                  <a:lnTo>
                    <a:pt x="12859" y="558260"/>
                  </a:lnTo>
                  <a:lnTo>
                    <a:pt x="12859" y="824389"/>
                  </a:lnTo>
                  <a:cubicBezTo>
                    <a:pt x="5524" y="826103"/>
                    <a:pt x="0" y="832771"/>
                    <a:pt x="0" y="840676"/>
                  </a:cubicBezTo>
                  <a:cubicBezTo>
                    <a:pt x="0" y="849916"/>
                    <a:pt x="7525" y="857441"/>
                    <a:pt x="16764" y="857441"/>
                  </a:cubicBezTo>
                  <a:cubicBezTo>
                    <a:pt x="26003" y="857441"/>
                    <a:pt x="33528" y="849916"/>
                    <a:pt x="33528" y="840676"/>
                  </a:cubicBezTo>
                  <a:cubicBezTo>
                    <a:pt x="33528" y="832580"/>
                    <a:pt x="27718" y="825818"/>
                    <a:pt x="20098" y="824293"/>
                  </a:cubicBezTo>
                  <a:close/>
                </a:path>
              </a:pathLst>
            </a:custGeom>
            <a:solidFill>
              <a:schemeClr val="accent1"/>
            </a:solidFill>
            <a:ln>
              <a:noFill/>
            </a:ln>
            <a:effectLst>
              <a:outerShdw blurRad="200025" dist="19050" dir="5400000" algn="bl" rotWithShape="0">
                <a:schemeClr val="accent1">
                  <a:alpha val="6667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037"/>
        <p:cNvGrpSpPr/>
        <p:nvPr/>
      </p:nvGrpSpPr>
      <p:grpSpPr>
        <a:xfrm>
          <a:off x="0" y="0"/>
          <a:ext cx="0" cy="0"/>
          <a:chOff x="0" y="0"/>
          <a:chExt cx="0" cy="0"/>
        </a:xfrm>
      </p:grpSpPr>
      <p:sp>
        <p:nvSpPr>
          <p:cNvPr id="1038" name="Google Shape;1038;p34"/>
          <p:cNvSpPr txBox="1"/>
          <p:nvPr/>
        </p:nvSpPr>
        <p:spPr>
          <a:xfrm>
            <a:off x="720000" y="4236585"/>
            <a:ext cx="3710400" cy="2532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200"/>
              <a:buFont typeface="Arial"/>
              <a:buNone/>
            </a:pPr>
            <a:r>
              <a:rPr lang="en" sz="1200" b="1" i="0" u="none" strike="noStrike" cap="none">
                <a:solidFill>
                  <a:schemeClr val="lt1"/>
                </a:solidFill>
                <a:latin typeface="Poppins"/>
                <a:ea typeface="Poppins"/>
                <a:cs typeface="Poppins"/>
                <a:sym typeface="Poppins"/>
              </a:rPr>
              <a:t>Please keep this slide for attribution</a:t>
            </a:r>
            <a:endParaRPr sz="1200" b="1" i="0" u="none" strike="noStrike" cap="none">
              <a:solidFill>
                <a:schemeClr val="lt1"/>
              </a:solidFill>
              <a:latin typeface="Poppins"/>
              <a:ea typeface="Poppins"/>
              <a:cs typeface="Poppins"/>
              <a:sym typeface="Poppins"/>
            </a:endParaRPr>
          </a:p>
        </p:txBody>
      </p:sp>
      <p:sp>
        <p:nvSpPr>
          <p:cNvPr id="1039" name="Google Shape;1039;p34"/>
          <p:cNvSpPr txBox="1">
            <a:spLocks noGrp="1"/>
          </p:cNvSpPr>
          <p:nvPr>
            <p:ph type="title"/>
          </p:nvPr>
        </p:nvSpPr>
        <p:spPr>
          <a:xfrm>
            <a:off x="216930" y="2261008"/>
            <a:ext cx="4588950" cy="9729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4200"/>
              <a:buNone/>
            </a:pPr>
            <a:r>
              <a:rPr lang="en" b="1" dirty="0"/>
              <a:t>Merci de votre attention!</a:t>
            </a:r>
            <a:endParaRPr b="1" dirty="0"/>
          </a:p>
        </p:txBody>
      </p:sp>
      <p:grpSp>
        <p:nvGrpSpPr>
          <p:cNvPr id="1040" name="Google Shape;1040;p34"/>
          <p:cNvGrpSpPr/>
          <p:nvPr/>
        </p:nvGrpSpPr>
        <p:grpSpPr>
          <a:xfrm>
            <a:off x="1371912" y="1080632"/>
            <a:ext cx="7478700" cy="3634400"/>
            <a:chOff x="832650" y="975125"/>
            <a:chExt cx="7478700" cy="3634400"/>
          </a:xfrm>
        </p:grpSpPr>
        <p:grpSp>
          <p:nvGrpSpPr>
            <p:cNvPr id="1042" name="Google Shape;1042;p34"/>
            <p:cNvGrpSpPr/>
            <p:nvPr/>
          </p:nvGrpSpPr>
          <p:grpSpPr>
            <a:xfrm flipH="1">
              <a:off x="4396493" y="1317251"/>
              <a:ext cx="2456000" cy="3291425"/>
              <a:chOff x="718957" y="1307283"/>
              <a:chExt cx="2456000" cy="3291425"/>
            </a:xfrm>
          </p:grpSpPr>
          <p:sp>
            <p:nvSpPr>
              <p:cNvPr id="1043" name="Google Shape;1043;p34"/>
              <p:cNvSpPr/>
              <p:nvPr/>
            </p:nvSpPr>
            <p:spPr>
              <a:xfrm>
                <a:off x="1782807" y="1570533"/>
                <a:ext cx="592725" cy="787275"/>
              </a:xfrm>
              <a:custGeom>
                <a:avLst/>
                <a:gdLst/>
                <a:ahLst/>
                <a:cxnLst/>
                <a:rect l="l" t="t" r="r" b="b"/>
                <a:pathLst>
                  <a:path w="23709" h="31491" extrusionOk="0">
                    <a:moveTo>
                      <a:pt x="4924" y="0"/>
                    </a:moveTo>
                    <a:lnTo>
                      <a:pt x="0" y="1733"/>
                    </a:lnTo>
                    <a:cubicBezTo>
                      <a:pt x="0" y="1733"/>
                      <a:pt x="2037" y="17843"/>
                      <a:pt x="4043" y="19058"/>
                    </a:cubicBezTo>
                    <a:cubicBezTo>
                      <a:pt x="5167" y="19758"/>
                      <a:pt x="20700" y="31490"/>
                      <a:pt x="20700" y="31490"/>
                    </a:cubicBezTo>
                    <a:lnTo>
                      <a:pt x="23709" y="22676"/>
                    </a:lnTo>
                    <a:lnTo>
                      <a:pt x="8876" y="13496"/>
                    </a:lnTo>
                    <a:lnTo>
                      <a:pt x="4924" y="0"/>
                    </a:lnTo>
                    <a:close/>
                  </a:path>
                </a:pathLst>
              </a:custGeom>
              <a:solidFill>
                <a:srgbClr val="FFBE9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4" name="Google Shape;1044;p34"/>
              <p:cNvSpPr/>
              <p:nvPr/>
            </p:nvSpPr>
            <p:spPr>
              <a:xfrm>
                <a:off x="1696757" y="1307283"/>
                <a:ext cx="235000" cy="309625"/>
              </a:xfrm>
              <a:custGeom>
                <a:avLst/>
                <a:gdLst/>
                <a:ahLst/>
                <a:cxnLst/>
                <a:rect l="l" t="t" r="r" b="b"/>
                <a:pathLst>
                  <a:path w="9400" h="12385" extrusionOk="0">
                    <a:moveTo>
                      <a:pt x="3062" y="1"/>
                    </a:moveTo>
                    <a:cubicBezTo>
                      <a:pt x="2698" y="1"/>
                      <a:pt x="2349" y="503"/>
                      <a:pt x="2561" y="1138"/>
                    </a:cubicBezTo>
                    <a:cubicBezTo>
                      <a:pt x="2561" y="1138"/>
                      <a:pt x="2258" y="809"/>
                      <a:pt x="1999" y="809"/>
                    </a:cubicBezTo>
                    <a:cubicBezTo>
                      <a:pt x="1864" y="809"/>
                      <a:pt x="1742" y="898"/>
                      <a:pt x="1679" y="1169"/>
                    </a:cubicBezTo>
                    <a:cubicBezTo>
                      <a:pt x="1497" y="1959"/>
                      <a:pt x="2561" y="5850"/>
                      <a:pt x="2287" y="5880"/>
                    </a:cubicBezTo>
                    <a:cubicBezTo>
                      <a:pt x="2286" y="5880"/>
                      <a:pt x="2284" y="5880"/>
                      <a:pt x="2283" y="5880"/>
                    </a:cubicBezTo>
                    <a:cubicBezTo>
                      <a:pt x="2004" y="5880"/>
                      <a:pt x="978" y="2809"/>
                      <a:pt x="463" y="2688"/>
                    </a:cubicBezTo>
                    <a:cubicBezTo>
                      <a:pt x="438" y="2680"/>
                      <a:pt x="412" y="2675"/>
                      <a:pt x="388" y="2675"/>
                    </a:cubicBezTo>
                    <a:cubicBezTo>
                      <a:pt x="154" y="2675"/>
                      <a:pt x="0" y="3070"/>
                      <a:pt x="220" y="3813"/>
                    </a:cubicBezTo>
                    <a:cubicBezTo>
                      <a:pt x="433" y="4634"/>
                      <a:pt x="2226" y="10622"/>
                      <a:pt x="2652" y="11382"/>
                    </a:cubicBezTo>
                    <a:cubicBezTo>
                      <a:pt x="2834" y="11777"/>
                      <a:pt x="3138" y="12111"/>
                      <a:pt x="3533" y="12324"/>
                    </a:cubicBezTo>
                    <a:lnTo>
                      <a:pt x="7242" y="12385"/>
                    </a:lnTo>
                    <a:cubicBezTo>
                      <a:pt x="7242" y="12385"/>
                      <a:pt x="8488" y="11625"/>
                      <a:pt x="8792" y="10622"/>
                    </a:cubicBezTo>
                    <a:cubicBezTo>
                      <a:pt x="9065" y="9649"/>
                      <a:pt x="9400" y="3783"/>
                      <a:pt x="9400" y="3783"/>
                    </a:cubicBezTo>
                    <a:cubicBezTo>
                      <a:pt x="9400" y="3783"/>
                      <a:pt x="9354" y="3772"/>
                      <a:pt x="9279" y="3772"/>
                    </a:cubicBezTo>
                    <a:cubicBezTo>
                      <a:pt x="9046" y="3772"/>
                      <a:pt x="8528" y="3876"/>
                      <a:pt x="8184" y="4725"/>
                    </a:cubicBezTo>
                    <a:cubicBezTo>
                      <a:pt x="7880" y="5576"/>
                      <a:pt x="7606" y="6488"/>
                      <a:pt x="7424" y="7400"/>
                    </a:cubicBezTo>
                    <a:cubicBezTo>
                      <a:pt x="7424" y="7400"/>
                      <a:pt x="6634" y="4056"/>
                      <a:pt x="6360" y="2932"/>
                    </a:cubicBezTo>
                    <a:cubicBezTo>
                      <a:pt x="6117" y="1928"/>
                      <a:pt x="5691" y="409"/>
                      <a:pt x="5175" y="378"/>
                    </a:cubicBezTo>
                    <a:cubicBezTo>
                      <a:pt x="4628" y="378"/>
                      <a:pt x="5053" y="2324"/>
                      <a:pt x="5053" y="3175"/>
                    </a:cubicBezTo>
                    <a:cubicBezTo>
                      <a:pt x="5053" y="3991"/>
                      <a:pt x="5109" y="5144"/>
                      <a:pt x="5114" y="5236"/>
                    </a:cubicBezTo>
                    <a:lnTo>
                      <a:pt x="5114" y="5236"/>
                    </a:lnTo>
                    <a:cubicBezTo>
                      <a:pt x="5079" y="5058"/>
                      <a:pt x="4063" y="1289"/>
                      <a:pt x="3503" y="318"/>
                    </a:cubicBezTo>
                    <a:cubicBezTo>
                      <a:pt x="3383" y="96"/>
                      <a:pt x="3221" y="1"/>
                      <a:pt x="3062" y="1"/>
                    </a:cubicBezTo>
                    <a:close/>
                  </a:path>
                </a:pathLst>
              </a:custGeom>
              <a:solidFill>
                <a:srgbClr val="FFBE9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5" name="Google Shape;1045;p34"/>
              <p:cNvSpPr/>
              <p:nvPr/>
            </p:nvSpPr>
            <p:spPr>
              <a:xfrm>
                <a:off x="1790407" y="1501383"/>
                <a:ext cx="86650" cy="58525"/>
              </a:xfrm>
              <a:custGeom>
                <a:avLst/>
                <a:gdLst/>
                <a:ahLst/>
                <a:cxnLst/>
                <a:rect l="l" t="t" r="r" b="b"/>
                <a:pathLst>
                  <a:path w="3466" h="2341" extrusionOk="0">
                    <a:moveTo>
                      <a:pt x="3435" y="0"/>
                    </a:moveTo>
                    <a:cubicBezTo>
                      <a:pt x="3404" y="0"/>
                      <a:pt x="3192" y="152"/>
                      <a:pt x="2888" y="517"/>
                    </a:cubicBezTo>
                    <a:cubicBezTo>
                      <a:pt x="2543" y="919"/>
                      <a:pt x="2280" y="1402"/>
                      <a:pt x="2073" y="1941"/>
                    </a:cubicBezTo>
                    <a:lnTo>
                      <a:pt x="2073" y="1941"/>
                    </a:lnTo>
                    <a:cubicBezTo>
                      <a:pt x="1676" y="1619"/>
                      <a:pt x="1228" y="1352"/>
                      <a:pt x="730" y="1186"/>
                    </a:cubicBezTo>
                    <a:cubicBezTo>
                      <a:pt x="517" y="1095"/>
                      <a:pt x="274" y="1064"/>
                      <a:pt x="31" y="1064"/>
                    </a:cubicBezTo>
                    <a:cubicBezTo>
                      <a:pt x="0" y="1125"/>
                      <a:pt x="1094" y="1338"/>
                      <a:pt x="2037" y="2219"/>
                    </a:cubicBezTo>
                    <a:lnTo>
                      <a:pt x="2189" y="2341"/>
                    </a:lnTo>
                    <a:lnTo>
                      <a:pt x="2249" y="2159"/>
                    </a:lnTo>
                    <a:lnTo>
                      <a:pt x="2249" y="2098"/>
                    </a:lnTo>
                    <a:cubicBezTo>
                      <a:pt x="2675" y="852"/>
                      <a:pt x="3465" y="31"/>
                      <a:pt x="3435" y="0"/>
                    </a:cubicBezTo>
                    <a:close/>
                  </a:path>
                </a:pathLst>
              </a:custGeom>
              <a:solidFill>
                <a:srgbClr val="EB996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6" name="Google Shape;1046;p34"/>
              <p:cNvSpPr/>
              <p:nvPr/>
            </p:nvSpPr>
            <p:spPr>
              <a:xfrm>
                <a:off x="1758482" y="1331933"/>
                <a:ext cx="37250" cy="123875"/>
              </a:xfrm>
              <a:custGeom>
                <a:avLst/>
                <a:gdLst/>
                <a:ahLst/>
                <a:cxnLst/>
                <a:rect l="l" t="t" r="r" b="b"/>
                <a:pathLst>
                  <a:path w="1490" h="4955" extrusionOk="0">
                    <a:moveTo>
                      <a:pt x="61" y="0"/>
                    </a:moveTo>
                    <a:cubicBezTo>
                      <a:pt x="1" y="31"/>
                      <a:pt x="244" y="1125"/>
                      <a:pt x="669" y="2493"/>
                    </a:cubicBezTo>
                    <a:cubicBezTo>
                      <a:pt x="1095" y="3830"/>
                      <a:pt x="1368" y="4955"/>
                      <a:pt x="1429" y="4955"/>
                    </a:cubicBezTo>
                    <a:cubicBezTo>
                      <a:pt x="1490" y="4924"/>
                      <a:pt x="1338" y="3800"/>
                      <a:pt x="912" y="2432"/>
                    </a:cubicBezTo>
                    <a:cubicBezTo>
                      <a:pt x="669" y="1581"/>
                      <a:pt x="396" y="791"/>
                      <a:pt x="61" y="0"/>
                    </a:cubicBezTo>
                    <a:close/>
                  </a:path>
                </a:pathLst>
              </a:custGeom>
              <a:solidFill>
                <a:srgbClr val="EB996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7" name="Google Shape;1047;p34"/>
              <p:cNvSpPr/>
              <p:nvPr/>
            </p:nvSpPr>
            <p:spPr>
              <a:xfrm>
                <a:off x="1838282" y="1892558"/>
                <a:ext cx="652750" cy="521475"/>
              </a:xfrm>
              <a:custGeom>
                <a:avLst/>
                <a:gdLst/>
                <a:ahLst/>
                <a:cxnLst/>
                <a:rect l="l" t="t" r="r" b="b"/>
                <a:pathLst>
                  <a:path w="26110" h="20859" extrusionOk="0">
                    <a:moveTo>
                      <a:pt x="7325" y="1"/>
                    </a:moveTo>
                    <a:cubicBezTo>
                      <a:pt x="7155" y="1"/>
                      <a:pt x="6990" y="88"/>
                      <a:pt x="6900" y="250"/>
                    </a:cubicBezTo>
                    <a:lnTo>
                      <a:pt x="790" y="3411"/>
                    </a:lnTo>
                    <a:cubicBezTo>
                      <a:pt x="182" y="3715"/>
                      <a:pt x="0" y="4506"/>
                      <a:pt x="395" y="5053"/>
                    </a:cubicBezTo>
                    <a:cubicBezTo>
                      <a:pt x="1489" y="6573"/>
                      <a:pt x="3556" y="9369"/>
                      <a:pt x="4681" y="10311"/>
                    </a:cubicBezTo>
                    <a:cubicBezTo>
                      <a:pt x="5836" y="11284"/>
                      <a:pt x="20274" y="20859"/>
                      <a:pt x="20274" y="20859"/>
                    </a:cubicBezTo>
                    <a:lnTo>
                      <a:pt x="26110" y="11071"/>
                    </a:lnTo>
                    <a:lnTo>
                      <a:pt x="8085" y="1132"/>
                    </a:lnTo>
                    <a:cubicBezTo>
                      <a:pt x="8116" y="737"/>
                      <a:pt x="7964" y="372"/>
                      <a:pt x="7660" y="129"/>
                    </a:cubicBezTo>
                    <a:cubicBezTo>
                      <a:pt x="7561" y="42"/>
                      <a:pt x="7442" y="1"/>
                      <a:pt x="7325"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8" name="Google Shape;1048;p34"/>
              <p:cNvSpPr/>
              <p:nvPr/>
            </p:nvSpPr>
            <p:spPr>
              <a:xfrm>
                <a:off x="1615632" y="1375233"/>
                <a:ext cx="24325" cy="185450"/>
              </a:xfrm>
              <a:custGeom>
                <a:avLst/>
                <a:gdLst/>
                <a:ahLst/>
                <a:cxnLst/>
                <a:rect l="l" t="t" r="r" b="b"/>
                <a:pathLst>
                  <a:path w="973" h="7418" extrusionOk="0">
                    <a:moveTo>
                      <a:pt x="942" y="1"/>
                    </a:moveTo>
                    <a:cubicBezTo>
                      <a:pt x="912" y="1"/>
                      <a:pt x="882" y="92"/>
                      <a:pt x="790" y="274"/>
                    </a:cubicBezTo>
                    <a:cubicBezTo>
                      <a:pt x="699" y="517"/>
                      <a:pt x="608" y="761"/>
                      <a:pt x="517" y="1034"/>
                    </a:cubicBezTo>
                    <a:cubicBezTo>
                      <a:pt x="0" y="2767"/>
                      <a:pt x="0" y="4651"/>
                      <a:pt x="517" y="6384"/>
                    </a:cubicBezTo>
                    <a:cubicBezTo>
                      <a:pt x="608" y="6657"/>
                      <a:pt x="699" y="6901"/>
                      <a:pt x="790" y="7144"/>
                    </a:cubicBezTo>
                    <a:cubicBezTo>
                      <a:pt x="821" y="7235"/>
                      <a:pt x="882" y="7326"/>
                      <a:pt x="942" y="7417"/>
                    </a:cubicBezTo>
                    <a:cubicBezTo>
                      <a:pt x="973" y="7417"/>
                      <a:pt x="821" y="6992"/>
                      <a:pt x="669" y="6384"/>
                    </a:cubicBezTo>
                    <a:cubicBezTo>
                      <a:pt x="426" y="5533"/>
                      <a:pt x="334" y="4621"/>
                      <a:pt x="334" y="3739"/>
                    </a:cubicBezTo>
                    <a:cubicBezTo>
                      <a:pt x="334" y="2828"/>
                      <a:pt x="426" y="1946"/>
                      <a:pt x="638" y="1065"/>
                    </a:cubicBezTo>
                    <a:cubicBezTo>
                      <a:pt x="821" y="426"/>
                      <a:pt x="942" y="1"/>
                      <a:pt x="942"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9" name="Google Shape;1049;p34"/>
              <p:cNvSpPr/>
              <p:nvPr/>
            </p:nvSpPr>
            <p:spPr>
              <a:xfrm>
                <a:off x="1567757" y="1307608"/>
                <a:ext cx="41800" cy="185450"/>
              </a:xfrm>
              <a:custGeom>
                <a:avLst/>
                <a:gdLst/>
                <a:ahLst/>
                <a:cxnLst/>
                <a:rect l="l" t="t" r="r" b="b"/>
                <a:pathLst>
                  <a:path w="1672" h="7418" extrusionOk="0">
                    <a:moveTo>
                      <a:pt x="1642" y="1"/>
                    </a:moveTo>
                    <a:cubicBezTo>
                      <a:pt x="1550" y="92"/>
                      <a:pt x="1520" y="183"/>
                      <a:pt x="1459" y="274"/>
                    </a:cubicBezTo>
                    <a:cubicBezTo>
                      <a:pt x="1307" y="487"/>
                      <a:pt x="1186" y="730"/>
                      <a:pt x="1064" y="1004"/>
                    </a:cubicBezTo>
                    <a:cubicBezTo>
                      <a:pt x="304" y="2645"/>
                      <a:pt x="0" y="4499"/>
                      <a:pt x="213" y="6323"/>
                    </a:cubicBezTo>
                    <a:cubicBezTo>
                      <a:pt x="243" y="6566"/>
                      <a:pt x="274" y="6840"/>
                      <a:pt x="335" y="7113"/>
                    </a:cubicBezTo>
                    <a:cubicBezTo>
                      <a:pt x="365" y="7235"/>
                      <a:pt x="395" y="7326"/>
                      <a:pt x="426" y="7417"/>
                    </a:cubicBezTo>
                    <a:cubicBezTo>
                      <a:pt x="456" y="7417"/>
                      <a:pt x="395" y="6992"/>
                      <a:pt x="335" y="6292"/>
                    </a:cubicBezTo>
                    <a:cubicBezTo>
                      <a:pt x="213" y="4499"/>
                      <a:pt x="517" y="2706"/>
                      <a:pt x="1216" y="1034"/>
                    </a:cubicBezTo>
                    <a:cubicBezTo>
                      <a:pt x="1459" y="396"/>
                      <a:pt x="1672" y="1"/>
                      <a:pt x="1642"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0" name="Google Shape;1050;p34"/>
              <p:cNvSpPr/>
              <p:nvPr/>
            </p:nvSpPr>
            <p:spPr>
              <a:xfrm>
                <a:off x="1948457" y="1360808"/>
                <a:ext cx="40300" cy="177075"/>
              </a:xfrm>
              <a:custGeom>
                <a:avLst/>
                <a:gdLst/>
                <a:ahLst/>
                <a:cxnLst/>
                <a:rect l="l" t="t" r="r" b="b"/>
                <a:pathLst>
                  <a:path w="1612" h="7083" extrusionOk="0">
                    <a:moveTo>
                      <a:pt x="0" y="0"/>
                    </a:moveTo>
                    <a:lnTo>
                      <a:pt x="0" y="0"/>
                    </a:lnTo>
                    <a:cubicBezTo>
                      <a:pt x="92" y="365"/>
                      <a:pt x="213" y="699"/>
                      <a:pt x="365" y="1003"/>
                    </a:cubicBezTo>
                    <a:cubicBezTo>
                      <a:pt x="639" y="1824"/>
                      <a:pt x="882" y="2645"/>
                      <a:pt x="1064" y="3465"/>
                    </a:cubicBezTo>
                    <a:cubicBezTo>
                      <a:pt x="1247" y="4316"/>
                      <a:pt x="1368" y="5168"/>
                      <a:pt x="1459" y="6019"/>
                    </a:cubicBezTo>
                    <a:cubicBezTo>
                      <a:pt x="1459" y="6383"/>
                      <a:pt x="1490" y="6718"/>
                      <a:pt x="1551" y="7082"/>
                    </a:cubicBezTo>
                    <a:cubicBezTo>
                      <a:pt x="1611" y="6718"/>
                      <a:pt x="1611" y="6353"/>
                      <a:pt x="1581" y="6019"/>
                    </a:cubicBezTo>
                    <a:cubicBezTo>
                      <a:pt x="1551" y="5137"/>
                      <a:pt x="1459" y="4286"/>
                      <a:pt x="1277" y="3435"/>
                    </a:cubicBezTo>
                    <a:cubicBezTo>
                      <a:pt x="1064" y="2584"/>
                      <a:pt x="821" y="1763"/>
                      <a:pt x="487" y="973"/>
                    </a:cubicBezTo>
                    <a:cubicBezTo>
                      <a:pt x="365" y="639"/>
                      <a:pt x="183" y="304"/>
                      <a:pt x="0"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1" name="Google Shape;1051;p34"/>
              <p:cNvSpPr/>
              <p:nvPr/>
            </p:nvSpPr>
            <p:spPr>
              <a:xfrm>
                <a:off x="1983407" y="1341033"/>
                <a:ext cx="64625" cy="218125"/>
              </a:xfrm>
              <a:custGeom>
                <a:avLst/>
                <a:gdLst/>
                <a:ahLst/>
                <a:cxnLst/>
                <a:rect l="l" t="t" r="r" b="b"/>
                <a:pathLst>
                  <a:path w="2585" h="8725" extrusionOk="0">
                    <a:moveTo>
                      <a:pt x="1" y="1"/>
                    </a:moveTo>
                    <a:cubicBezTo>
                      <a:pt x="1" y="31"/>
                      <a:pt x="274" y="427"/>
                      <a:pt x="669" y="1156"/>
                    </a:cubicBezTo>
                    <a:cubicBezTo>
                      <a:pt x="1186" y="2129"/>
                      <a:pt x="1612" y="3132"/>
                      <a:pt x="1916" y="4165"/>
                    </a:cubicBezTo>
                    <a:cubicBezTo>
                      <a:pt x="2189" y="5199"/>
                      <a:pt x="2372" y="6293"/>
                      <a:pt x="2432" y="7357"/>
                    </a:cubicBezTo>
                    <a:cubicBezTo>
                      <a:pt x="2493" y="8208"/>
                      <a:pt x="2463" y="8724"/>
                      <a:pt x="2493" y="8724"/>
                    </a:cubicBezTo>
                    <a:cubicBezTo>
                      <a:pt x="2523" y="8603"/>
                      <a:pt x="2554" y="8481"/>
                      <a:pt x="2554" y="8360"/>
                    </a:cubicBezTo>
                    <a:cubicBezTo>
                      <a:pt x="2584" y="8025"/>
                      <a:pt x="2584" y="7691"/>
                      <a:pt x="2584" y="7357"/>
                    </a:cubicBezTo>
                    <a:cubicBezTo>
                      <a:pt x="2554" y="5138"/>
                      <a:pt x="1916" y="3010"/>
                      <a:pt x="791" y="1095"/>
                    </a:cubicBezTo>
                    <a:cubicBezTo>
                      <a:pt x="639" y="822"/>
                      <a:pt x="457" y="548"/>
                      <a:pt x="244" y="275"/>
                    </a:cubicBezTo>
                    <a:cubicBezTo>
                      <a:pt x="183" y="153"/>
                      <a:pt x="92" y="62"/>
                      <a:pt x="1"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2" name="Google Shape;1052;p34"/>
              <p:cNvSpPr/>
              <p:nvPr/>
            </p:nvSpPr>
            <p:spPr>
              <a:xfrm>
                <a:off x="2547257" y="2629808"/>
                <a:ext cx="627700" cy="610975"/>
              </a:xfrm>
              <a:custGeom>
                <a:avLst/>
                <a:gdLst/>
                <a:ahLst/>
                <a:cxnLst/>
                <a:rect l="l" t="t" r="r" b="b"/>
                <a:pathLst>
                  <a:path w="25108" h="24439" extrusionOk="0">
                    <a:moveTo>
                      <a:pt x="23739" y="1"/>
                    </a:moveTo>
                    <a:lnTo>
                      <a:pt x="5076" y="214"/>
                    </a:lnTo>
                    <a:lnTo>
                      <a:pt x="0" y="24439"/>
                    </a:lnTo>
                    <a:lnTo>
                      <a:pt x="10274" y="24317"/>
                    </a:lnTo>
                    <a:lnTo>
                      <a:pt x="14651" y="2828"/>
                    </a:lnTo>
                    <a:lnTo>
                      <a:pt x="23770" y="2736"/>
                    </a:lnTo>
                    <a:cubicBezTo>
                      <a:pt x="24499" y="2706"/>
                      <a:pt x="25107" y="2098"/>
                      <a:pt x="25107" y="1369"/>
                    </a:cubicBezTo>
                    <a:cubicBezTo>
                      <a:pt x="25107" y="609"/>
                      <a:pt x="24469" y="1"/>
                      <a:pt x="23739"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3" name="Google Shape;1053;p34"/>
              <p:cNvSpPr/>
              <p:nvPr/>
            </p:nvSpPr>
            <p:spPr>
              <a:xfrm>
                <a:off x="718957" y="4104758"/>
                <a:ext cx="468100" cy="362500"/>
              </a:xfrm>
              <a:custGeom>
                <a:avLst/>
                <a:gdLst/>
                <a:ahLst/>
                <a:cxnLst/>
                <a:rect l="l" t="t" r="r" b="b"/>
                <a:pathLst>
                  <a:path w="18724" h="14500" extrusionOk="0">
                    <a:moveTo>
                      <a:pt x="10639" y="1"/>
                    </a:moveTo>
                    <a:lnTo>
                      <a:pt x="9362" y="8390"/>
                    </a:lnTo>
                    <a:cubicBezTo>
                      <a:pt x="9362" y="8390"/>
                      <a:pt x="395" y="9910"/>
                      <a:pt x="0" y="11429"/>
                    </a:cubicBezTo>
                    <a:lnTo>
                      <a:pt x="16201" y="14499"/>
                    </a:lnTo>
                    <a:lnTo>
                      <a:pt x="18724" y="1520"/>
                    </a:lnTo>
                    <a:lnTo>
                      <a:pt x="10639" y="1"/>
                    </a:lnTo>
                    <a:close/>
                  </a:path>
                </a:pathLst>
              </a:custGeom>
              <a:solidFill>
                <a:srgbClr val="FF725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4" name="Google Shape;1054;p34"/>
              <p:cNvSpPr/>
              <p:nvPr/>
            </p:nvSpPr>
            <p:spPr>
              <a:xfrm>
                <a:off x="718957" y="4104758"/>
                <a:ext cx="468100" cy="362500"/>
              </a:xfrm>
              <a:custGeom>
                <a:avLst/>
                <a:gdLst/>
                <a:ahLst/>
                <a:cxnLst/>
                <a:rect l="l" t="t" r="r" b="b"/>
                <a:pathLst>
                  <a:path w="18724" h="14500" extrusionOk="0">
                    <a:moveTo>
                      <a:pt x="10639" y="1"/>
                    </a:moveTo>
                    <a:lnTo>
                      <a:pt x="9362" y="8390"/>
                    </a:lnTo>
                    <a:cubicBezTo>
                      <a:pt x="9362" y="8390"/>
                      <a:pt x="395" y="9910"/>
                      <a:pt x="0" y="11429"/>
                    </a:cubicBezTo>
                    <a:lnTo>
                      <a:pt x="16201" y="14499"/>
                    </a:lnTo>
                    <a:lnTo>
                      <a:pt x="18724" y="1520"/>
                    </a:lnTo>
                    <a:lnTo>
                      <a:pt x="10639" y="1"/>
                    </a:lnTo>
                    <a:close/>
                  </a:path>
                </a:pathLst>
              </a:custGeom>
              <a:solidFill>
                <a:srgbClr val="BABD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5" name="Google Shape;1055;p34"/>
              <p:cNvSpPr/>
              <p:nvPr/>
            </p:nvSpPr>
            <p:spPr>
              <a:xfrm>
                <a:off x="855732" y="4116158"/>
                <a:ext cx="468125" cy="363250"/>
              </a:xfrm>
              <a:custGeom>
                <a:avLst/>
                <a:gdLst/>
                <a:ahLst/>
                <a:cxnLst/>
                <a:rect l="l" t="t" r="r" b="b"/>
                <a:pathLst>
                  <a:path w="18725" h="14530" extrusionOk="0">
                    <a:moveTo>
                      <a:pt x="10639" y="1"/>
                    </a:moveTo>
                    <a:lnTo>
                      <a:pt x="9332" y="8390"/>
                    </a:lnTo>
                    <a:cubicBezTo>
                      <a:pt x="9332" y="8390"/>
                      <a:pt x="396" y="9910"/>
                      <a:pt x="0" y="11429"/>
                    </a:cubicBezTo>
                    <a:lnTo>
                      <a:pt x="16171" y="14530"/>
                    </a:lnTo>
                    <a:lnTo>
                      <a:pt x="18724" y="1520"/>
                    </a:lnTo>
                    <a:lnTo>
                      <a:pt x="10639"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6" name="Google Shape;1056;p34"/>
              <p:cNvSpPr/>
              <p:nvPr/>
            </p:nvSpPr>
            <p:spPr>
              <a:xfrm>
                <a:off x="945407" y="3026483"/>
                <a:ext cx="1512200" cy="1222675"/>
              </a:xfrm>
              <a:custGeom>
                <a:avLst/>
                <a:gdLst/>
                <a:ahLst/>
                <a:cxnLst/>
                <a:rect l="l" t="t" r="r" b="b"/>
                <a:pathLst>
                  <a:path w="60488" h="48907" extrusionOk="0">
                    <a:moveTo>
                      <a:pt x="45047" y="0"/>
                    </a:moveTo>
                    <a:cubicBezTo>
                      <a:pt x="45047" y="0"/>
                      <a:pt x="20451" y="407"/>
                      <a:pt x="14214" y="407"/>
                    </a:cubicBezTo>
                    <a:cubicBezTo>
                      <a:pt x="13629" y="407"/>
                      <a:pt x="13206" y="403"/>
                      <a:pt x="12979" y="395"/>
                    </a:cubicBezTo>
                    <a:cubicBezTo>
                      <a:pt x="12789" y="386"/>
                      <a:pt x="12603" y="382"/>
                      <a:pt x="12421" y="382"/>
                    </a:cubicBezTo>
                    <a:cubicBezTo>
                      <a:pt x="7241" y="382"/>
                      <a:pt x="5201" y="4102"/>
                      <a:pt x="4438" y="9241"/>
                    </a:cubicBezTo>
                    <a:cubicBezTo>
                      <a:pt x="4225" y="10882"/>
                      <a:pt x="0" y="46779"/>
                      <a:pt x="0" y="46779"/>
                    </a:cubicBezTo>
                    <a:lnTo>
                      <a:pt x="10213" y="48907"/>
                    </a:lnTo>
                    <a:lnTo>
                      <a:pt x="17113" y="16262"/>
                    </a:lnTo>
                    <a:cubicBezTo>
                      <a:pt x="17113" y="16262"/>
                      <a:pt x="44317" y="17235"/>
                      <a:pt x="46870" y="17660"/>
                    </a:cubicBezTo>
                    <a:cubicBezTo>
                      <a:pt x="48952" y="18024"/>
                      <a:pt x="51571" y="18885"/>
                      <a:pt x="53781" y="18885"/>
                    </a:cubicBezTo>
                    <a:cubicBezTo>
                      <a:pt x="54894" y="18885"/>
                      <a:pt x="55904" y="18666"/>
                      <a:pt x="56688" y="18055"/>
                    </a:cubicBezTo>
                    <a:cubicBezTo>
                      <a:pt x="59029" y="16232"/>
                      <a:pt x="60488" y="6839"/>
                      <a:pt x="60488" y="6839"/>
                    </a:cubicBezTo>
                    <a:lnTo>
                      <a:pt x="45047" y="0"/>
                    </a:lnTo>
                    <a:close/>
                  </a:path>
                </a:pathLst>
              </a:custGeom>
              <a:solidFill>
                <a:srgbClr val="1C232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7" name="Google Shape;1057;p34"/>
              <p:cNvSpPr/>
              <p:nvPr/>
            </p:nvSpPr>
            <p:spPr>
              <a:xfrm>
                <a:off x="1079132" y="3026483"/>
                <a:ext cx="1512225" cy="1250050"/>
              </a:xfrm>
              <a:custGeom>
                <a:avLst/>
                <a:gdLst/>
                <a:ahLst/>
                <a:cxnLst/>
                <a:rect l="l" t="t" r="r" b="b"/>
                <a:pathLst>
                  <a:path w="60489" h="50002" extrusionOk="0">
                    <a:moveTo>
                      <a:pt x="41977" y="0"/>
                    </a:moveTo>
                    <a:cubicBezTo>
                      <a:pt x="41977" y="0"/>
                      <a:pt x="21777" y="326"/>
                      <a:pt x="14976" y="326"/>
                    </a:cubicBezTo>
                    <a:cubicBezTo>
                      <a:pt x="14005" y="326"/>
                      <a:pt x="13306" y="320"/>
                      <a:pt x="12980" y="304"/>
                    </a:cubicBezTo>
                    <a:cubicBezTo>
                      <a:pt x="12809" y="297"/>
                      <a:pt x="12641" y="293"/>
                      <a:pt x="12476" y="293"/>
                    </a:cubicBezTo>
                    <a:cubicBezTo>
                      <a:pt x="7254" y="293"/>
                      <a:pt x="5175" y="3994"/>
                      <a:pt x="4439" y="9180"/>
                    </a:cubicBezTo>
                    <a:cubicBezTo>
                      <a:pt x="4195" y="10821"/>
                      <a:pt x="1" y="47782"/>
                      <a:pt x="1" y="47782"/>
                    </a:cubicBezTo>
                    <a:lnTo>
                      <a:pt x="9940" y="50001"/>
                    </a:lnTo>
                    <a:lnTo>
                      <a:pt x="17114" y="16201"/>
                    </a:lnTo>
                    <a:cubicBezTo>
                      <a:pt x="17114" y="16201"/>
                      <a:pt x="44318" y="17174"/>
                      <a:pt x="46871" y="17599"/>
                    </a:cubicBezTo>
                    <a:cubicBezTo>
                      <a:pt x="48953" y="17963"/>
                      <a:pt x="51559" y="18824"/>
                      <a:pt x="53768" y="18824"/>
                    </a:cubicBezTo>
                    <a:cubicBezTo>
                      <a:pt x="54882" y="18824"/>
                      <a:pt x="55894" y="18606"/>
                      <a:pt x="56689" y="17995"/>
                    </a:cubicBezTo>
                    <a:cubicBezTo>
                      <a:pt x="59029" y="16171"/>
                      <a:pt x="60488" y="6779"/>
                      <a:pt x="60488" y="6779"/>
                    </a:cubicBezTo>
                    <a:lnTo>
                      <a:pt x="41977"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8" name="Google Shape;1058;p34"/>
              <p:cNvSpPr/>
              <p:nvPr/>
            </p:nvSpPr>
            <p:spPr>
              <a:xfrm>
                <a:off x="2113357" y="2088783"/>
                <a:ext cx="773600" cy="1113250"/>
              </a:xfrm>
              <a:custGeom>
                <a:avLst/>
                <a:gdLst/>
                <a:ahLst/>
                <a:cxnLst/>
                <a:rect l="l" t="t" r="r" b="b"/>
                <a:pathLst>
                  <a:path w="30944" h="44530" extrusionOk="0">
                    <a:moveTo>
                      <a:pt x="21460" y="0"/>
                    </a:moveTo>
                    <a:lnTo>
                      <a:pt x="11004" y="3708"/>
                    </a:lnTo>
                    <a:cubicBezTo>
                      <a:pt x="11004" y="3708"/>
                      <a:pt x="8693" y="10244"/>
                      <a:pt x="7903" y="12402"/>
                    </a:cubicBezTo>
                    <a:cubicBezTo>
                      <a:pt x="7113" y="14560"/>
                      <a:pt x="7903" y="19210"/>
                      <a:pt x="7903" y="19210"/>
                    </a:cubicBezTo>
                    <a:cubicBezTo>
                      <a:pt x="7903" y="19210"/>
                      <a:pt x="8086" y="19909"/>
                      <a:pt x="7295" y="21581"/>
                    </a:cubicBezTo>
                    <a:cubicBezTo>
                      <a:pt x="6505" y="23253"/>
                      <a:pt x="5745" y="27782"/>
                      <a:pt x="5745" y="27782"/>
                    </a:cubicBezTo>
                    <a:cubicBezTo>
                      <a:pt x="5745" y="27782"/>
                      <a:pt x="3222" y="31581"/>
                      <a:pt x="1611" y="33800"/>
                    </a:cubicBezTo>
                    <a:cubicBezTo>
                      <a:pt x="0" y="36049"/>
                      <a:pt x="608" y="37508"/>
                      <a:pt x="608" y="37508"/>
                    </a:cubicBezTo>
                    <a:lnTo>
                      <a:pt x="5472" y="44530"/>
                    </a:lnTo>
                    <a:lnTo>
                      <a:pt x="17812" y="44499"/>
                    </a:lnTo>
                    <a:lnTo>
                      <a:pt x="20365" y="37326"/>
                    </a:lnTo>
                    <a:lnTo>
                      <a:pt x="28633" y="22827"/>
                    </a:lnTo>
                    <a:cubicBezTo>
                      <a:pt x="28633" y="22827"/>
                      <a:pt x="30852" y="13496"/>
                      <a:pt x="30882" y="10912"/>
                    </a:cubicBezTo>
                    <a:cubicBezTo>
                      <a:pt x="30943" y="6778"/>
                      <a:pt x="27630" y="3860"/>
                      <a:pt x="27174" y="3283"/>
                    </a:cubicBezTo>
                    <a:cubicBezTo>
                      <a:pt x="26688" y="2705"/>
                      <a:pt x="21460" y="0"/>
                      <a:pt x="21460"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9" name="Google Shape;1059;p34"/>
              <p:cNvSpPr/>
              <p:nvPr/>
            </p:nvSpPr>
            <p:spPr>
              <a:xfrm>
                <a:off x="2524457" y="2147108"/>
                <a:ext cx="577550" cy="691725"/>
              </a:xfrm>
              <a:custGeom>
                <a:avLst/>
                <a:gdLst/>
                <a:ahLst/>
                <a:cxnLst/>
                <a:rect l="l" t="t" r="r" b="b"/>
                <a:pathLst>
                  <a:path w="23102" h="27669" extrusionOk="0">
                    <a:moveTo>
                      <a:pt x="8456" y="0"/>
                    </a:moveTo>
                    <a:cubicBezTo>
                      <a:pt x="8254" y="0"/>
                      <a:pt x="8040" y="12"/>
                      <a:pt x="7812" y="38"/>
                    </a:cubicBezTo>
                    <a:cubicBezTo>
                      <a:pt x="6718" y="160"/>
                      <a:pt x="2554" y="3230"/>
                      <a:pt x="1946" y="4354"/>
                    </a:cubicBezTo>
                    <a:cubicBezTo>
                      <a:pt x="0" y="7911"/>
                      <a:pt x="2766" y="12196"/>
                      <a:pt x="2766" y="12196"/>
                    </a:cubicBezTo>
                    <a:cubicBezTo>
                      <a:pt x="2766" y="12196"/>
                      <a:pt x="6292" y="14385"/>
                      <a:pt x="7265" y="16725"/>
                    </a:cubicBezTo>
                    <a:cubicBezTo>
                      <a:pt x="8238" y="19066"/>
                      <a:pt x="12311" y="22409"/>
                      <a:pt x="12311" y="22409"/>
                    </a:cubicBezTo>
                    <a:lnTo>
                      <a:pt x="12219" y="26148"/>
                    </a:lnTo>
                    <a:cubicBezTo>
                      <a:pt x="12190" y="26981"/>
                      <a:pt x="12859" y="27669"/>
                      <a:pt x="13686" y="27669"/>
                    </a:cubicBezTo>
                    <a:cubicBezTo>
                      <a:pt x="13704" y="27669"/>
                      <a:pt x="13721" y="27668"/>
                      <a:pt x="13739" y="27668"/>
                    </a:cubicBezTo>
                    <a:lnTo>
                      <a:pt x="20913" y="27607"/>
                    </a:lnTo>
                    <a:cubicBezTo>
                      <a:pt x="20932" y="27607"/>
                      <a:pt x="20952" y="27608"/>
                      <a:pt x="20971" y="27608"/>
                    </a:cubicBezTo>
                    <a:cubicBezTo>
                      <a:pt x="21918" y="27608"/>
                      <a:pt x="22708" y="26889"/>
                      <a:pt x="22828" y="25965"/>
                    </a:cubicBezTo>
                    <a:cubicBezTo>
                      <a:pt x="22980" y="24507"/>
                      <a:pt x="23101" y="22500"/>
                      <a:pt x="22767" y="21193"/>
                    </a:cubicBezTo>
                    <a:cubicBezTo>
                      <a:pt x="22615" y="20494"/>
                      <a:pt x="22098" y="20160"/>
                      <a:pt x="21612" y="18762"/>
                    </a:cubicBezTo>
                    <a:cubicBezTo>
                      <a:pt x="21247" y="17759"/>
                      <a:pt x="16657" y="8822"/>
                      <a:pt x="13162" y="4020"/>
                    </a:cubicBezTo>
                    <a:cubicBezTo>
                      <a:pt x="11506" y="1803"/>
                      <a:pt x="10887" y="0"/>
                      <a:pt x="8456"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0" name="Google Shape;1060;p34"/>
              <p:cNvSpPr/>
              <p:nvPr/>
            </p:nvSpPr>
            <p:spPr>
              <a:xfrm>
                <a:off x="2639207" y="2499283"/>
                <a:ext cx="173275" cy="200425"/>
              </a:xfrm>
              <a:custGeom>
                <a:avLst/>
                <a:gdLst/>
                <a:ahLst/>
                <a:cxnLst/>
                <a:rect l="l" t="t" r="r" b="b"/>
                <a:pathLst>
                  <a:path w="6931" h="8017" extrusionOk="0">
                    <a:moveTo>
                      <a:pt x="243" y="1"/>
                    </a:moveTo>
                    <a:cubicBezTo>
                      <a:pt x="189" y="1"/>
                      <a:pt x="145" y="9"/>
                      <a:pt x="122" y="24"/>
                    </a:cubicBezTo>
                    <a:cubicBezTo>
                      <a:pt x="0" y="85"/>
                      <a:pt x="31" y="237"/>
                      <a:pt x="31" y="359"/>
                    </a:cubicBezTo>
                    <a:cubicBezTo>
                      <a:pt x="122" y="1696"/>
                      <a:pt x="395" y="3003"/>
                      <a:pt x="790" y="4280"/>
                    </a:cubicBezTo>
                    <a:cubicBezTo>
                      <a:pt x="1186" y="5556"/>
                      <a:pt x="2006" y="6650"/>
                      <a:pt x="3131" y="7410"/>
                    </a:cubicBezTo>
                    <a:cubicBezTo>
                      <a:pt x="3754" y="7797"/>
                      <a:pt x="4498" y="8017"/>
                      <a:pt x="5234" y="8017"/>
                    </a:cubicBezTo>
                    <a:cubicBezTo>
                      <a:pt x="5827" y="8017"/>
                      <a:pt x="6415" y="7874"/>
                      <a:pt x="6930" y="7562"/>
                    </a:cubicBezTo>
                    <a:lnTo>
                      <a:pt x="6900" y="7562"/>
                    </a:lnTo>
                    <a:cubicBezTo>
                      <a:pt x="4347" y="5222"/>
                      <a:pt x="2888" y="2760"/>
                      <a:pt x="699" y="176"/>
                    </a:cubicBezTo>
                    <a:cubicBezTo>
                      <a:pt x="632" y="63"/>
                      <a:pt x="397" y="1"/>
                      <a:pt x="243" y="1"/>
                    </a:cubicBezTo>
                    <a:close/>
                  </a:path>
                </a:pathLst>
              </a:custGeom>
              <a:solidFill>
                <a:srgbClr val="BABD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1" name="Google Shape;1061;p34"/>
              <p:cNvSpPr/>
              <p:nvPr/>
            </p:nvSpPr>
            <p:spPr>
              <a:xfrm>
                <a:off x="2831457" y="2647758"/>
                <a:ext cx="132250" cy="64975"/>
              </a:xfrm>
              <a:custGeom>
                <a:avLst/>
                <a:gdLst/>
                <a:ahLst/>
                <a:cxnLst/>
                <a:rect l="l" t="t" r="r" b="b"/>
                <a:pathLst>
                  <a:path w="5290" h="2599" extrusionOk="0">
                    <a:moveTo>
                      <a:pt x="4605" y="1"/>
                    </a:moveTo>
                    <a:cubicBezTo>
                      <a:pt x="4529" y="1"/>
                      <a:pt x="4453" y="5"/>
                      <a:pt x="4377" y="12"/>
                    </a:cubicBezTo>
                    <a:cubicBezTo>
                      <a:pt x="2888" y="12"/>
                      <a:pt x="1459" y="681"/>
                      <a:pt x="487" y="1836"/>
                    </a:cubicBezTo>
                    <a:cubicBezTo>
                      <a:pt x="274" y="2049"/>
                      <a:pt x="122" y="2322"/>
                      <a:pt x="0" y="2596"/>
                    </a:cubicBezTo>
                    <a:cubicBezTo>
                      <a:pt x="3" y="2597"/>
                      <a:pt x="6" y="2598"/>
                      <a:pt x="9" y="2598"/>
                    </a:cubicBezTo>
                    <a:cubicBezTo>
                      <a:pt x="76" y="2598"/>
                      <a:pt x="231" y="2304"/>
                      <a:pt x="608" y="1927"/>
                    </a:cubicBezTo>
                    <a:cubicBezTo>
                      <a:pt x="1095" y="1411"/>
                      <a:pt x="1672" y="985"/>
                      <a:pt x="2341" y="651"/>
                    </a:cubicBezTo>
                    <a:cubicBezTo>
                      <a:pt x="2979" y="347"/>
                      <a:pt x="3678" y="164"/>
                      <a:pt x="4408" y="134"/>
                    </a:cubicBezTo>
                    <a:cubicBezTo>
                      <a:pt x="4681" y="119"/>
                      <a:pt x="4902" y="119"/>
                      <a:pt x="5054" y="119"/>
                    </a:cubicBezTo>
                    <a:cubicBezTo>
                      <a:pt x="5206" y="119"/>
                      <a:pt x="5289" y="119"/>
                      <a:pt x="5289" y="104"/>
                    </a:cubicBezTo>
                    <a:cubicBezTo>
                      <a:pt x="5061" y="35"/>
                      <a:pt x="4833" y="1"/>
                      <a:pt x="4605" y="1"/>
                    </a:cubicBezTo>
                    <a:close/>
                  </a:path>
                </a:pathLst>
              </a:custGeom>
              <a:solidFill>
                <a:srgbClr val="BABD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2" name="Google Shape;1062;p34"/>
              <p:cNvSpPr/>
              <p:nvPr/>
            </p:nvSpPr>
            <p:spPr>
              <a:xfrm>
                <a:off x="2827657" y="2562958"/>
                <a:ext cx="46375" cy="141350"/>
              </a:xfrm>
              <a:custGeom>
                <a:avLst/>
                <a:gdLst/>
                <a:ahLst/>
                <a:cxnLst/>
                <a:rect l="l" t="t" r="r" b="b"/>
                <a:pathLst>
                  <a:path w="1855" h="5654" extrusionOk="0">
                    <a:moveTo>
                      <a:pt x="1854" y="0"/>
                    </a:moveTo>
                    <a:cubicBezTo>
                      <a:pt x="1611" y="182"/>
                      <a:pt x="1429" y="395"/>
                      <a:pt x="1277" y="638"/>
                    </a:cubicBezTo>
                    <a:cubicBezTo>
                      <a:pt x="426" y="1824"/>
                      <a:pt x="0" y="3283"/>
                      <a:pt x="61" y="4742"/>
                    </a:cubicBezTo>
                    <a:cubicBezTo>
                      <a:pt x="61" y="5046"/>
                      <a:pt x="122" y="5350"/>
                      <a:pt x="213" y="5654"/>
                    </a:cubicBezTo>
                    <a:cubicBezTo>
                      <a:pt x="152" y="4620"/>
                      <a:pt x="243" y="3617"/>
                      <a:pt x="517" y="2644"/>
                    </a:cubicBezTo>
                    <a:cubicBezTo>
                      <a:pt x="821" y="1702"/>
                      <a:pt x="1277" y="790"/>
                      <a:pt x="1854" y="0"/>
                    </a:cubicBezTo>
                    <a:close/>
                  </a:path>
                </a:pathLst>
              </a:custGeom>
              <a:solidFill>
                <a:srgbClr val="BABD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3" name="Google Shape;1063;p34"/>
              <p:cNvSpPr/>
              <p:nvPr/>
            </p:nvSpPr>
            <p:spPr>
              <a:xfrm>
                <a:off x="2256982" y="2198958"/>
                <a:ext cx="114000" cy="584375"/>
              </a:xfrm>
              <a:custGeom>
                <a:avLst/>
                <a:gdLst/>
                <a:ahLst/>
                <a:cxnLst/>
                <a:rect l="l" t="t" r="r" b="b"/>
                <a:pathLst>
                  <a:path w="4560" h="23375" extrusionOk="0">
                    <a:moveTo>
                      <a:pt x="4559" y="1"/>
                    </a:moveTo>
                    <a:cubicBezTo>
                      <a:pt x="4499" y="92"/>
                      <a:pt x="4468" y="153"/>
                      <a:pt x="4438" y="213"/>
                    </a:cubicBezTo>
                    <a:cubicBezTo>
                      <a:pt x="4347" y="365"/>
                      <a:pt x="4225" y="578"/>
                      <a:pt x="4104" y="852"/>
                    </a:cubicBezTo>
                    <a:cubicBezTo>
                      <a:pt x="3739" y="1612"/>
                      <a:pt x="3404" y="2432"/>
                      <a:pt x="3131" y="3253"/>
                    </a:cubicBezTo>
                    <a:cubicBezTo>
                      <a:pt x="2219" y="5958"/>
                      <a:pt x="1793" y="8815"/>
                      <a:pt x="1915" y="11672"/>
                    </a:cubicBezTo>
                    <a:cubicBezTo>
                      <a:pt x="1976" y="12493"/>
                      <a:pt x="2097" y="13314"/>
                      <a:pt x="2128" y="14074"/>
                    </a:cubicBezTo>
                    <a:cubicBezTo>
                      <a:pt x="2189" y="14834"/>
                      <a:pt x="2067" y="15563"/>
                      <a:pt x="1793" y="16262"/>
                    </a:cubicBezTo>
                    <a:cubicBezTo>
                      <a:pt x="1338" y="17448"/>
                      <a:pt x="942" y="18663"/>
                      <a:pt x="638" y="19910"/>
                    </a:cubicBezTo>
                    <a:cubicBezTo>
                      <a:pt x="395" y="20974"/>
                      <a:pt x="243" y="21855"/>
                      <a:pt x="122" y="22463"/>
                    </a:cubicBezTo>
                    <a:cubicBezTo>
                      <a:pt x="91" y="22767"/>
                      <a:pt x="61" y="22980"/>
                      <a:pt x="31" y="23132"/>
                    </a:cubicBezTo>
                    <a:cubicBezTo>
                      <a:pt x="0" y="23223"/>
                      <a:pt x="0" y="23314"/>
                      <a:pt x="0" y="23375"/>
                    </a:cubicBezTo>
                    <a:cubicBezTo>
                      <a:pt x="31" y="23314"/>
                      <a:pt x="61" y="23223"/>
                      <a:pt x="61" y="23132"/>
                    </a:cubicBezTo>
                    <a:cubicBezTo>
                      <a:pt x="91" y="22980"/>
                      <a:pt x="152" y="22736"/>
                      <a:pt x="213" y="22463"/>
                    </a:cubicBezTo>
                    <a:cubicBezTo>
                      <a:pt x="334" y="21855"/>
                      <a:pt x="517" y="21004"/>
                      <a:pt x="790" y="19940"/>
                    </a:cubicBezTo>
                    <a:cubicBezTo>
                      <a:pt x="1094" y="18724"/>
                      <a:pt x="1489" y="17508"/>
                      <a:pt x="1976" y="16323"/>
                    </a:cubicBezTo>
                    <a:cubicBezTo>
                      <a:pt x="2249" y="15594"/>
                      <a:pt x="2371" y="14834"/>
                      <a:pt x="2310" y="14074"/>
                    </a:cubicBezTo>
                    <a:cubicBezTo>
                      <a:pt x="2280" y="13283"/>
                      <a:pt x="2158" y="12463"/>
                      <a:pt x="2128" y="11642"/>
                    </a:cubicBezTo>
                    <a:cubicBezTo>
                      <a:pt x="2006" y="8815"/>
                      <a:pt x="2401" y="5988"/>
                      <a:pt x="3283" y="3283"/>
                    </a:cubicBezTo>
                    <a:cubicBezTo>
                      <a:pt x="3526" y="2463"/>
                      <a:pt x="3830" y="1672"/>
                      <a:pt x="4195" y="882"/>
                    </a:cubicBezTo>
                    <a:cubicBezTo>
                      <a:pt x="4286" y="608"/>
                      <a:pt x="4407" y="396"/>
                      <a:pt x="4468" y="244"/>
                    </a:cubicBezTo>
                    <a:cubicBezTo>
                      <a:pt x="4499" y="153"/>
                      <a:pt x="4529" y="92"/>
                      <a:pt x="4559" y="1"/>
                    </a:cubicBezTo>
                    <a:close/>
                  </a:path>
                </a:pathLst>
              </a:custGeom>
              <a:solidFill>
                <a:srgbClr val="BABD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4" name="Google Shape;1064;p34"/>
              <p:cNvSpPr/>
              <p:nvPr/>
            </p:nvSpPr>
            <p:spPr>
              <a:xfrm>
                <a:off x="2294207" y="1511258"/>
                <a:ext cx="374650" cy="735600"/>
              </a:xfrm>
              <a:custGeom>
                <a:avLst/>
                <a:gdLst/>
                <a:ahLst/>
                <a:cxnLst/>
                <a:rect l="l" t="t" r="r" b="b"/>
                <a:pathLst>
                  <a:path w="14986" h="29424" extrusionOk="0">
                    <a:moveTo>
                      <a:pt x="8086" y="1"/>
                    </a:moveTo>
                    <a:cubicBezTo>
                      <a:pt x="4043" y="31"/>
                      <a:pt x="730" y="3162"/>
                      <a:pt x="487" y="7174"/>
                    </a:cubicBezTo>
                    <a:cubicBezTo>
                      <a:pt x="244" y="10913"/>
                      <a:pt x="0" y="15016"/>
                      <a:pt x="61" y="17022"/>
                    </a:cubicBezTo>
                    <a:cubicBezTo>
                      <a:pt x="152" y="21156"/>
                      <a:pt x="4317" y="21733"/>
                      <a:pt x="4317" y="21733"/>
                    </a:cubicBezTo>
                    <a:lnTo>
                      <a:pt x="4377" y="29423"/>
                    </a:lnTo>
                    <a:lnTo>
                      <a:pt x="14165" y="25472"/>
                    </a:lnTo>
                    <a:lnTo>
                      <a:pt x="14682" y="8238"/>
                    </a:lnTo>
                    <a:cubicBezTo>
                      <a:pt x="14986" y="3952"/>
                      <a:pt x="12767" y="183"/>
                      <a:pt x="8451" y="1"/>
                    </a:cubicBezTo>
                    <a:close/>
                  </a:path>
                </a:pathLst>
              </a:custGeom>
              <a:solidFill>
                <a:srgbClr val="FFBE9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5" name="Google Shape;1065;p34"/>
              <p:cNvSpPr/>
              <p:nvPr/>
            </p:nvSpPr>
            <p:spPr>
              <a:xfrm>
                <a:off x="2401357" y="2013558"/>
                <a:ext cx="134525" cy="66775"/>
              </a:xfrm>
              <a:custGeom>
                <a:avLst/>
                <a:gdLst/>
                <a:ahLst/>
                <a:cxnLst/>
                <a:rect l="l" t="t" r="r" b="b"/>
                <a:pathLst>
                  <a:path w="5381" h="2671" extrusionOk="0">
                    <a:moveTo>
                      <a:pt x="5380" y="0"/>
                    </a:moveTo>
                    <a:cubicBezTo>
                      <a:pt x="3769" y="1034"/>
                      <a:pt x="1915" y="1611"/>
                      <a:pt x="0" y="1641"/>
                    </a:cubicBezTo>
                    <a:lnTo>
                      <a:pt x="31" y="2644"/>
                    </a:lnTo>
                    <a:cubicBezTo>
                      <a:pt x="249" y="2662"/>
                      <a:pt x="459" y="2671"/>
                      <a:pt x="661" y="2671"/>
                    </a:cubicBezTo>
                    <a:cubicBezTo>
                      <a:pt x="4263" y="2671"/>
                      <a:pt x="5380" y="0"/>
                      <a:pt x="5380" y="0"/>
                    </a:cubicBezTo>
                    <a:close/>
                  </a:path>
                </a:pathLst>
              </a:custGeom>
              <a:solidFill>
                <a:srgbClr val="EB996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6" name="Google Shape;1066;p34"/>
              <p:cNvSpPr/>
              <p:nvPr/>
            </p:nvSpPr>
            <p:spPr>
              <a:xfrm>
                <a:off x="2328407" y="1747583"/>
                <a:ext cx="60050" cy="16175"/>
              </a:xfrm>
              <a:custGeom>
                <a:avLst/>
                <a:gdLst/>
                <a:ahLst/>
                <a:cxnLst/>
                <a:rect l="l" t="t" r="r" b="b"/>
                <a:pathLst>
                  <a:path w="2402" h="647" extrusionOk="0">
                    <a:moveTo>
                      <a:pt x="1155" y="1"/>
                    </a:moveTo>
                    <a:cubicBezTo>
                      <a:pt x="821" y="1"/>
                      <a:pt x="517" y="92"/>
                      <a:pt x="243" y="305"/>
                    </a:cubicBezTo>
                    <a:cubicBezTo>
                      <a:pt x="61" y="457"/>
                      <a:pt x="0" y="609"/>
                      <a:pt x="31" y="639"/>
                    </a:cubicBezTo>
                    <a:cubicBezTo>
                      <a:pt x="38" y="644"/>
                      <a:pt x="48" y="646"/>
                      <a:pt x="60" y="646"/>
                    </a:cubicBezTo>
                    <a:cubicBezTo>
                      <a:pt x="194" y="646"/>
                      <a:pt x="601" y="365"/>
                      <a:pt x="1186" y="365"/>
                    </a:cubicBezTo>
                    <a:cubicBezTo>
                      <a:pt x="1714" y="365"/>
                      <a:pt x="2151" y="595"/>
                      <a:pt x="2296" y="595"/>
                    </a:cubicBezTo>
                    <a:cubicBezTo>
                      <a:pt x="2318" y="595"/>
                      <a:pt x="2333" y="590"/>
                      <a:pt x="2341" y="578"/>
                    </a:cubicBezTo>
                    <a:cubicBezTo>
                      <a:pt x="2402" y="517"/>
                      <a:pt x="2310" y="426"/>
                      <a:pt x="2098" y="274"/>
                    </a:cubicBezTo>
                    <a:cubicBezTo>
                      <a:pt x="1824" y="92"/>
                      <a:pt x="1490" y="1"/>
                      <a:pt x="115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7" name="Google Shape;1067;p34"/>
              <p:cNvSpPr/>
              <p:nvPr/>
            </p:nvSpPr>
            <p:spPr>
              <a:xfrm>
                <a:off x="2484182" y="1750633"/>
                <a:ext cx="60825" cy="16350"/>
              </a:xfrm>
              <a:custGeom>
                <a:avLst/>
                <a:gdLst/>
                <a:ahLst/>
                <a:cxnLst/>
                <a:rect l="l" t="t" r="r" b="b"/>
                <a:pathLst>
                  <a:path w="2433" h="654" extrusionOk="0">
                    <a:moveTo>
                      <a:pt x="1186" y="0"/>
                    </a:moveTo>
                    <a:cubicBezTo>
                      <a:pt x="852" y="0"/>
                      <a:pt x="517" y="122"/>
                      <a:pt x="244" y="304"/>
                    </a:cubicBezTo>
                    <a:cubicBezTo>
                      <a:pt x="92" y="456"/>
                      <a:pt x="0" y="608"/>
                      <a:pt x="61" y="638"/>
                    </a:cubicBezTo>
                    <a:cubicBezTo>
                      <a:pt x="68" y="649"/>
                      <a:pt x="80" y="653"/>
                      <a:pt x="96" y="653"/>
                    </a:cubicBezTo>
                    <a:cubicBezTo>
                      <a:pt x="225" y="653"/>
                      <a:pt x="645" y="365"/>
                      <a:pt x="1186" y="365"/>
                    </a:cubicBezTo>
                    <a:cubicBezTo>
                      <a:pt x="1766" y="365"/>
                      <a:pt x="2221" y="616"/>
                      <a:pt x="2344" y="616"/>
                    </a:cubicBezTo>
                    <a:cubicBezTo>
                      <a:pt x="2357" y="616"/>
                      <a:pt x="2366" y="614"/>
                      <a:pt x="2371" y="608"/>
                    </a:cubicBezTo>
                    <a:cubicBezTo>
                      <a:pt x="2432" y="517"/>
                      <a:pt x="2310" y="426"/>
                      <a:pt x="2128" y="274"/>
                    </a:cubicBezTo>
                    <a:cubicBezTo>
                      <a:pt x="1824" y="91"/>
                      <a:pt x="1520" y="0"/>
                      <a:pt x="118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8" name="Google Shape;1068;p34"/>
              <p:cNvSpPr/>
              <p:nvPr/>
            </p:nvSpPr>
            <p:spPr>
              <a:xfrm>
                <a:off x="2388432" y="1727833"/>
                <a:ext cx="48650" cy="133575"/>
              </a:xfrm>
              <a:custGeom>
                <a:avLst/>
                <a:gdLst/>
                <a:ahLst/>
                <a:cxnLst/>
                <a:rect l="l" t="t" r="r" b="b"/>
                <a:pathLst>
                  <a:path w="1946" h="5343" extrusionOk="0">
                    <a:moveTo>
                      <a:pt x="1855" y="0"/>
                    </a:moveTo>
                    <a:cubicBezTo>
                      <a:pt x="1794" y="0"/>
                      <a:pt x="1216" y="1399"/>
                      <a:pt x="578" y="3161"/>
                    </a:cubicBezTo>
                    <a:lnTo>
                      <a:pt x="122" y="4408"/>
                    </a:lnTo>
                    <a:cubicBezTo>
                      <a:pt x="31" y="4620"/>
                      <a:pt x="1" y="4833"/>
                      <a:pt x="61" y="5046"/>
                    </a:cubicBezTo>
                    <a:cubicBezTo>
                      <a:pt x="92" y="5168"/>
                      <a:pt x="183" y="5259"/>
                      <a:pt x="305" y="5289"/>
                    </a:cubicBezTo>
                    <a:cubicBezTo>
                      <a:pt x="396" y="5320"/>
                      <a:pt x="487" y="5320"/>
                      <a:pt x="608" y="5320"/>
                    </a:cubicBezTo>
                    <a:cubicBezTo>
                      <a:pt x="776" y="5335"/>
                      <a:pt x="950" y="5342"/>
                      <a:pt x="1125" y="5342"/>
                    </a:cubicBezTo>
                    <a:cubicBezTo>
                      <a:pt x="1300" y="5342"/>
                      <a:pt x="1475" y="5335"/>
                      <a:pt x="1642" y="5320"/>
                    </a:cubicBezTo>
                    <a:cubicBezTo>
                      <a:pt x="1308" y="5198"/>
                      <a:pt x="973" y="5137"/>
                      <a:pt x="608" y="5137"/>
                    </a:cubicBezTo>
                    <a:cubicBezTo>
                      <a:pt x="456" y="5137"/>
                      <a:pt x="305" y="5107"/>
                      <a:pt x="274" y="4985"/>
                    </a:cubicBezTo>
                    <a:cubicBezTo>
                      <a:pt x="244" y="4803"/>
                      <a:pt x="274" y="4651"/>
                      <a:pt x="365" y="4499"/>
                    </a:cubicBezTo>
                    <a:cubicBezTo>
                      <a:pt x="517" y="4134"/>
                      <a:pt x="669" y="3678"/>
                      <a:pt x="821" y="3253"/>
                    </a:cubicBezTo>
                    <a:cubicBezTo>
                      <a:pt x="1460" y="1490"/>
                      <a:pt x="1946" y="31"/>
                      <a:pt x="1855"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9" name="Google Shape;1069;p34"/>
              <p:cNvSpPr/>
              <p:nvPr/>
            </p:nvSpPr>
            <p:spPr>
              <a:xfrm>
                <a:off x="2479632" y="1667458"/>
                <a:ext cx="73725" cy="20825"/>
              </a:xfrm>
              <a:custGeom>
                <a:avLst/>
                <a:gdLst/>
                <a:ahLst/>
                <a:cxnLst/>
                <a:rect l="l" t="t" r="r" b="b"/>
                <a:pathLst>
                  <a:path w="2949" h="833" extrusionOk="0">
                    <a:moveTo>
                      <a:pt x="1303" y="0"/>
                    </a:moveTo>
                    <a:cubicBezTo>
                      <a:pt x="996" y="0"/>
                      <a:pt x="688" y="56"/>
                      <a:pt x="395" y="166"/>
                    </a:cubicBezTo>
                    <a:cubicBezTo>
                      <a:pt x="122" y="288"/>
                      <a:pt x="0" y="409"/>
                      <a:pt x="30" y="500"/>
                    </a:cubicBezTo>
                    <a:cubicBezTo>
                      <a:pt x="91" y="683"/>
                      <a:pt x="730" y="592"/>
                      <a:pt x="1459" y="652"/>
                    </a:cubicBezTo>
                    <a:cubicBezTo>
                      <a:pt x="2009" y="718"/>
                      <a:pt x="2480" y="832"/>
                      <a:pt x="2733" y="832"/>
                    </a:cubicBezTo>
                    <a:cubicBezTo>
                      <a:pt x="2829" y="832"/>
                      <a:pt x="2893" y="816"/>
                      <a:pt x="2918" y="774"/>
                    </a:cubicBezTo>
                    <a:cubicBezTo>
                      <a:pt x="2948" y="713"/>
                      <a:pt x="2857" y="531"/>
                      <a:pt x="2614" y="379"/>
                    </a:cubicBezTo>
                    <a:cubicBezTo>
                      <a:pt x="2214" y="124"/>
                      <a:pt x="1760" y="0"/>
                      <a:pt x="130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0" name="Google Shape;1070;p34"/>
              <p:cNvSpPr/>
              <p:nvPr/>
            </p:nvSpPr>
            <p:spPr>
              <a:xfrm>
                <a:off x="2332957" y="1678583"/>
                <a:ext cx="56250" cy="18250"/>
              </a:xfrm>
              <a:custGeom>
                <a:avLst/>
                <a:gdLst/>
                <a:ahLst/>
                <a:cxnLst/>
                <a:rect l="l" t="t" r="r" b="b"/>
                <a:pathLst>
                  <a:path w="2250" h="730" extrusionOk="0">
                    <a:moveTo>
                      <a:pt x="1181" y="0"/>
                    </a:moveTo>
                    <a:cubicBezTo>
                      <a:pt x="853" y="0"/>
                      <a:pt x="526" y="100"/>
                      <a:pt x="244" y="299"/>
                    </a:cubicBezTo>
                    <a:cubicBezTo>
                      <a:pt x="61" y="451"/>
                      <a:pt x="1" y="603"/>
                      <a:pt x="61" y="663"/>
                    </a:cubicBezTo>
                    <a:cubicBezTo>
                      <a:pt x="101" y="712"/>
                      <a:pt x="172" y="730"/>
                      <a:pt x="267" y="730"/>
                    </a:cubicBezTo>
                    <a:cubicBezTo>
                      <a:pt x="468" y="730"/>
                      <a:pt x="776" y="653"/>
                      <a:pt x="1125" y="633"/>
                    </a:cubicBezTo>
                    <a:cubicBezTo>
                      <a:pt x="1191" y="629"/>
                      <a:pt x="1255" y="628"/>
                      <a:pt x="1317" y="628"/>
                    </a:cubicBezTo>
                    <a:cubicBezTo>
                      <a:pt x="1561" y="628"/>
                      <a:pt x="1773" y="650"/>
                      <a:pt x="1933" y="650"/>
                    </a:cubicBezTo>
                    <a:cubicBezTo>
                      <a:pt x="2071" y="650"/>
                      <a:pt x="2170" y="634"/>
                      <a:pt x="2220" y="572"/>
                    </a:cubicBezTo>
                    <a:cubicBezTo>
                      <a:pt x="2250" y="481"/>
                      <a:pt x="2189" y="359"/>
                      <a:pt x="1976" y="207"/>
                    </a:cubicBezTo>
                    <a:cubicBezTo>
                      <a:pt x="1728" y="69"/>
                      <a:pt x="1454" y="0"/>
                      <a:pt x="118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1" name="Google Shape;1071;p34"/>
              <p:cNvSpPr/>
              <p:nvPr/>
            </p:nvSpPr>
            <p:spPr>
              <a:xfrm>
                <a:off x="2643757" y="1790358"/>
                <a:ext cx="73150" cy="108350"/>
              </a:xfrm>
              <a:custGeom>
                <a:avLst/>
                <a:gdLst/>
                <a:ahLst/>
                <a:cxnLst/>
                <a:rect l="l" t="t" r="r" b="b"/>
                <a:pathLst>
                  <a:path w="2926" h="4334" extrusionOk="0">
                    <a:moveTo>
                      <a:pt x="1070" y="0"/>
                    </a:moveTo>
                    <a:cubicBezTo>
                      <a:pt x="564" y="0"/>
                      <a:pt x="145" y="132"/>
                      <a:pt x="122" y="144"/>
                    </a:cubicBezTo>
                    <a:cubicBezTo>
                      <a:pt x="122" y="144"/>
                      <a:pt x="1" y="4126"/>
                      <a:pt x="31" y="4217"/>
                    </a:cubicBezTo>
                    <a:cubicBezTo>
                      <a:pt x="31" y="4247"/>
                      <a:pt x="341" y="4334"/>
                      <a:pt x="757" y="4334"/>
                    </a:cubicBezTo>
                    <a:cubicBezTo>
                      <a:pt x="1597" y="4334"/>
                      <a:pt x="2868" y="3980"/>
                      <a:pt x="2888" y="2089"/>
                    </a:cubicBezTo>
                    <a:cubicBezTo>
                      <a:pt x="2926" y="344"/>
                      <a:pt x="1885" y="0"/>
                      <a:pt x="1070" y="0"/>
                    </a:cubicBezTo>
                    <a:close/>
                  </a:path>
                </a:pathLst>
              </a:custGeom>
              <a:solidFill>
                <a:srgbClr val="FFBE9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2" name="Google Shape;1072;p34"/>
              <p:cNvSpPr/>
              <p:nvPr/>
            </p:nvSpPr>
            <p:spPr>
              <a:xfrm>
                <a:off x="2659707" y="1813408"/>
                <a:ext cx="32700" cy="61875"/>
              </a:xfrm>
              <a:custGeom>
                <a:avLst/>
                <a:gdLst/>
                <a:ahLst/>
                <a:cxnLst/>
                <a:rect l="l" t="t" r="r" b="b"/>
                <a:pathLst>
                  <a:path w="1308" h="2475" extrusionOk="0">
                    <a:moveTo>
                      <a:pt x="535" y="0"/>
                    </a:moveTo>
                    <a:cubicBezTo>
                      <a:pt x="469" y="0"/>
                      <a:pt x="402" y="28"/>
                      <a:pt x="335" y="73"/>
                    </a:cubicBezTo>
                    <a:cubicBezTo>
                      <a:pt x="305" y="103"/>
                      <a:pt x="244" y="164"/>
                      <a:pt x="244" y="255"/>
                    </a:cubicBezTo>
                    <a:cubicBezTo>
                      <a:pt x="214" y="377"/>
                      <a:pt x="274" y="407"/>
                      <a:pt x="274" y="407"/>
                    </a:cubicBezTo>
                    <a:cubicBezTo>
                      <a:pt x="274" y="407"/>
                      <a:pt x="274" y="346"/>
                      <a:pt x="305" y="286"/>
                    </a:cubicBezTo>
                    <a:cubicBezTo>
                      <a:pt x="355" y="185"/>
                      <a:pt x="447" y="126"/>
                      <a:pt x="546" y="126"/>
                    </a:cubicBezTo>
                    <a:cubicBezTo>
                      <a:pt x="567" y="126"/>
                      <a:pt x="588" y="128"/>
                      <a:pt x="609" y="134"/>
                    </a:cubicBezTo>
                    <a:cubicBezTo>
                      <a:pt x="791" y="194"/>
                      <a:pt x="913" y="346"/>
                      <a:pt x="973" y="529"/>
                    </a:cubicBezTo>
                    <a:cubicBezTo>
                      <a:pt x="1065" y="742"/>
                      <a:pt x="1125" y="985"/>
                      <a:pt x="1095" y="1228"/>
                    </a:cubicBezTo>
                    <a:cubicBezTo>
                      <a:pt x="1125" y="1653"/>
                      <a:pt x="913" y="2079"/>
                      <a:pt x="518" y="2322"/>
                    </a:cubicBezTo>
                    <a:cubicBezTo>
                      <a:pt x="457" y="2337"/>
                      <a:pt x="396" y="2345"/>
                      <a:pt x="335" y="2345"/>
                    </a:cubicBezTo>
                    <a:cubicBezTo>
                      <a:pt x="274" y="2345"/>
                      <a:pt x="214" y="2337"/>
                      <a:pt x="153" y="2322"/>
                    </a:cubicBezTo>
                    <a:cubicBezTo>
                      <a:pt x="62" y="2261"/>
                      <a:pt x="1" y="2231"/>
                      <a:pt x="1" y="2231"/>
                    </a:cubicBezTo>
                    <a:lnTo>
                      <a:pt x="1" y="2231"/>
                    </a:lnTo>
                    <a:cubicBezTo>
                      <a:pt x="1" y="2231"/>
                      <a:pt x="1" y="2322"/>
                      <a:pt x="92" y="2352"/>
                    </a:cubicBezTo>
                    <a:cubicBezTo>
                      <a:pt x="173" y="2434"/>
                      <a:pt x="281" y="2474"/>
                      <a:pt x="389" y="2474"/>
                    </a:cubicBezTo>
                    <a:cubicBezTo>
                      <a:pt x="443" y="2474"/>
                      <a:pt x="497" y="2464"/>
                      <a:pt x="548" y="2444"/>
                    </a:cubicBezTo>
                    <a:cubicBezTo>
                      <a:pt x="943" y="2352"/>
                      <a:pt x="1247" y="1805"/>
                      <a:pt x="1277" y="1258"/>
                    </a:cubicBezTo>
                    <a:cubicBezTo>
                      <a:pt x="1308" y="985"/>
                      <a:pt x="1247" y="711"/>
                      <a:pt x="1125" y="438"/>
                    </a:cubicBezTo>
                    <a:cubicBezTo>
                      <a:pt x="1034" y="225"/>
                      <a:pt x="852" y="42"/>
                      <a:pt x="609" y="12"/>
                    </a:cubicBezTo>
                    <a:cubicBezTo>
                      <a:pt x="584" y="4"/>
                      <a:pt x="560" y="0"/>
                      <a:pt x="535" y="0"/>
                    </a:cubicBezTo>
                    <a:close/>
                  </a:path>
                </a:pathLst>
              </a:custGeom>
              <a:solidFill>
                <a:srgbClr val="EB996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3" name="Google Shape;1073;p34"/>
              <p:cNvSpPr/>
              <p:nvPr/>
            </p:nvSpPr>
            <p:spPr>
              <a:xfrm>
                <a:off x="2304082" y="1493783"/>
                <a:ext cx="390625" cy="335900"/>
              </a:xfrm>
              <a:custGeom>
                <a:avLst/>
                <a:gdLst/>
                <a:ahLst/>
                <a:cxnLst/>
                <a:rect l="l" t="t" r="r" b="b"/>
                <a:pathLst>
                  <a:path w="15625" h="13436" extrusionOk="0">
                    <a:moveTo>
                      <a:pt x="7060" y="0"/>
                    </a:moveTo>
                    <a:cubicBezTo>
                      <a:pt x="7047" y="0"/>
                      <a:pt x="7035" y="0"/>
                      <a:pt x="7022" y="0"/>
                    </a:cubicBezTo>
                    <a:cubicBezTo>
                      <a:pt x="5077" y="92"/>
                      <a:pt x="3223" y="791"/>
                      <a:pt x="1703" y="1976"/>
                    </a:cubicBezTo>
                    <a:cubicBezTo>
                      <a:pt x="973" y="2523"/>
                      <a:pt x="365" y="3222"/>
                      <a:pt x="1" y="4013"/>
                    </a:cubicBezTo>
                    <a:lnTo>
                      <a:pt x="11764" y="3648"/>
                    </a:lnTo>
                    <a:cubicBezTo>
                      <a:pt x="12554" y="4073"/>
                      <a:pt x="12189" y="5107"/>
                      <a:pt x="12068" y="5320"/>
                    </a:cubicBezTo>
                    <a:cubicBezTo>
                      <a:pt x="11429" y="6931"/>
                      <a:pt x="11916" y="8724"/>
                      <a:pt x="13253" y="9757"/>
                    </a:cubicBezTo>
                    <a:lnTo>
                      <a:pt x="13162" y="12280"/>
                    </a:lnTo>
                    <a:cubicBezTo>
                      <a:pt x="13071" y="12919"/>
                      <a:pt x="13344" y="13435"/>
                      <a:pt x="13983" y="13435"/>
                    </a:cubicBezTo>
                    <a:cubicBezTo>
                      <a:pt x="13983" y="13435"/>
                      <a:pt x="14287" y="11064"/>
                      <a:pt x="14469" y="10305"/>
                    </a:cubicBezTo>
                    <a:cubicBezTo>
                      <a:pt x="14773" y="8785"/>
                      <a:pt x="15624" y="7052"/>
                      <a:pt x="15411" y="5532"/>
                    </a:cubicBezTo>
                    <a:cubicBezTo>
                      <a:pt x="15411" y="5532"/>
                      <a:pt x="15411" y="4621"/>
                      <a:pt x="14287" y="3557"/>
                    </a:cubicBezTo>
                    <a:cubicBezTo>
                      <a:pt x="12898" y="2258"/>
                      <a:pt x="8989" y="0"/>
                      <a:pt x="706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4" name="Google Shape;1074;p34"/>
              <p:cNvSpPr/>
              <p:nvPr/>
            </p:nvSpPr>
            <p:spPr>
              <a:xfrm>
                <a:off x="2537382" y="1805033"/>
                <a:ext cx="3825" cy="4125"/>
              </a:xfrm>
              <a:custGeom>
                <a:avLst/>
                <a:gdLst/>
                <a:ahLst/>
                <a:cxnLst/>
                <a:rect l="l" t="t" r="r" b="b"/>
                <a:pathLst>
                  <a:path w="153" h="165" extrusionOk="0">
                    <a:moveTo>
                      <a:pt x="49" y="1"/>
                    </a:moveTo>
                    <a:cubicBezTo>
                      <a:pt x="16" y="1"/>
                      <a:pt x="0" y="29"/>
                      <a:pt x="0" y="73"/>
                    </a:cubicBezTo>
                    <a:cubicBezTo>
                      <a:pt x="0" y="104"/>
                      <a:pt x="31" y="134"/>
                      <a:pt x="61" y="165"/>
                    </a:cubicBezTo>
                    <a:cubicBezTo>
                      <a:pt x="91" y="165"/>
                      <a:pt x="122" y="134"/>
                      <a:pt x="152" y="104"/>
                    </a:cubicBezTo>
                    <a:cubicBezTo>
                      <a:pt x="152" y="43"/>
                      <a:pt x="122" y="13"/>
                      <a:pt x="91" y="13"/>
                    </a:cubicBezTo>
                    <a:cubicBezTo>
                      <a:pt x="75" y="5"/>
                      <a:pt x="61" y="1"/>
                      <a:pt x="49" y="1"/>
                    </a:cubicBezTo>
                    <a:close/>
                  </a:path>
                </a:pathLst>
              </a:custGeom>
              <a:solidFill>
                <a:srgbClr val="EB996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5" name="Google Shape;1075;p34"/>
              <p:cNvSpPr/>
              <p:nvPr/>
            </p:nvSpPr>
            <p:spPr>
              <a:xfrm>
                <a:off x="2506982" y="1797733"/>
                <a:ext cx="3825" cy="4600"/>
              </a:xfrm>
              <a:custGeom>
                <a:avLst/>
                <a:gdLst/>
                <a:ahLst/>
                <a:cxnLst/>
                <a:rect l="l" t="t" r="r" b="b"/>
                <a:pathLst>
                  <a:path w="153" h="184" extrusionOk="0">
                    <a:moveTo>
                      <a:pt x="91" y="1"/>
                    </a:moveTo>
                    <a:cubicBezTo>
                      <a:pt x="31" y="1"/>
                      <a:pt x="0" y="31"/>
                      <a:pt x="0" y="92"/>
                    </a:cubicBezTo>
                    <a:cubicBezTo>
                      <a:pt x="0" y="122"/>
                      <a:pt x="0" y="183"/>
                      <a:pt x="61" y="183"/>
                    </a:cubicBezTo>
                    <a:cubicBezTo>
                      <a:pt x="91" y="183"/>
                      <a:pt x="152" y="153"/>
                      <a:pt x="152" y="122"/>
                    </a:cubicBezTo>
                    <a:cubicBezTo>
                      <a:pt x="152" y="61"/>
                      <a:pt x="122" y="31"/>
                      <a:pt x="91" y="1"/>
                    </a:cubicBezTo>
                    <a:close/>
                  </a:path>
                </a:pathLst>
              </a:custGeom>
              <a:solidFill>
                <a:srgbClr val="EB996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6" name="Google Shape;1076;p34"/>
              <p:cNvSpPr/>
              <p:nvPr/>
            </p:nvSpPr>
            <p:spPr>
              <a:xfrm>
                <a:off x="2486457" y="1796208"/>
                <a:ext cx="3825" cy="6125"/>
              </a:xfrm>
              <a:custGeom>
                <a:avLst/>
                <a:gdLst/>
                <a:ahLst/>
                <a:cxnLst/>
                <a:rect l="l" t="t" r="r" b="b"/>
                <a:pathLst>
                  <a:path w="153" h="245" extrusionOk="0">
                    <a:moveTo>
                      <a:pt x="92" y="1"/>
                    </a:moveTo>
                    <a:cubicBezTo>
                      <a:pt x="61" y="1"/>
                      <a:pt x="1" y="62"/>
                      <a:pt x="1" y="122"/>
                    </a:cubicBezTo>
                    <a:cubicBezTo>
                      <a:pt x="1" y="183"/>
                      <a:pt x="31" y="244"/>
                      <a:pt x="61" y="244"/>
                    </a:cubicBezTo>
                    <a:cubicBezTo>
                      <a:pt x="92" y="244"/>
                      <a:pt x="122" y="183"/>
                      <a:pt x="153" y="122"/>
                    </a:cubicBezTo>
                    <a:cubicBezTo>
                      <a:pt x="153" y="62"/>
                      <a:pt x="122" y="1"/>
                      <a:pt x="92" y="1"/>
                    </a:cubicBezTo>
                    <a:close/>
                  </a:path>
                </a:pathLst>
              </a:custGeom>
              <a:solidFill>
                <a:srgbClr val="EB996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7" name="Google Shape;1077;p34"/>
              <p:cNvSpPr/>
              <p:nvPr/>
            </p:nvSpPr>
            <p:spPr>
              <a:xfrm>
                <a:off x="2522932" y="1825858"/>
                <a:ext cx="3075" cy="2300"/>
              </a:xfrm>
              <a:custGeom>
                <a:avLst/>
                <a:gdLst/>
                <a:ahLst/>
                <a:cxnLst/>
                <a:rect l="l" t="t" r="r" b="b"/>
                <a:pathLst>
                  <a:path w="123" h="92" extrusionOk="0">
                    <a:moveTo>
                      <a:pt x="61" y="0"/>
                    </a:moveTo>
                    <a:cubicBezTo>
                      <a:pt x="31" y="0"/>
                      <a:pt x="1" y="31"/>
                      <a:pt x="1" y="31"/>
                    </a:cubicBezTo>
                    <a:cubicBezTo>
                      <a:pt x="1" y="61"/>
                      <a:pt x="1" y="92"/>
                      <a:pt x="61" y="92"/>
                    </a:cubicBezTo>
                    <a:cubicBezTo>
                      <a:pt x="92" y="92"/>
                      <a:pt x="122" y="61"/>
                      <a:pt x="122" y="31"/>
                    </a:cubicBezTo>
                    <a:cubicBezTo>
                      <a:pt x="122" y="31"/>
                      <a:pt x="92" y="0"/>
                      <a:pt x="61" y="0"/>
                    </a:cubicBezTo>
                    <a:close/>
                  </a:path>
                </a:pathLst>
              </a:custGeom>
              <a:solidFill>
                <a:srgbClr val="EB996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8" name="Google Shape;1078;p34"/>
              <p:cNvSpPr/>
              <p:nvPr/>
            </p:nvSpPr>
            <p:spPr>
              <a:xfrm>
                <a:off x="2494057" y="1818908"/>
                <a:ext cx="4375" cy="3250"/>
              </a:xfrm>
              <a:custGeom>
                <a:avLst/>
                <a:gdLst/>
                <a:ahLst/>
                <a:cxnLst/>
                <a:rect l="l" t="t" r="r" b="b"/>
                <a:pathLst>
                  <a:path w="175" h="130" extrusionOk="0">
                    <a:moveTo>
                      <a:pt x="34" y="1"/>
                    </a:moveTo>
                    <a:cubicBezTo>
                      <a:pt x="19" y="1"/>
                      <a:pt x="7" y="11"/>
                      <a:pt x="1" y="35"/>
                    </a:cubicBezTo>
                    <a:cubicBezTo>
                      <a:pt x="1" y="66"/>
                      <a:pt x="31" y="126"/>
                      <a:pt x="92" y="126"/>
                    </a:cubicBezTo>
                    <a:cubicBezTo>
                      <a:pt x="99" y="128"/>
                      <a:pt x="105" y="129"/>
                      <a:pt x="110" y="129"/>
                    </a:cubicBezTo>
                    <a:cubicBezTo>
                      <a:pt x="174" y="129"/>
                      <a:pt x="88" y="1"/>
                      <a:pt x="34" y="1"/>
                    </a:cubicBezTo>
                    <a:close/>
                  </a:path>
                </a:pathLst>
              </a:custGeom>
              <a:solidFill>
                <a:srgbClr val="EB996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9" name="Google Shape;1079;p34"/>
              <p:cNvSpPr/>
              <p:nvPr/>
            </p:nvSpPr>
            <p:spPr>
              <a:xfrm>
                <a:off x="2349682" y="1802308"/>
                <a:ext cx="3825" cy="4575"/>
              </a:xfrm>
              <a:custGeom>
                <a:avLst/>
                <a:gdLst/>
                <a:ahLst/>
                <a:cxnLst/>
                <a:rect l="l" t="t" r="r" b="b"/>
                <a:pathLst>
                  <a:path w="153" h="183" extrusionOk="0">
                    <a:moveTo>
                      <a:pt x="92" y="0"/>
                    </a:moveTo>
                    <a:cubicBezTo>
                      <a:pt x="61" y="0"/>
                      <a:pt x="31" y="30"/>
                      <a:pt x="31" y="61"/>
                    </a:cubicBezTo>
                    <a:cubicBezTo>
                      <a:pt x="0" y="122"/>
                      <a:pt x="0" y="152"/>
                      <a:pt x="61" y="182"/>
                    </a:cubicBezTo>
                    <a:cubicBezTo>
                      <a:pt x="122" y="182"/>
                      <a:pt x="152" y="152"/>
                      <a:pt x="152" y="91"/>
                    </a:cubicBezTo>
                    <a:cubicBezTo>
                      <a:pt x="152" y="61"/>
                      <a:pt x="152" y="0"/>
                      <a:pt x="92" y="0"/>
                    </a:cubicBezTo>
                    <a:close/>
                  </a:path>
                </a:pathLst>
              </a:custGeom>
              <a:solidFill>
                <a:srgbClr val="EB996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0" name="Google Shape;1080;p34"/>
              <p:cNvSpPr/>
              <p:nvPr/>
            </p:nvSpPr>
            <p:spPr>
              <a:xfrm>
                <a:off x="2329157" y="1800008"/>
                <a:ext cx="3825" cy="4600"/>
              </a:xfrm>
              <a:custGeom>
                <a:avLst/>
                <a:gdLst/>
                <a:ahLst/>
                <a:cxnLst/>
                <a:rect l="l" t="t" r="r" b="b"/>
                <a:pathLst>
                  <a:path w="153" h="184" extrusionOk="0">
                    <a:moveTo>
                      <a:pt x="61" y="1"/>
                    </a:moveTo>
                    <a:cubicBezTo>
                      <a:pt x="31" y="1"/>
                      <a:pt x="1" y="31"/>
                      <a:pt x="1" y="92"/>
                    </a:cubicBezTo>
                    <a:cubicBezTo>
                      <a:pt x="1" y="153"/>
                      <a:pt x="31" y="183"/>
                      <a:pt x="61" y="183"/>
                    </a:cubicBezTo>
                    <a:cubicBezTo>
                      <a:pt x="92" y="183"/>
                      <a:pt x="122" y="153"/>
                      <a:pt x="122" y="92"/>
                    </a:cubicBezTo>
                    <a:cubicBezTo>
                      <a:pt x="153" y="62"/>
                      <a:pt x="122" y="31"/>
                      <a:pt x="61" y="1"/>
                    </a:cubicBezTo>
                    <a:close/>
                  </a:path>
                </a:pathLst>
              </a:custGeom>
              <a:solidFill>
                <a:srgbClr val="EB996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1" name="Google Shape;1081;p34"/>
              <p:cNvSpPr/>
              <p:nvPr/>
            </p:nvSpPr>
            <p:spPr>
              <a:xfrm>
                <a:off x="2367157" y="1803808"/>
                <a:ext cx="4575" cy="3075"/>
              </a:xfrm>
              <a:custGeom>
                <a:avLst/>
                <a:gdLst/>
                <a:ahLst/>
                <a:cxnLst/>
                <a:rect l="l" t="t" r="r" b="b"/>
                <a:pathLst>
                  <a:path w="183" h="123" extrusionOk="0">
                    <a:moveTo>
                      <a:pt x="122" y="1"/>
                    </a:moveTo>
                    <a:cubicBezTo>
                      <a:pt x="31" y="1"/>
                      <a:pt x="0" y="122"/>
                      <a:pt x="92" y="122"/>
                    </a:cubicBezTo>
                    <a:cubicBezTo>
                      <a:pt x="122" y="122"/>
                      <a:pt x="152" y="122"/>
                      <a:pt x="183" y="92"/>
                    </a:cubicBezTo>
                    <a:cubicBezTo>
                      <a:pt x="183" y="31"/>
                      <a:pt x="152" y="1"/>
                      <a:pt x="122" y="1"/>
                    </a:cubicBezTo>
                    <a:close/>
                  </a:path>
                </a:pathLst>
              </a:custGeom>
              <a:solidFill>
                <a:srgbClr val="EB996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2" name="Google Shape;1082;p34"/>
              <p:cNvSpPr/>
              <p:nvPr/>
            </p:nvSpPr>
            <p:spPr>
              <a:xfrm>
                <a:off x="2353482" y="1824008"/>
                <a:ext cx="4575" cy="4150"/>
              </a:xfrm>
              <a:custGeom>
                <a:avLst/>
                <a:gdLst/>
                <a:ahLst/>
                <a:cxnLst/>
                <a:rect l="l" t="t" r="r" b="b"/>
                <a:pathLst>
                  <a:path w="183" h="166" extrusionOk="0">
                    <a:moveTo>
                      <a:pt x="65" y="1"/>
                    </a:moveTo>
                    <a:cubicBezTo>
                      <a:pt x="43" y="1"/>
                      <a:pt x="22" y="22"/>
                      <a:pt x="0" y="44"/>
                    </a:cubicBezTo>
                    <a:cubicBezTo>
                      <a:pt x="0" y="74"/>
                      <a:pt x="0" y="135"/>
                      <a:pt x="31" y="166"/>
                    </a:cubicBezTo>
                    <a:cubicBezTo>
                      <a:pt x="122" y="166"/>
                      <a:pt x="183" y="44"/>
                      <a:pt x="92" y="14"/>
                    </a:cubicBezTo>
                    <a:cubicBezTo>
                      <a:pt x="83" y="5"/>
                      <a:pt x="74" y="1"/>
                      <a:pt x="65" y="1"/>
                    </a:cubicBezTo>
                    <a:close/>
                  </a:path>
                </a:pathLst>
              </a:custGeom>
              <a:solidFill>
                <a:srgbClr val="EB996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3" name="Google Shape;1083;p34"/>
              <p:cNvSpPr/>
              <p:nvPr/>
            </p:nvSpPr>
            <p:spPr>
              <a:xfrm>
                <a:off x="2334482" y="1821733"/>
                <a:ext cx="3825" cy="2950"/>
              </a:xfrm>
              <a:custGeom>
                <a:avLst/>
                <a:gdLst/>
                <a:ahLst/>
                <a:cxnLst/>
                <a:rect l="l" t="t" r="r" b="b"/>
                <a:pathLst>
                  <a:path w="153" h="118" extrusionOk="0">
                    <a:moveTo>
                      <a:pt x="88" y="1"/>
                    </a:moveTo>
                    <a:cubicBezTo>
                      <a:pt x="79" y="1"/>
                      <a:pt x="70" y="4"/>
                      <a:pt x="61" y="13"/>
                    </a:cubicBezTo>
                    <a:cubicBezTo>
                      <a:pt x="31" y="13"/>
                      <a:pt x="0" y="44"/>
                      <a:pt x="0" y="74"/>
                    </a:cubicBezTo>
                    <a:cubicBezTo>
                      <a:pt x="22" y="96"/>
                      <a:pt x="43" y="117"/>
                      <a:pt x="65" y="117"/>
                    </a:cubicBezTo>
                    <a:cubicBezTo>
                      <a:pt x="74" y="117"/>
                      <a:pt x="83" y="113"/>
                      <a:pt x="92" y="105"/>
                    </a:cubicBezTo>
                    <a:cubicBezTo>
                      <a:pt x="122" y="105"/>
                      <a:pt x="152" y="74"/>
                      <a:pt x="152" y="44"/>
                    </a:cubicBezTo>
                    <a:cubicBezTo>
                      <a:pt x="131" y="22"/>
                      <a:pt x="109" y="1"/>
                      <a:pt x="88" y="1"/>
                    </a:cubicBezTo>
                    <a:close/>
                  </a:path>
                </a:pathLst>
              </a:custGeom>
              <a:solidFill>
                <a:srgbClr val="EB996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4" name="Google Shape;1084;p34"/>
              <p:cNvSpPr/>
              <p:nvPr/>
            </p:nvSpPr>
            <p:spPr>
              <a:xfrm>
                <a:off x="2245582" y="1445408"/>
                <a:ext cx="430600" cy="224475"/>
              </a:xfrm>
              <a:custGeom>
                <a:avLst/>
                <a:gdLst/>
                <a:ahLst/>
                <a:cxnLst/>
                <a:rect l="l" t="t" r="r" b="b"/>
                <a:pathLst>
                  <a:path w="17224" h="8979" extrusionOk="0">
                    <a:moveTo>
                      <a:pt x="7468" y="0"/>
                    </a:moveTo>
                    <a:cubicBezTo>
                      <a:pt x="6320" y="0"/>
                      <a:pt x="5215" y="545"/>
                      <a:pt x="4529" y="1540"/>
                    </a:cubicBezTo>
                    <a:cubicBezTo>
                      <a:pt x="4164" y="2087"/>
                      <a:pt x="3952" y="2756"/>
                      <a:pt x="3404" y="3091"/>
                    </a:cubicBezTo>
                    <a:cubicBezTo>
                      <a:pt x="2918" y="3394"/>
                      <a:pt x="2310" y="3364"/>
                      <a:pt x="1794" y="3546"/>
                    </a:cubicBezTo>
                    <a:cubicBezTo>
                      <a:pt x="699" y="3942"/>
                      <a:pt x="0" y="5005"/>
                      <a:pt x="61" y="6160"/>
                    </a:cubicBezTo>
                    <a:cubicBezTo>
                      <a:pt x="152" y="7285"/>
                      <a:pt x="882" y="8288"/>
                      <a:pt x="1945" y="8714"/>
                    </a:cubicBezTo>
                    <a:cubicBezTo>
                      <a:pt x="2389" y="8891"/>
                      <a:pt x="2859" y="8979"/>
                      <a:pt x="3327" y="8979"/>
                    </a:cubicBezTo>
                    <a:cubicBezTo>
                      <a:pt x="3981" y="8979"/>
                      <a:pt x="4631" y="8807"/>
                      <a:pt x="5198" y="8471"/>
                    </a:cubicBezTo>
                    <a:cubicBezTo>
                      <a:pt x="6064" y="7963"/>
                      <a:pt x="6842" y="7132"/>
                      <a:pt x="7849" y="7132"/>
                    </a:cubicBezTo>
                    <a:cubicBezTo>
                      <a:pt x="7867" y="7132"/>
                      <a:pt x="7885" y="7133"/>
                      <a:pt x="7903" y="7133"/>
                    </a:cubicBezTo>
                    <a:cubicBezTo>
                      <a:pt x="8807" y="7133"/>
                      <a:pt x="9687" y="7923"/>
                      <a:pt x="10608" y="7923"/>
                    </a:cubicBezTo>
                    <a:cubicBezTo>
                      <a:pt x="10709" y="7923"/>
                      <a:pt x="10810" y="7914"/>
                      <a:pt x="10912" y="7893"/>
                    </a:cubicBezTo>
                    <a:cubicBezTo>
                      <a:pt x="11429" y="7741"/>
                      <a:pt x="11915" y="7407"/>
                      <a:pt x="12250" y="6981"/>
                    </a:cubicBezTo>
                    <a:cubicBezTo>
                      <a:pt x="12614" y="6556"/>
                      <a:pt x="13101" y="6252"/>
                      <a:pt x="13648" y="6160"/>
                    </a:cubicBezTo>
                    <a:cubicBezTo>
                      <a:pt x="13669" y="6158"/>
                      <a:pt x="13689" y="6157"/>
                      <a:pt x="13709" y="6157"/>
                    </a:cubicBezTo>
                    <a:cubicBezTo>
                      <a:pt x="14217" y="6157"/>
                      <a:pt x="14492" y="6879"/>
                      <a:pt x="14317" y="7376"/>
                    </a:cubicBezTo>
                    <a:lnTo>
                      <a:pt x="16657" y="5674"/>
                    </a:lnTo>
                    <a:lnTo>
                      <a:pt x="16687" y="5674"/>
                    </a:lnTo>
                    <a:cubicBezTo>
                      <a:pt x="17223" y="3472"/>
                      <a:pt x="15544" y="1386"/>
                      <a:pt x="13305" y="1386"/>
                    </a:cubicBezTo>
                    <a:cubicBezTo>
                      <a:pt x="13257" y="1386"/>
                      <a:pt x="13209" y="1386"/>
                      <a:pt x="13162" y="1388"/>
                    </a:cubicBezTo>
                    <a:cubicBezTo>
                      <a:pt x="12614" y="1480"/>
                      <a:pt x="12067" y="1510"/>
                      <a:pt x="11520" y="1510"/>
                    </a:cubicBezTo>
                    <a:cubicBezTo>
                      <a:pt x="10487" y="1419"/>
                      <a:pt x="9696" y="628"/>
                      <a:pt x="8754" y="233"/>
                    </a:cubicBezTo>
                    <a:cubicBezTo>
                      <a:pt x="8332" y="76"/>
                      <a:pt x="7897" y="0"/>
                      <a:pt x="746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5" name="Google Shape;1085;p34"/>
              <p:cNvSpPr/>
              <p:nvPr/>
            </p:nvSpPr>
            <p:spPr>
              <a:xfrm>
                <a:off x="2424907" y="1891208"/>
                <a:ext cx="50950" cy="44850"/>
              </a:xfrm>
              <a:custGeom>
                <a:avLst/>
                <a:gdLst/>
                <a:ahLst/>
                <a:cxnLst/>
                <a:rect l="l" t="t" r="r" b="b"/>
                <a:pathLst>
                  <a:path w="2038" h="1794" extrusionOk="0">
                    <a:moveTo>
                      <a:pt x="1642" y="0"/>
                    </a:moveTo>
                    <a:cubicBezTo>
                      <a:pt x="1520" y="0"/>
                      <a:pt x="1429" y="31"/>
                      <a:pt x="1338" y="92"/>
                    </a:cubicBezTo>
                    <a:lnTo>
                      <a:pt x="1" y="639"/>
                    </a:lnTo>
                    <a:lnTo>
                      <a:pt x="61" y="730"/>
                    </a:lnTo>
                    <a:cubicBezTo>
                      <a:pt x="153" y="973"/>
                      <a:pt x="274" y="1216"/>
                      <a:pt x="456" y="1429"/>
                    </a:cubicBezTo>
                    <a:cubicBezTo>
                      <a:pt x="608" y="1642"/>
                      <a:pt x="852" y="1763"/>
                      <a:pt x="1125" y="1794"/>
                    </a:cubicBezTo>
                    <a:cubicBezTo>
                      <a:pt x="1399" y="1794"/>
                      <a:pt x="1672" y="1672"/>
                      <a:pt x="1824" y="1429"/>
                    </a:cubicBezTo>
                    <a:cubicBezTo>
                      <a:pt x="1976" y="1186"/>
                      <a:pt x="2037" y="882"/>
                      <a:pt x="2007" y="608"/>
                    </a:cubicBezTo>
                    <a:cubicBezTo>
                      <a:pt x="2007" y="335"/>
                      <a:pt x="1885" y="31"/>
                      <a:pt x="1642" y="0"/>
                    </a:cubicBezTo>
                    <a:close/>
                  </a:path>
                </a:pathLst>
              </a:custGeom>
              <a:solidFill>
                <a:srgbClr val="EB996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6" name="Google Shape;1086;p34"/>
              <p:cNvSpPr/>
              <p:nvPr/>
            </p:nvSpPr>
            <p:spPr>
              <a:xfrm>
                <a:off x="2418057" y="1887583"/>
                <a:ext cx="63100" cy="52025"/>
              </a:xfrm>
              <a:custGeom>
                <a:avLst/>
                <a:gdLst/>
                <a:ahLst/>
                <a:cxnLst/>
                <a:rect l="l" t="t" r="r" b="b"/>
                <a:pathLst>
                  <a:path w="2524" h="2081" extrusionOk="0">
                    <a:moveTo>
                      <a:pt x="1977" y="1"/>
                    </a:moveTo>
                    <a:cubicBezTo>
                      <a:pt x="1946" y="1"/>
                      <a:pt x="1916" y="9"/>
                      <a:pt x="1886" y="24"/>
                    </a:cubicBezTo>
                    <a:cubicBezTo>
                      <a:pt x="1764" y="54"/>
                      <a:pt x="1703" y="85"/>
                      <a:pt x="1642" y="115"/>
                    </a:cubicBezTo>
                    <a:lnTo>
                      <a:pt x="1430" y="206"/>
                    </a:lnTo>
                    <a:cubicBezTo>
                      <a:pt x="1126" y="358"/>
                      <a:pt x="882" y="449"/>
                      <a:pt x="670" y="571"/>
                    </a:cubicBezTo>
                    <a:cubicBezTo>
                      <a:pt x="427" y="662"/>
                      <a:pt x="183" y="784"/>
                      <a:pt x="1" y="936"/>
                    </a:cubicBezTo>
                    <a:cubicBezTo>
                      <a:pt x="244" y="905"/>
                      <a:pt x="487" y="844"/>
                      <a:pt x="730" y="723"/>
                    </a:cubicBezTo>
                    <a:cubicBezTo>
                      <a:pt x="943" y="632"/>
                      <a:pt x="1186" y="541"/>
                      <a:pt x="1490" y="419"/>
                    </a:cubicBezTo>
                    <a:lnTo>
                      <a:pt x="1703" y="328"/>
                    </a:lnTo>
                    <a:cubicBezTo>
                      <a:pt x="1764" y="297"/>
                      <a:pt x="1855" y="267"/>
                      <a:pt x="1916" y="237"/>
                    </a:cubicBezTo>
                    <a:cubicBezTo>
                      <a:pt x="1977" y="237"/>
                      <a:pt x="1977" y="237"/>
                      <a:pt x="2007" y="267"/>
                    </a:cubicBezTo>
                    <a:cubicBezTo>
                      <a:pt x="2068" y="328"/>
                      <a:pt x="2098" y="419"/>
                      <a:pt x="2129" y="480"/>
                    </a:cubicBezTo>
                    <a:cubicBezTo>
                      <a:pt x="2250" y="753"/>
                      <a:pt x="2250" y="1088"/>
                      <a:pt x="2129" y="1361"/>
                    </a:cubicBezTo>
                    <a:cubicBezTo>
                      <a:pt x="2038" y="1574"/>
                      <a:pt x="1825" y="1756"/>
                      <a:pt x="1612" y="1848"/>
                    </a:cubicBezTo>
                    <a:cubicBezTo>
                      <a:pt x="1430" y="1916"/>
                      <a:pt x="1247" y="1950"/>
                      <a:pt x="1065" y="1950"/>
                    </a:cubicBezTo>
                    <a:cubicBezTo>
                      <a:pt x="1004" y="1950"/>
                      <a:pt x="943" y="1946"/>
                      <a:pt x="882" y="1939"/>
                    </a:cubicBezTo>
                    <a:lnTo>
                      <a:pt x="882" y="1939"/>
                    </a:lnTo>
                    <a:cubicBezTo>
                      <a:pt x="882" y="1969"/>
                      <a:pt x="943" y="1999"/>
                      <a:pt x="1095" y="2060"/>
                    </a:cubicBezTo>
                    <a:cubicBezTo>
                      <a:pt x="1171" y="2073"/>
                      <a:pt x="1252" y="2080"/>
                      <a:pt x="1333" y="2080"/>
                    </a:cubicBezTo>
                    <a:cubicBezTo>
                      <a:pt x="1449" y="2080"/>
                      <a:pt x="1566" y="2065"/>
                      <a:pt x="1673" y="2030"/>
                    </a:cubicBezTo>
                    <a:cubicBezTo>
                      <a:pt x="1977" y="1939"/>
                      <a:pt x="2220" y="1726"/>
                      <a:pt x="2341" y="1452"/>
                    </a:cubicBezTo>
                    <a:cubicBezTo>
                      <a:pt x="2524" y="1118"/>
                      <a:pt x="2524" y="723"/>
                      <a:pt x="2372" y="389"/>
                    </a:cubicBezTo>
                    <a:cubicBezTo>
                      <a:pt x="2341" y="297"/>
                      <a:pt x="2281" y="206"/>
                      <a:pt x="2220" y="115"/>
                    </a:cubicBezTo>
                    <a:cubicBezTo>
                      <a:pt x="2189" y="85"/>
                      <a:pt x="2129" y="24"/>
                      <a:pt x="2068" y="24"/>
                    </a:cubicBezTo>
                    <a:cubicBezTo>
                      <a:pt x="2038" y="9"/>
                      <a:pt x="2007" y="1"/>
                      <a:pt x="1977"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7" name="Google Shape;1087;p34"/>
              <p:cNvSpPr/>
              <p:nvPr/>
            </p:nvSpPr>
            <p:spPr>
              <a:xfrm>
                <a:off x="2839057" y="2773033"/>
                <a:ext cx="227225" cy="46025"/>
              </a:xfrm>
              <a:custGeom>
                <a:avLst/>
                <a:gdLst/>
                <a:ahLst/>
                <a:cxnLst/>
                <a:rect l="l" t="t" r="r" b="b"/>
                <a:pathLst>
                  <a:path w="9089" h="1841" extrusionOk="0">
                    <a:moveTo>
                      <a:pt x="5037" y="1"/>
                    </a:moveTo>
                    <a:cubicBezTo>
                      <a:pt x="4898" y="1"/>
                      <a:pt x="4759" y="6"/>
                      <a:pt x="4620" y="17"/>
                    </a:cubicBezTo>
                    <a:cubicBezTo>
                      <a:pt x="3435" y="108"/>
                      <a:pt x="2280" y="473"/>
                      <a:pt x="1246" y="1020"/>
                    </a:cubicBezTo>
                    <a:cubicBezTo>
                      <a:pt x="851" y="1232"/>
                      <a:pt x="517" y="1415"/>
                      <a:pt x="304" y="1536"/>
                    </a:cubicBezTo>
                    <a:cubicBezTo>
                      <a:pt x="183" y="1628"/>
                      <a:pt x="91" y="1688"/>
                      <a:pt x="0" y="1780"/>
                    </a:cubicBezTo>
                    <a:cubicBezTo>
                      <a:pt x="0" y="1781"/>
                      <a:pt x="1" y="1782"/>
                      <a:pt x="4" y="1782"/>
                    </a:cubicBezTo>
                    <a:cubicBezTo>
                      <a:pt x="50" y="1782"/>
                      <a:pt x="528" y="1516"/>
                      <a:pt x="1307" y="1141"/>
                    </a:cubicBezTo>
                    <a:cubicBezTo>
                      <a:pt x="2341" y="625"/>
                      <a:pt x="3465" y="290"/>
                      <a:pt x="4620" y="199"/>
                    </a:cubicBezTo>
                    <a:cubicBezTo>
                      <a:pt x="4770" y="187"/>
                      <a:pt x="4919" y="182"/>
                      <a:pt x="5068" y="182"/>
                    </a:cubicBezTo>
                    <a:cubicBezTo>
                      <a:pt x="6095" y="182"/>
                      <a:pt x="7088" y="454"/>
                      <a:pt x="7964" y="959"/>
                    </a:cubicBezTo>
                    <a:cubicBezTo>
                      <a:pt x="8359" y="1232"/>
                      <a:pt x="8754" y="1506"/>
                      <a:pt x="9089" y="1840"/>
                    </a:cubicBezTo>
                    <a:cubicBezTo>
                      <a:pt x="9028" y="1719"/>
                      <a:pt x="8967" y="1628"/>
                      <a:pt x="8876" y="1536"/>
                    </a:cubicBezTo>
                    <a:cubicBezTo>
                      <a:pt x="8633" y="1263"/>
                      <a:pt x="8329" y="1020"/>
                      <a:pt x="8025" y="837"/>
                    </a:cubicBezTo>
                    <a:cubicBezTo>
                      <a:pt x="7139" y="300"/>
                      <a:pt x="6087" y="1"/>
                      <a:pt x="5037" y="1"/>
                    </a:cubicBezTo>
                    <a:close/>
                  </a:path>
                </a:pathLst>
              </a:custGeom>
              <a:solidFill>
                <a:srgbClr val="BABD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8" name="Google Shape;1088;p34"/>
              <p:cNvSpPr/>
              <p:nvPr/>
            </p:nvSpPr>
            <p:spPr>
              <a:xfrm>
                <a:off x="1609532" y="3156408"/>
                <a:ext cx="1196875" cy="484075"/>
              </a:xfrm>
              <a:custGeom>
                <a:avLst/>
                <a:gdLst/>
                <a:ahLst/>
                <a:cxnLst/>
                <a:rect l="l" t="t" r="r" b="b"/>
                <a:pathLst>
                  <a:path w="47875" h="19363" extrusionOk="0">
                    <a:moveTo>
                      <a:pt x="47874" y="1"/>
                    </a:moveTo>
                    <a:lnTo>
                      <a:pt x="9758" y="427"/>
                    </a:lnTo>
                    <a:cubicBezTo>
                      <a:pt x="8573" y="427"/>
                      <a:pt x="7600" y="1430"/>
                      <a:pt x="7630" y="2615"/>
                    </a:cubicBezTo>
                    <a:lnTo>
                      <a:pt x="7843" y="10822"/>
                    </a:lnTo>
                    <a:lnTo>
                      <a:pt x="4104" y="10943"/>
                    </a:lnTo>
                    <a:cubicBezTo>
                      <a:pt x="1825" y="11004"/>
                      <a:pt x="1" y="12889"/>
                      <a:pt x="31" y="15199"/>
                    </a:cubicBezTo>
                    <a:cubicBezTo>
                      <a:pt x="62" y="17509"/>
                      <a:pt x="1946" y="19363"/>
                      <a:pt x="4256" y="19363"/>
                    </a:cubicBezTo>
                    <a:lnTo>
                      <a:pt x="47388" y="19211"/>
                    </a:lnTo>
                    <a:lnTo>
                      <a:pt x="47874"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9" name="Google Shape;1089;p34"/>
              <p:cNvSpPr/>
              <p:nvPr/>
            </p:nvSpPr>
            <p:spPr>
              <a:xfrm>
                <a:off x="2345882" y="3502933"/>
                <a:ext cx="69175" cy="634525"/>
              </a:xfrm>
              <a:custGeom>
                <a:avLst/>
                <a:gdLst/>
                <a:ahLst/>
                <a:cxnLst/>
                <a:rect l="l" t="t" r="r" b="b"/>
                <a:pathLst>
                  <a:path w="2767" h="25381" extrusionOk="0">
                    <a:moveTo>
                      <a:pt x="0" y="0"/>
                    </a:moveTo>
                    <a:lnTo>
                      <a:pt x="244" y="25381"/>
                    </a:lnTo>
                    <a:lnTo>
                      <a:pt x="2766" y="25381"/>
                    </a:lnTo>
                    <a:lnTo>
                      <a:pt x="2523" y="0"/>
                    </a:ln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0" name="Google Shape;1090;p34"/>
              <p:cNvSpPr/>
              <p:nvPr/>
            </p:nvSpPr>
            <p:spPr>
              <a:xfrm>
                <a:off x="1514557" y="4085008"/>
                <a:ext cx="895950" cy="63100"/>
              </a:xfrm>
              <a:custGeom>
                <a:avLst/>
                <a:gdLst/>
                <a:ahLst/>
                <a:cxnLst/>
                <a:rect l="l" t="t" r="r" b="b"/>
                <a:pathLst>
                  <a:path w="35838" h="2524" extrusionOk="0">
                    <a:moveTo>
                      <a:pt x="35837" y="0"/>
                    </a:moveTo>
                    <a:lnTo>
                      <a:pt x="1" y="396"/>
                    </a:lnTo>
                    <a:lnTo>
                      <a:pt x="31" y="2523"/>
                    </a:lnTo>
                    <a:lnTo>
                      <a:pt x="35837" y="2128"/>
                    </a:lnTo>
                    <a:lnTo>
                      <a:pt x="35837"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091" name="Google Shape;1091;p34"/>
              <p:cNvGrpSpPr/>
              <p:nvPr/>
            </p:nvGrpSpPr>
            <p:grpSpPr>
              <a:xfrm>
                <a:off x="1724382" y="3311433"/>
                <a:ext cx="1201750" cy="1196100"/>
                <a:chOff x="1876782" y="3311433"/>
                <a:chExt cx="1201750" cy="1196100"/>
              </a:xfrm>
            </p:grpSpPr>
            <p:sp>
              <p:nvSpPr>
                <p:cNvPr id="1092" name="Google Shape;1092;p34"/>
                <p:cNvSpPr/>
                <p:nvPr/>
              </p:nvSpPr>
              <p:spPr>
                <a:xfrm>
                  <a:off x="1876782" y="3311433"/>
                  <a:ext cx="1201750" cy="1196100"/>
                </a:xfrm>
                <a:custGeom>
                  <a:avLst/>
                  <a:gdLst/>
                  <a:ahLst/>
                  <a:cxnLst/>
                  <a:rect l="l" t="t" r="r" b="b"/>
                  <a:pathLst>
                    <a:path w="48070" h="47844" extrusionOk="0">
                      <a:moveTo>
                        <a:pt x="24222" y="1"/>
                      </a:moveTo>
                      <a:cubicBezTo>
                        <a:pt x="22326" y="1"/>
                        <a:pt x="20481" y="222"/>
                        <a:pt x="18712" y="640"/>
                      </a:cubicBezTo>
                      <a:lnTo>
                        <a:pt x="18712" y="640"/>
                      </a:lnTo>
                      <a:cubicBezTo>
                        <a:pt x="20350" y="273"/>
                        <a:pt x="22051" y="74"/>
                        <a:pt x="23797" y="61"/>
                      </a:cubicBezTo>
                      <a:lnTo>
                        <a:pt x="24070" y="61"/>
                      </a:lnTo>
                      <a:cubicBezTo>
                        <a:pt x="37262" y="153"/>
                        <a:pt x="47900" y="10882"/>
                        <a:pt x="47840" y="24044"/>
                      </a:cubicBezTo>
                      <a:cubicBezTo>
                        <a:pt x="47823" y="31113"/>
                        <a:pt x="44729" y="37454"/>
                        <a:pt x="39829" y="41810"/>
                      </a:cubicBezTo>
                      <a:lnTo>
                        <a:pt x="39829" y="41810"/>
                      </a:lnTo>
                      <a:cubicBezTo>
                        <a:pt x="44882" y="37428"/>
                        <a:pt x="48069" y="30956"/>
                        <a:pt x="48052" y="23740"/>
                      </a:cubicBezTo>
                      <a:cubicBezTo>
                        <a:pt x="48022" y="10609"/>
                        <a:pt x="37353" y="1"/>
                        <a:pt x="24222" y="1"/>
                      </a:cubicBezTo>
                      <a:close/>
                      <a:moveTo>
                        <a:pt x="18712" y="640"/>
                      </a:moveTo>
                      <a:cubicBezTo>
                        <a:pt x="8001" y="3041"/>
                        <a:pt x="1" y="12628"/>
                        <a:pt x="27" y="24044"/>
                      </a:cubicBezTo>
                      <a:cubicBezTo>
                        <a:pt x="58" y="37205"/>
                        <a:pt x="10757" y="47843"/>
                        <a:pt x="23949" y="47843"/>
                      </a:cubicBezTo>
                      <a:cubicBezTo>
                        <a:pt x="30041" y="47843"/>
                        <a:pt x="35605" y="45564"/>
                        <a:pt x="39829" y="41810"/>
                      </a:cubicBezTo>
                      <a:lnTo>
                        <a:pt x="39829" y="41810"/>
                      </a:lnTo>
                      <a:cubicBezTo>
                        <a:pt x="35686" y="45402"/>
                        <a:pt x="30289" y="47589"/>
                        <a:pt x="24374" y="47631"/>
                      </a:cubicBezTo>
                      <a:lnTo>
                        <a:pt x="24070" y="47631"/>
                      </a:lnTo>
                      <a:cubicBezTo>
                        <a:pt x="10939" y="47539"/>
                        <a:pt x="331" y="36871"/>
                        <a:pt x="392" y="23740"/>
                      </a:cubicBezTo>
                      <a:cubicBezTo>
                        <a:pt x="418" y="12505"/>
                        <a:pt x="8232" y="3117"/>
                        <a:pt x="18712" y="64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3" name="Google Shape;1093;p34"/>
                <p:cNvSpPr/>
                <p:nvPr/>
              </p:nvSpPr>
              <p:spPr>
                <a:xfrm>
                  <a:off x="1882757" y="3907958"/>
                  <a:ext cx="592750" cy="6850"/>
                </a:xfrm>
                <a:custGeom>
                  <a:avLst/>
                  <a:gdLst/>
                  <a:ahLst/>
                  <a:cxnLst/>
                  <a:rect l="l" t="t" r="r" b="b"/>
                  <a:pathLst>
                    <a:path w="23710" h="274" extrusionOk="0">
                      <a:moveTo>
                        <a:pt x="23709" y="0"/>
                      </a:moveTo>
                      <a:lnTo>
                        <a:pt x="23709" y="0"/>
                      </a:lnTo>
                      <a:cubicBezTo>
                        <a:pt x="23693" y="0"/>
                        <a:pt x="18380" y="61"/>
                        <a:pt x="11855" y="122"/>
                      </a:cubicBezTo>
                      <a:cubicBezTo>
                        <a:pt x="5290" y="213"/>
                        <a:pt x="1" y="274"/>
                        <a:pt x="1" y="274"/>
                      </a:cubicBezTo>
                      <a:cubicBezTo>
                        <a:pt x="1" y="274"/>
                        <a:pt x="5320" y="213"/>
                        <a:pt x="11855" y="152"/>
                      </a:cubicBezTo>
                      <a:cubicBezTo>
                        <a:pt x="18380" y="61"/>
                        <a:pt x="23693" y="0"/>
                        <a:pt x="23709"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4" name="Google Shape;1094;p34"/>
                <p:cNvSpPr/>
                <p:nvPr/>
              </p:nvSpPr>
              <p:spPr>
                <a:xfrm>
                  <a:off x="1891882" y="3908708"/>
                  <a:ext cx="583625" cy="103375"/>
                </a:xfrm>
                <a:custGeom>
                  <a:avLst/>
                  <a:gdLst/>
                  <a:ahLst/>
                  <a:cxnLst/>
                  <a:rect l="l" t="t" r="r" b="b"/>
                  <a:pathLst>
                    <a:path w="23345" h="4135" extrusionOk="0">
                      <a:moveTo>
                        <a:pt x="23345" y="1"/>
                      </a:moveTo>
                      <a:lnTo>
                        <a:pt x="11673" y="2068"/>
                      </a:lnTo>
                      <a:cubicBezTo>
                        <a:pt x="5229" y="3192"/>
                        <a:pt x="1" y="4134"/>
                        <a:pt x="1" y="4134"/>
                      </a:cubicBezTo>
                      <a:cubicBezTo>
                        <a:pt x="1" y="4134"/>
                        <a:pt x="5229" y="3223"/>
                        <a:pt x="11673" y="2098"/>
                      </a:cubicBezTo>
                      <a:cubicBezTo>
                        <a:pt x="18116" y="943"/>
                        <a:pt x="23345" y="31"/>
                        <a:pt x="23345"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5" name="Google Shape;1095;p34"/>
                <p:cNvSpPr/>
                <p:nvPr/>
              </p:nvSpPr>
              <p:spPr>
                <a:xfrm>
                  <a:off x="1916957" y="3909483"/>
                  <a:ext cx="558550" cy="196825"/>
                </a:xfrm>
                <a:custGeom>
                  <a:avLst/>
                  <a:gdLst/>
                  <a:ahLst/>
                  <a:cxnLst/>
                  <a:rect l="l" t="t" r="r" b="b"/>
                  <a:pathLst>
                    <a:path w="22342" h="7873" extrusionOk="0">
                      <a:moveTo>
                        <a:pt x="22342" y="0"/>
                      </a:moveTo>
                      <a:lnTo>
                        <a:pt x="22342" y="0"/>
                      </a:lnTo>
                      <a:cubicBezTo>
                        <a:pt x="22338" y="1"/>
                        <a:pt x="17324" y="1764"/>
                        <a:pt x="11156" y="3951"/>
                      </a:cubicBezTo>
                      <a:lnTo>
                        <a:pt x="22342" y="0"/>
                      </a:lnTo>
                      <a:close/>
                      <a:moveTo>
                        <a:pt x="11156" y="3951"/>
                      </a:moveTo>
                      <a:cubicBezTo>
                        <a:pt x="4986" y="6110"/>
                        <a:pt x="1" y="7872"/>
                        <a:pt x="1" y="7872"/>
                      </a:cubicBezTo>
                      <a:lnTo>
                        <a:pt x="11156" y="395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6" name="Google Shape;1096;p34"/>
                <p:cNvSpPr/>
                <p:nvPr/>
              </p:nvSpPr>
              <p:spPr>
                <a:xfrm>
                  <a:off x="1957232" y="3909483"/>
                  <a:ext cx="518275" cy="286500"/>
                </a:xfrm>
                <a:custGeom>
                  <a:avLst/>
                  <a:gdLst/>
                  <a:ahLst/>
                  <a:cxnLst/>
                  <a:rect l="l" t="t" r="r" b="b"/>
                  <a:pathLst>
                    <a:path w="20731" h="11460" extrusionOk="0">
                      <a:moveTo>
                        <a:pt x="20731" y="0"/>
                      </a:moveTo>
                      <a:cubicBezTo>
                        <a:pt x="20728" y="1"/>
                        <a:pt x="16079" y="2554"/>
                        <a:pt x="10366" y="5714"/>
                      </a:cubicBezTo>
                      <a:cubicBezTo>
                        <a:pt x="4621" y="8876"/>
                        <a:pt x="1" y="11459"/>
                        <a:pt x="1" y="11459"/>
                      </a:cubicBezTo>
                      <a:cubicBezTo>
                        <a:pt x="1" y="11459"/>
                        <a:pt x="4621" y="8906"/>
                        <a:pt x="10366" y="5745"/>
                      </a:cubicBezTo>
                      <a:cubicBezTo>
                        <a:pt x="16079" y="2584"/>
                        <a:pt x="20728" y="1"/>
                        <a:pt x="20731"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7" name="Google Shape;1097;p34"/>
                <p:cNvSpPr/>
                <p:nvPr/>
              </p:nvSpPr>
              <p:spPr>
                <a:xfrm>
                  <a:off x="2010432" y="3910233"/>
                  <a:ext cx="465075" cy="367050"/>
                </a:xfrm>
                <a:custGeom>
                  <a:avLst/>
                  <a:gdLst/>
                  <a:ahLst/>
                  <a:cxnLst/>
                  <a:rect l="l" t="t" r="r" b="b"/>
                  <a:pathLst>
                    <a:path w="18603" h="14682" extrusionOk="0">
                      <a:moveTo>
                        <a:pt x="18603" y="0"/>
                      </a:moveTo>
                      <a:lnTo>
                        <a:pt x="18603" y="0"/>
                      </a:lnTo>
                      <a:cubicBezTo>
                        <a:pt x="18600" y="3"/>
                        <a:pt x="14437" y="3285"/>
                        <a:pt x="9301" y="7326"/>
                      </a:cubicBezTo>
                      <a:cubicBezTo>
                        <a:pt x="4195" y="11399"/>
                        <a:pt x="0" y="14681"/>
                        <a:pt x="31" y="14681"/>
                      </a:cubicBezTo>
                      <a:lnTo>
                        <a:pt x="9332" y="7356"/>
                      </a:lnTo>
                      <a:cubicBezTo>
                        <a:pt x="14467" y="3285"/>
                        <a:pt x="18600" y="3"/>
                        <a:pt x="18603"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8" name="Google Shape;1098;p34"/>
                <p:cNvSpPr/>
                <p:nvPr/>
              </p:nvSpPr>
              <p:spPr>
                <a:xfrm>
                  <a:off x="2077307" y="3910983"/>
                  <a:ext cx="398950" cy="436975"/>
                </a:xfrm>
                <a:custGeom>
                  <a:avLst/>
                  <a:gdLst/>
                  <a:ahLst/>
                  <a:cxnLst/>
                  <a:rect l="l" t="t" r="r" b="b"/>
                  <a:pathLst>
                    <a:path w="15958" h="17479" extrusionOk="0">
                      <a:moveTo>
                        <a:pt x="15958" y="1"/>
                      </a:moveTo>
                      <a:lnTo>
                        <a:pt x="15958" y="1"/>
                      </a:lnTo>
                      <a:cubicBezTo>
                        <a:pt x="15955" y="3"/>
                        <a:pt x="12370" y="3923"/>
                        <a:pt x="7994" y="8755"/>
                      </a:cubicBezTo>
                      <a:cubicBezTo>
                        <a:pt x="12400" y="3923"/>
                        <a:pt x="15956" y="3"/>
                        <a:pt x="15958" y="1"/>
                      </a:cubicBezTo>
                      <a:close/>
                      <a:moveTo>
                        <a:pt x="7994" y="8755"/>
                      </a:moveTo>
                      <a:cubicBezTo>
                        <a:pt x="3587" y="13557"/>
                        <a:pt x="0" y="17478"/>
                        <a:pt x="0" y="17478"/>
                      </a:cubicBezTo>
                      <a:cubicBezTo>
                        <a:pt x="0" y="17478"/>
                        <a:pt x="3587" y="13588"/>
                        <a:pt x="7994" y="8755"/>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9" name="Google Shape;1099;p34"/>
                <p:cNvSpPr/>
                <p:nvPr/>
              </p:nvSpPr>
              <p:spPr>
                <a:xfrm>
                  <a:off x="2154807" y="3910983"/>
                  <a:ext cx="322975" cy="497000"/>
                </a:xfrm>
                <a:custGeom>
                  <a:avLst/>
                  <a:gdLst/>
                  <a:ahLst/>
                  <a:cxnLst/>
                  <a:rect l="l" t="t" r="r" b="b"/>
                  <a:pathLst>
                    <a:path w="12919" h="19880" extrusionOk="0">
                      <a:moveTo>
                        <a:pt x="12919" y="1"/>
                      </a:moveTo>
                      <a:lnTo>
                        <a:pt x="9191" y="5724"/>
                      </a:lnTo>
                      <a:lnTo>
                        <a:pt x="9191" y="5724"/>
                      </a:lnTo>
                      <a:cubicBezTo>
                        <a:pt x="11387" y="2358"/>
                        <a:pt x="12919" y="23"/>
                        <a:pt x="12919" y="1"/>
                      </a:cubicBezTo>
                      <a:close/>
                      <a:moveTo>
                        <a:pt x="9191" y="5724"/>
                      </a:moveTo>
                      <a:cubicBezTo>
                        <a:pt x="8356" y="7004"/>
                        <a:pt x="7424" y="8433"/>
                        <a:pt x="6444" y="9940"/>
                      </a:cubicBezTo>
                      <a:lnTo>
                        <a:pt x="9191" y="5724"/>
                      </a:lnTo>
                      <a:close/>
                      <a:moveTo>
                        <a:pt x="6444" y="9940"/>
                      </a:moveTo>
                      <a:cubicBezTo>
                        <a:pt x="2858" y="15442"/>
                        <a:pt x="1" y="19880"/>
                        <a:pt x="1" y="19880"/>
                      </a:cubicBezTo>
                      <a:cubicBezTo>
                        <a:pt x="1" y="19880"/>
                        <a:pt x="2888" y="15411"/>
                        <a:pt x="6444" y="994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0" name="Google Shape;1100;p34"/>
                <p:cNvSpPr/>
                <p:nvPr/>
              </p:nvSpPr>
              <p:spPr>
                <a:xfrm>
                  <a:off x="2239907" y="3911758"/>
                  <a:ext cx="237875" cy="542575"/>
                </a:xfrm>
                <a:custGeom>
                  <a:avLst/>
                  <a:gdLst/>
                  <a:ahLst/>
                  <a:cxnLst/>
                  <a:rect l="l" t="t" r="r" b="b"/>
                  <a:pathLst>
                    <a:path w="9515" h="21703" extrusionOk="0">
                      <a:moveTo>
                        <a:pt x="9515" y="0"/>
                      </a:moveTo>
                      <a:cubicBezTo>
                        <a:pt x="9484" y="0"/>
                        <a:pt x="7357" y="4863"/>
                        <a:pt x="4743" y="10851"/>
                      </a:cubicBezTo>
                      <a:cubicBezTo>
                        <a:pt x="2129" y="16839"/>
                        <a:pt x="1" y="21703"/>
                        <a:pt x="1" y="21703"/>
                      </a:cubicBezTo>
                      <a:cubicBezTo>
                        <a:pt x="1" y="21703"/>
                        <a:pt x="2129" y="16839"/>
                        <a:pt x="4773" y="10851"/>
                      </a:cubicBezTo>
                      <a:cubicBezTo>
                        <a:pt x="7387" y="4863"/>
                        <a:pt x="9515" y="0"/>
                        <a:pt x="9515"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1" name="Google Shape;1101;p34"/>
                <p:cNvSpPr/>
                <p:nvPr/>
              </p:nvSpPr>
              <p:spPr>
                <a:xfrm>
                  <a:off x="2332632" y="3911758"/>
                  <a:ext cx="145150" cy="574500"/>
                </a:xfrm>
                <a:custGeom>
                  <a:avLst/>
                  <a:gdLst/>
                  <a:ahLst/>
                  <a:cxnLst/>
                  <a:rect l="l" t="t" r="r" b="b"/>
                  <a:pathLst>
                    <a:path w="5806" h="22980" extrusionOk="0">
                      <a:moveTo>
                        <a:pt x="5806" y="1"/>
                      </a:moveTo>
                      <a:lnTo>
                        <a:pt x="5806" y="1"/>
                      </a:lnTo>
                      <a:cubicBezTo>
                        <a:pt x="5787" y="72"/>
                        <a:pt x="4487" y="5182"/>
                        <a:pt x="2888" y="11490"/>
                      </a:cubicBezTo>
                      <a:cubicBezTo>
                        <a:pt x="1277" y="17812"/>
                        <a:pt x="0" y="22979"/>
                        <a:pt x="0" y="22979"/>
                      </a:cubicBezTo>
                      <a:cubicBezTo>
                        <a:pt x="0" y="22979"/>
                        <a:pt x="1307" y="17842"/>
                        <a:pt x="2918" y="11490"/>
                      </a:cubicBezTo>
                      <a:cubicBezTo>
                        <a:pt x="4488" y="5182"/>
                        <a:pt x="5787" y="72"/>
                        <a:pt x="5806"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2" name="Google Shape;1102;p34"/>
                <p:cNvSpPr/>
                <p:nvPr/>
              </p:nvSpPr>
              <p:spPr>
                <a:xfrm>
                  <a:off x="2428382" y="3911758"/>
                  <a:ext cx="50175" cy="590450"/>
                </a:xfrm>
                <a:custGeom>
                  <a:avLst/>
                  <a:gdLst/>
                  <a:ahLst/>
                  <a:cxnLst/>
                  <a:rect l="l" t="t" r="r" b="b"/>
                  <a:pathLst>
                    <a:path w="2007" h="23618" extrusionOk="0">
                      <a:moveTo>
                        <a:pt x="2006" y="0"/>
                      </a:moveTo>
                      <a:cubicBezTo>
                        <a:pt x="1976" y="0"/>
                        <a:pt x="1550" y="5289"/>
                        <a:pt x="1003" y="11824"/>
                      </a:cubicBezTo>
                      <a:cubicBezTo>
                        <a:pt x="1550" y="5289"/>
                        <a:pt x="2006" y="0"/>
                        <a:pt x="2006" y="0"/>
                      </a:cubicBezTo>
                      <a:close/>
                      <a:moveTo>
                        <a:pt x="1003" y="11831"/>
                      </a:moveTo>
                      <a:cubicBezTo>
                        <a:pt x="456" y="18332"/>
                        <a:pt x="0" y="23618"/>
                        <a:pt x="30" y="23618"/>
                      </a:cubicBezTo>
                      <a:cubicBezTo>
                        <a:pt x="30" y="23618"/>
                        <a:pt x="456" y="18332"/>
                        <a:pt x="1003" y="1183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3" name="Google Shape;1103;p34"/>
                <p:cNvSpPr/>
                <p:nvPr/>
              </p:nvSpPr>
              <p:spPr>
                <a:xfrm>
                  <a:off x="2479282" y="3911758"/>
                  <a:ext cx="46375" cy="590450"/>
                </a:xfrm>
                <a:custGeom>
                  <a:avLst/>
                  <a:gdLst/>
                  <a:ahLst/>
                  <a:cxnLst/>
                  <a:rect l="l" t="t" r="r" b="b"/>
                  <a:pathLst>
                    <a:path w="1855" h="23618" extrusionOk="0">
                      <a:moveTo>
                        <a:pt x="1" y="0"/>
                      </a:moveTo>
                      <a:cubicBezTo>
                        <a:pt x="1" y="4"/>
                        <a:pt x="396" y="5291"/>
                        <a:pt x="912" y="11824"/>
                      </a:cubicBezTo>
                      <a:cubicBezTo>
                        <a:pt x="1429" y="18329"/>
                        <a:pt x="1855" y="23618"/>
                        <a:pt x="1855" y="23618"/>
                      </a:cubicBezTo>
                      <a:cubicBezTo>
                        <a:pt x="1855" y="23618"/>
                        <a:pt x="1460" y="18329"/>
                        <a:pt x="943" y="11824"/>
                      </a:cubicBezTo>
                      <a:cubicBezTo>
                        <a:pt x="426" y="5291"/>
                        <a:pt x="1" y="4"/>
                        <a:pt x="1"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4" name="Google Shape;1104;p34"/>
                <p:cNvSpPr/>
                <p:nvPr/>
              </p:nvSpPr>
              <p:spPr>
                <a:xfrm>
                  <a:off x="2480032" y="3911758"/>
                  <a:ext cx="142125" cy="575250"/>
                </a:xfrm>
                <a:custGeom>
                  <a:avLst/>
                  <a:gdLst/>
                  <a:ahLst/>
                  <a:cxnLst/>
                  <a:rect l="l" t="t" r="r" b="b"/>
                  <a:pathLst>
                    <a:path w="5685" h="23010" extrusionOk="0">
                      <a:moveTo>
                        <a:pt x="1" y="0"/>
                      </a:moveTo>
                      <a:lnTo>
                        <a:pt x="1" y="0"/>
                      </a:lnTo>
                      <a:cubicBezTo>
                        <a:pt x="3" y="7"/>
                        <a:pt x="1279" y="5172"/>
                        <a:pt x="2828" y="11520"/>
                      </a:cubicBezTo>
                      <a:cubicBezTo>
                        <a:pt x="4408" y="17873"/>
                        <a:pt x="5685" y="23010"/>
                        <a:pt x="5685" y="23010"/>
                      </a:cubicBezTo>
                      <a:cubicBezTo>
                        <a:pt x="5685" y="23010"/>
                        <a:pt x="4408" y="17842"/>
                        <a:pt x="2858" y="11490"/>
                      </a:cubicBezTo>
                      <a:cubicBezTo>
                        <a:pt x="1279" y="5141"/>
                        <a:pt x="3" y="7"/>
                        <a:pt x="1"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5" name="Google Shape;1105;p34"/>
                <p:cNvSpPr/>
                <p:nvPr/>
              </p:nvSpPr>
              <p:spPr>
                <a:xfrm>
                  <a:off x="2480032" y="3911758"/>
                  <a:ext cx="234850" cy="544100"/>
                </a:xfrm>
                <a:custGeom>
                  <a:avLst/>
                  <a:gdLst/>
                  <a:ahLst/>
                  <a:cxnLst/>
                  <a:rect l="l" t="t" r="r" b="b"/>
                  <a:pathLst>
                    <a:path w="9394" h="21764" extrusionOk="0">
                      <a:moveTo>
                        <a:pt x="1" y="0"/>
                      </a:moveTo>
                      <a:cubicBezTo>
                        <a:pt x="1" y="0"/>
                        <a:pt x="2098" y="4863"/>
                        <a:pt x="4712" y="10882"/>
                      </a:cubicBezTo>
                      <a:cubicBezTo>
                        <a:pt x="2129" y="4863"/>
                        <a:pt x="31" y="0"/>
                        <a:pt x="1" y="0"/>
                      </a:cubicBezTo>
                      <a:close/>
                      <a:moveTo>
                        <a:pt x="4712" y="10882"/>
                      </a:moveTo>
                      <a:lnTo>
                        <a:pt x="4712" y="10882"/>
                      </a:lnTo>
                      <a:cubicBezTo>
                        <a:pt x="7296" y="16900"/>
                        <a:pt x="9393" y="21763"/>
                        <a:pt x="9393" y="21763"/>
                      </a:cubicBezTo>
                      <a:cubicBezTo>
                        <a:pt x="9393" y="21763"/>
                        <a:pt x="7296" y="16870"/>
                        <a:pt x="4712" y="10882"/>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6" name="Google Shape;1106;p34"/>
                <p:cNvSpPr/>
                <p:nvPr/>
              </p:nvSpPr>
              <p:spPr>
                <a:xfrm>
                  <a:off x="2480807" y="3910983"/>
                  <a:ext cx="320700" cy="498525"/>
                </a:xfrm>
                <a:custGeom>
                  <a:avLst/>
                  <a:gdLst/>
                  <a:ahLst/>
                  <a:cxnLst/>
                  <a:rect l="l" t="t" r="r" b="b"/>
                  <a:pathLst>
                    <a:path w="12828" h="19941" extrusionOk="0">
                      <a:moveTo>
                        <a:pt x="0" y="1"/>
                      </a:moveTo>
                      <a:lnTo>
                        <a:pt x="0" y="1"/>
                      </a:lnTo>
                      <a:cubicBezTo>
                        <a:pt x="0" y="31"/>
                        <a:pt x="2857" y="4469"/>
                        <a:pt x="6414" y="9971"/>
                      </a:cubicBezTo>
                      <a:cubicBezTo>
                        <a:pt x="2888" y="4469"/>
                        <a:pt x="1" y="1"/>
                        <a:pt x="0" y="1"/>
                      </a:cubicBezTo>
                      <a:close/>
                      <a:moveTo>
                        <a:pt x="6414" y="9971"/>
                      </a:moveTo>
                      <a:cubicBezTo>
                        <a:pt x="9940" y="15472"/>
                        <a:pt x="12827" y="19940"/>
                        <a:pt x="12827" y="19940"/>
                      </a:cubicBezTo>
                      <a:cubicBezTo>
                        <a:pt x="12827" y="19940"/>
                        <a:pt x="9970" y="15472"/>
                        <a:pt x="6414" y="997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7" name="Google Shape;1107;p34"/>
                <p:cNvSpPr/>
                <p:nvPr/>
              </p:nvSpPr>
              <p:spPr>
                <a:xfrm>
                  <a:off x="2481557" y="3910983"/>
                  <a:ext cx="397450" cy="439250"/>
                </a:xfrm>
                <a:custGeom>
                  <a:avLst/>
                  <a:gdLst/>
                  <a:ahLst/>
                  <a:cxnLst/>
                  <a:rect l="l" t="t" r="r" b="b"/>
                  <a:pathLst>
                    <a:path w="15898" h="17570" extrusionOk="0">
                      <a:moveTo>
                        <a:pt x="1" y="1"/>
                      </a:moveTo>
                      <a:lnTo>
                        <a:pt x="1" y="1"/>
                      </a:lnTo>
                      <a:cubicBezTo>
                        <a:pt x="3" y="4"/>
                        <a:pt x="3559" y="3954"/>
                        <a:pt x="7934" y="8785"/>
                      </a:cubicBezTo>
                      <a:cubicBezTo>
                        <a:pt x="3559" y="3924"/>
                        <a:pt x="3" y="4"/>
                        <a:pt x="1" y="1"/>
                      </a:cubicBezTo>
                      <a:close/>
                      <a:moveTo>
                        <a:pt x="7934" y="8785"/>
                      </a:moveTo>
                      <a:cubicBezTo>
                        <a:pt x="12311" y="13648"/>
                        <a:pt x="15867" y="17569"/>
                        <a:pt x="15898" y="17569"/>
                      </a:cubicBezTo>
                      <a:cubicBezTo>
                        <a:pt x="15898" y="17569"/>
                        <a:pt x="12341" y="13648"/>
                        <a:pt x="7934" y="8785"/>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8" name="Google Shape;1108;p34"/>
                <p:cNvSpPr/>
                <p:nvPr/>
              </p:nvSpPr>
              <p:spPr>
                <a:xfrm>
                  <a:off x="2481557" y="3910233"/>
                  <a:ext cx="463575" cy="369325"/>
                </a:xfrm>
                <a:custGeom>
                  <a:avLst/>
                  <a:gdLst/>
                  <a:ahLst/>
                  <a:cxnLst/>
                  <a:rect l="l" t="t" r="r" b="b"/>
                  <a:pathLst>
                    <a:path w="18543" h="14773" extrusionOk="0">
                      <a:moveTo>
                        <a:pt x="31" y="0"/>
                      </a:moveTo>
                      <a:cubicBezTo>
                        <a:pt x="1" y="0"/>
                        <a:pt x="4165" y="3314"/>
                        <a:pt x="9271" y="7387"/>
                      </a:cubicBezTo>
                      <a:cubicBezTo>
                        <a:pt x="11733" y="9339"/>
                        <a:pt x="13965" y="11116"/>
                        <a:pt x="15622" y="12438"/>
                      </a:cubicBezTo>
                      <a:lnTo>
                        <a:pt x="15622" y="12438"/>
                      </a:lnTo>
                      <a:lnTo>
                        <a:pt x="9302" y="7387"/>
                      </a:lnTo>
                      <a:cubicBezTo>
                        <a:pt x="4165" y="3314"/>
                        <a:pt x="31" y="0"/>
                        <a:pt x="31" y="0"/>
                      </a:cubicBezTo>
                      <a:close/>
                      <a:moveTo>
                        <a:pt x="15622" y="12438"/>
                      </a:moveTo>
                      <a:lnTo>
                        <a:pt x="18542" y="14773"/>
                      </a:lnTo>
                      <a:cubicBezTo>
                        <a:pt x="18542" y="14773"/>
                        <a:pt x="17421" y="13874"/>
                        <a:pt x="15622" y="12438"/>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9" name="Google Shape;1109;p34"/>
                <p:cNvSpPr/>
                <p:nvPr/>
              </p:nvSpPr>
              <p:spPr>
                <a:xfrm>
                  <a:off x="2482332" y="3910233"/>
                  <a:ext cx="517500" cy="288775"/>
                </a:xfrm>
                <a:custGeom>
                  <a:avLst/>
                  <a:gdLst/>
                  <a:ahLst/>
                  <a:cxnLst/>
                  <a:rect l="l" t="t" r="r" b="b"/>
                  <a:pathLst>
                    <a:path w="20700" h="11551" extrusionOk="0">
                      <a:moveTo>
                        <a:pt x="1" y="0"/>
                      </a:moveTo>
                      <a:cubicBezTo>
                        <a:pt x="0" y="0"/>
                        <a:pt x="0" y="0"/>
                        <a:pt x="0" y="0"/>
                      </a:cubicBezTo>
                      <a:cubicBezTo>
                        <a:pt x="0" y="0"/>
                        <a:pt x="4620" y="2584"/>
                        <a:pt x="10335" y="5776"/>
                      </a:cubicBezTo>
                      <a:cubicBezTo>
                        <a:pt x="16049" y="8967"/>
                        <a:pt x="20700" y="11551"/>
                        <a:pt x="20700" y="11551"/>
                      </a:cubicBezTo>
                      <a:lnTo>
                        <a:pt x="10365" y="5745"/>
                      </a:lnTo>
                      <a:cubicBezTo>
                        <a:pt x="4684" y="2572"/>
                        <a:pt x="54" y="0"/>
                        <a:pt x="1"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0" name="Google Shape;1110;p34"/>
                <p:cNvSpPr/>
                <p:nvPr/>
              </p:nvSpPr>
              <p:spPr>
                <a:xfrm>
                  <a:off x="2483082" y="3909483"/>
                  <a:ext cx="557025" cy="200625"/>
                </a:xfrm>
                <a:custGeom>
                  <a:avLst/>
                  <a:gdLst/>
                  <a:ahLst/>
                  <a:cxnLst/>
                  <a:rect l="l" t="t" r="r" b="b"/>
                  <a:pathLst>
                    <a:path w="22281" h="8025" extrusionOk="0">
                      <a:moveTo>
                        <a:pt x="11125" y="4012"/>
                      </a:moveTo>
                      <a:cubicBezTo>
                        <a:pt x="4985" y="1793"/>
                        <a:pt x="0" y="0"/>
                        <a:pt x="0" y="0"/>
                      </a:cubicBezTo>
                      <a:cubicBezTo>
                        <a:pt x="0" y="0"/>
                        <a:pt x="4985" y="1793"/>
                        <a:pt x="11125" y="4012"/>
                      </a:cubicBezTo>
                      <a:cubicBezTo>
                        <a:pt x="17296" y="6231"/>
                        <a:pt x="22281" y="8024"/>
                        <a:pt x="22281" y="8024"/>
                      </a:cubicBezTo>
                      <a:cubicBezTo>
                        <a:pt x="22281" y="8024"/>
                        <a:pt x="17296" y="6231"/>
                        <a:pt x="11125" y="4012"/>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1" name="Google Shape;1111;p34"/>
                <p:cNvSpPr/>
                <p:nvPr/>
              </p:nvSpPr>
              <p:spPr>
                <a:xfrm>
                  <a:off x="2483082" y="3909483"/>
                  <a:ext cx="582100" cy="105625"/>
                </a:xfrm>
                <a:custGeom>
                  <a:avLst/>
                  <a:gdLst/>
                  <a:ahLst/>
                  <a:cxnLst/>
                  <a:rect l="l" t="t" r="r" b="b"/>
                  <a:pathLst>
                    <a:path w="23284" h="4225" extrusionOk="0">
                      <a:moveTo>
                        <a:pt x="0" y="0"/>
                      </a:moveTo>
                      <a:lnTo>
                        <a:pt x="11642" y="2128"/>
                      </a:lnTo>
                      <a:cubicBezTo>
                        <a:pt x="18086" y="3283"/>
                        <a:pt x="23284" y="4225"/>
                        <a:pt x="23284" y="4225"/>
                      </a:cubicBezTo>
                      <a:cubicBezTo>
                        <a:pt x="23284" y="4225"/>
                        <a:pt x="18086" y="3283"/>
                        <a:pt x="11642" y="2097"/>
                      </a:cubicBezTo>
                      <a:cubicBezTo>
                        <a:pt x="5200" y="943"/>
                        <a:pt x="3" y="1"/>
                        <a:pt x="0"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2" name="Google Shape;1112;p34"/>
                <p:cNvSpPr/>
                <p:nvPr/>
              </p:nvSpPr>
              <p:spPr>
                <a:xfrm>
                  <a:off x="2483082" y="3908708"/>
                  <a:ext cx="591975" cy="9900"/>
                </a:xfrm>
                <a:custGeom>
                  <a:avLst/>
                  <a:gdLst/>
                  <a:ahLst/>
                  <a:cxnLst/>
                  <a:rect l="l" t="t" r="r" b="b"/>
                  <a:pathLst>
                    <a:path w="23679" h="396" extrusionOk="0">
                      <a:moveTo>
                        <a:pt x="0" y="1"/>
                      </a:moveTo>
                      <a:lnTo>
                        <a:pt x="11855" y="213"/>
                      </a:lnTo>
                      <a:lnTo>
                        <a:pt x="23679" y="396"/>
                      </a:lnTo>
                      <a:cubicBezTo>
                        <a:pt x="23679" y="396"/>
                        <a:pt x="18390" y="305"/>
                        <a:pt x="11855" y="183"/>
                      </a:cubicBezTo>
                      <a:cubicBezTo>
                        <a:pt x="5290" y="61"/>
                        <a:pt x="1" y="1"/>
                        <a:pt x="0"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3" name="Google Shape;1113;p34"/>
                <p:cNvSpPr/>
                <p:nvPr/>
              </p:nvSpPr>
              <p:spPr>
                <a:xfrm>
                  <a:off x="2483082" y="3821333"/>
                  <a:ext cx="585900" cy="85875"/>
                </a:xfrm>
                <a:custGeom>
                  <a:avLst/>
                  <a:gdLst/>
                  <a:ahLst/>
                  <a:cxnLst/>
                  <a:rect l="l" t="t" r="r" b="b"/>
                  <a:pathLst>
                    <a:path w="23436" h="3435" extrusionOk="0">
                      <a:moveTo>
                        <a:pt x="23436" y="0"/>
                      </a:moveTo>
                      <a:cubicBezTo>
                        <a:pt x="23434" y="0"/>
                        <a:pt x="18176" y="760"/>
                        <a:pt x="11703" y="1702"/>
                      </a:cubicBezTo>
                      <a:cubicBezTo>
                        <a:pt x="5229" y="2675"/>
                        <a:pt x="0" y="3435"/>
                        <a:pt x="0" y="3435"/>
                      </a:cubicBezTo>
                      <a:cubicBezTo>
                        <a:pt x="0" y="3435"/>
                        <a:pt x="5229" y="2675"/>
                        <a:pt x="11703" y="1733"/>
                      </a:cubicBezTo>
                      <a:cubicBezTo>
                        <a:pt x="18176" y="791"/>
                        <a:pt x="23434" y="0"/>
                        <a:pt x="23436"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4" name="Google Shape;1114;p34"/>
                <p:cNvSpPr/>
                <p:nvPr/>
              </p:nvSpPr>
              <p:spPr>
                <a:xfrm>
                  <a:off x="2483082" y="3726333"/>
                  <a:ext cx="564625" cy="180875"/>
                </a:xfrm>
                <a:custGeom>
                  <a:avLst/>
                  <a:gdLst/>
                  <a:ahLst/>
                  <a:cxnLst/>
                  <a:rect l="l" t="t" r="r" b="b"/>
                  <a:pathLst>
                    <a:path w="22585" h="7235" extrusionOk="0">
                      <a:moveTo>
                        <a:pt x="22584" y="1"/>
                      </a:moveTo>
                      <a:lnTo>
                        <a:pt x="22584" y="1"/>
                      </a:lnTo>
                      <a:cubicBezTo>
                        <a:pt x="22533" y="17"/>
                        <a:pt x="17477" y="1622"/>
                        <a:pt x="11277" y="3587"/>
                      </a:cubicBezTo>
                      <a:lnTo>
                        <a:pt x="0" y="7235"/>
                      </a:lnTo>
                      <a:cubicBezTo>
                        <a:pt x="0" y="7235"/>
                        <a:pt x="5046" y="5624"/>
                        <a:pt x="11277" y="3618"/>
                      </a:cubicBezTo>
                      <a:cubicBezTo>
                        <a:pt x="17477" y="1622"/>
                        <a:pt x="22533" y="17"/>
                        <a:pt x="22584"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5" name="Google Shape;1115;p34"/>
                <p:cNvSpPr/>
                <p:nvPr/>
              </p:nvSpPr>
              <p:spPr>
                <a:xfrm>
                  <a:off x="2482332" y="3635908"/>
                  <a:ext cx="527375" cy="270550"/>
                </a:xfrm>
                <a:custGeom>
                  <a:avLst/>
                  <a:gdLst/>
                  <a:ahLst/>
                  <a:cxnLst/>
                  <a:rect l="l" t="t" r="r" b="b"/>
                  <a:pathLst>
                    <a:path w="21095" h="10822" extrusionOk="0">
                      <a:moveTo>
                        <a:pt x="21095" y="1"/>
                      </a:moveTo>
                      <a:cubicBezTo>
                        <a:pt x="21093" y="2"/>
                        <a:pt x="16352" y="2403"/>
                        <a:pt x="10547" y="5411"/>
                      </a:cubicBezTo>
                      <a:cubicBezTo>
                        <a:pt x="16382" y="2433"/>
                        <a:pt x="21093" y="2"/>
                        <a:pt x="21095" y="1"/>
                      </a:cubicBezTo>
                      <a:close/>
                      <a:moveTo>
                        <a:pt x="10547" y="5411"/>
                      </a:moveTo>
                      <a:cubicBezTo>
                        <a:pt x="4711" y="8390"/>
                        <a:pt x="0" y="10821"/>
                        <a:pt x="0" y="10821"/>
                      </a:cubicBezTo>
                      <a:cubicBezTo>
                        <a:pt x="0" y="10821"/>
                        <a:pt x="4742" y="8390"/>
                        <a:pt x="10547" y="541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6" name="Google Shape;1116;p34"/>
                <p:cNvSpPr/>
                <p:nvPr/>
              </p:nvSpPr>
              <p:spPr>
                <a:xfrm>
                  <a:off x="2482332" y="3553083"/>
                  <a:ext cx="474950" cy="353375"/>
                </a:xfrm>
                <a:custGeom>
                  <a:avLst/>
                  <a:gdLst/>
                  <a:ahLst/>
                  <a:cxnLst/>
                  <a:rect l="l" t="t" r="r" b="b"/>
                  <a:pathLst>
                    <a:path w="18998" h="14135" extrusionOk="0">
                      <a:moveTo>
                        <a:pt x="18997" y="0"/>
                      </a:moveTo>
                      <a:lnTo>
                        <a:pt x="18997" y="0"/>
                      </a:lnTo>
                      <a:cubicBezTo>
                        <a:pt x="18994" y="3"/>
                        <a:pt x="14740" y="3163"/>
                        <a:pt x="9514" y="7052"/>
                      </a:cubicBezTo>
                      <a:cubicBezTo>
                        <a:pt x="14770" y="3163"/>
                        <a:pt x="18994" y="3"/>
                        <a:pt x="18997" y="0"/>
                      </a:cubicBezTo>
                      <a:close/>
                      <a:moveTo>
                        <a:pt x="9514" y="7052"/>
                      </a:moveTo>
                      <a:cubicBezTo>
                        <a:pt x="4255" y="10943"/>
                        <a:pt x="0" y="14104"/>
                        <a:pt x="0" y="14134"/>
                      </a:cubicBezTo>
                      <a:cubicBezTo>
                        <a:pt x="0" y="14134"/>
                        <a:pt x="4286" y="10973"/>
                        <a:pt x="9514" y="7052"/>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7" name="Google Shape;1117;p34"/>
                <p:cNvSpPr/>
                <p:nvPr/>
              </p:nvSpPr>
              <p:spPr>
                <a:xfrm>
                  <a:off x="2481557" y="3480133"/>
                  <a:ext cx="411875" cy="425575"/>
                </a:xfrm>
                <a:custGeom>
                  <a:avLst/>
                  <a:gdLst/>
                  <a:ahLst/>
                  <a:cxnLst/>
                  <a:rect l="l" t="t" r="r" b="b"/>
                  <a:pathLst>
                    <a:path w="16475" h="17023" extrusionOk="0">
                      <a:moveTo>
                        <a:pt x="16475" y="1"/>
                      </a:moveTo>
                      <a:lnTo>
                        <a:pt x="16475" y="1"/>
                      </a:lnTo>
                      <a:cubicBezTo>
                        <a:pt x="16432" y="45"/>
                        <a:pt x="12770" y="3827"/>
                        <a:pt x="8238" y="8481"/>
                      </a:cubicBezTo>
                      <a:cubicBezTo>
                        <a:pt x="3679" y="13192"/>
                        <a:pt x="1" y="17022"/>
                        <a:pt x="1" y="17022"/>
                      </a:cubicBezTo>
                      <a:cubicBezTo>
                        <a:pt x="1" y="17022"/>
                        <a:pt x="3709" y="13223"/>
                        <a:pt x="8268" y="8511"/>
                      </a:cubicBezTo>
                      <a:cubicBezTo>
                        <a:pt x="12771" y="3828"/>
                        <a:pt x="16432" y="45"/>
                        <a:pt x="16475"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8" name="Google Shape;1118;p34"/>
                <p:cNvSpPr/>
                <p:nvPr/>
              </p:nvSpPr>
              <p:spPr>
                <a:xfrm>
                  <a:off x="2480807" y="3417833"/>
                  <a:ext cx="338175" cy="487100"/>
                </a:xfrm>
                <a:custGeom>
                  <a:avLst/>
                  <a:gdLst/>
                  <a:ahLst/>
                  <a:cxnLst/>
                  <a:rect l="l" t="t" r="r" b="b"/>
                  <a:pathLst>
                    <a:path w="13527" h="19484" extrusionOk="0">
                      <a:moveTo>
                        <a:pt x="13496" y="0"/>
                      </a:moveTo>
                      <a:lnTo>
                        <a:pt x="13496" y="0"/>
                      </a:lnTo>
                      <a:cubicBezTo>
                        <a:pt x="13496" y="0"/>
                        <a:pt x="10517" y="4377"/>
                        <a:pt x="6748" y="9727"/>
                      </a:cubicBezTo>
                      <a:cubicBezTo>
                        <a:pt x="3040" y="15107"/>
                        <a:pt x="0" y="19484"/>
                        <a:pt x="0" y="19484"/>
                      </a:cubicBezTo>
                      <a:cubicBezTo>
                        <a:pt x="31" y="19484"/>
                        <a:pt x="3040" y="15137"/>
                        <a:pt x="6779" y="9757"/>
                      </a:cubicBezTo>
                      <a:cubicBezTo>
                        <a:pt x="10487" y="4377"/>
                        <a:pt x="13526" y="0"/>
                        <a:pt x="13496"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9" name="Google Shape;1119;p34"/>
                <p:cNvSpPr/>
                <p:nvPr/>
              </p:nvSpPr>
              <p:spPr>
                <a:xfrm>
                  <a:off x="2480807" y="3369183"/>
                  <a:ext cx="253075" cy="535000"/>
                </a:xfrm>
                <a:custGeom>
                  <a:avLst/>
                  <a:gdLst/>
                  <a:ahLst/>
                  <a:cxnLst/>
                  <a:rect l="l" t="t" r="r" b="b"/>
                  <a:pathLst>
                    <a:path w="10123" h="21400" extrusionOk="0">
                      <a:moveTo>
                        <a:pt x="10122" y="1"/>
                      </a:moveTo>
                      <a:cubicBezTo>
                        <a:pt x="10120" y="4"/>
                        <a:pt x="7841" y="4805"/>
                        <a:pt x="5046" y="10700"/>
                      </a:cubicBezTo>
                      <a:cubicBezTo>
                        <a:pt x="2250" y="16627"/>
                        <a:pt x="0" y="21399"/>
                        <a:pt x="0" y="21399"/>
                      </a:cubicBezTo>
                      <a:cubicBezTo>
                        <a:pt x="0" y="21399"/>
                        <a:pt x="0" y="21399"/>
                        <a:pt x="0" y="21399"/>
                      </a:cubicBezTo>
                      <a:cubicBezTo>
                        <a:pt x="15" y="21399"/>
                        <a:pt x="2289" y="16608"/>
                        <a:pt x="5076" y="10700"/>
                      </a:cubicBezTo>
                      <a:cubicBezTo>
                        <a:pt x="7872" y="4805"/>
                        <a:pt x="10120" y="4"/>
                        <a:pt x="10122"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0" name="Google Shape;1120;p34"/>
                <p:cNvSpPr/>
                <p:nvPr/>
              </p:nvSpPr>
              <p:spPr>
                <a:xfrm>
                  <a:off x="2480032" y="3619183"/>
                  <a:ext cx="81350" cy="285000"/>
                </a:xfrm>
                <a:custGeom>
                  <a:avLst/>
                  <a:gdLst/>
                  <a:ahLst/>
                  <a:cxnLst/>
                  <a:rect l="l" t="t" r="r" b="b"/>
                  <a:pathLst>
                    <a:path w="3254" h="11400" extrusionOk="0">
                      <a:moveTo>
                        <a:pt x="3253" y="1"/>
                      </a:moveTo>
                      <a:lnTo>
                        <a:pt x="3253" y="1"/>
                      </a:lnTo>
                      <a:cubicBezTo>
                        <a:pt x="1460" y="6293"/>
                        <a:pt x="1" y="11399"/>
                        <a:pt x="1" y="11399"/>
                      </a:cubicBezTo>
                      <a:cubicBezTo>
                        <a:pt x="31" y="11399"/>
                        <a:pt x="1460" y="6323"/>
                        <a:pt x="3253"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1" name="Google Shape;1121;p34"/>
                <p:cNvSpPr/>
                <p:nvPr/>
              </p:nvSpPr>
              <p:spPr>
                <a:xfrm>
                  <a:off x="2480032" y="3315233"/>
                  <a:ext cx="66900" cy="588950"/>
                </a:xfrm>
                <a:custGeom>
                  <a:avLst/>
                  <a:gdLst/>
                  <a:ahLst/>
                  <a:cxnLst/>
                  <a:rect l="l" t="t" r="r" b="b"/>
                  <a:pathLst>
                    <a:path w="2676" h="23558" extrusionOk="0">
                      <a:moveTo>
                        <a:pt x="2676" y="1"/>
                      </a:moveTo>
                      <a:lnTo>
                        <a:pt x="2676" y="1"/>
                      </a:lnTo>
                      <a:cubicBezTo>
                        <a:pt x="2648" y="1"/>
                        <a:pt x="2179" y="4298"/>
                        <a:pt x="1555" y="9869"/>
                      </a:cubicBezTo>
                      <a:lnTo>
                        <a:pt x="1555" y="9869"/>
                      </a:lnTo>
                      <a:cubicBezTo>
                        <a:pt x="2184" y="4277"/>
                        <a:pt x="2676" y="1"/>
                        <a:pt x="2676" y="1"/>
                      </a:cubicBezTo>
                      <a:close/>
                      <a:moveTo>
                        <a:pt x="1555" y="9869"/>
                      </a:moveTo>
                      <a:lnTo>
                        <a:pt x="1555" y="9869"/>
                      </a:lnTo>
                      <a:cubicBezTo>
                        <a:pt x="1484" y="10495"/>
                        <a:pt x="1412" y="11139"/>
                        <a:pt x="1338" y="11794"/>
                      </a:cubicBezTo>
                      <a:cubicBezTo>
                        <a:pt x="1412" y="11139"/>
                        <a:pt x="1484" y="10496"/>
                        <a:pt x="1555" y="9869"/>
                      </a:cubicBezTo>
                      <a:close/>
                      <a:moveTo>
                        <a:pt x="1338" y="11794"/>
                      </a:moveTo>
                      <a:cubicBezTo>
                        <a:pt x="578" y="18299"/>
                        <a:pt x="1" y="23557"/>
                        <a:pt x="1" y="23557"/>
                      </a:cubicBezTo>
                      <a:cubicBezTo>
                        <a:pt x="1" y="23557"/>
                        <a:pt x="609" y="18299"/>
                        <a:pt x="1338" y="11794"/>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2" name="Google Shape;1122;p34"/>
                <p:cNvSpPr/>
                <p:nvPr/>
              </p:nvSpPr>
              <p:spPr>
                <a:xfrm>
                  <a:off x="2449657" y="3312958"/>
                  <a:ext cx="29650" cy="591225"/>
                </a:xfrm>
                <a:custGeom>
                  <a:avLst/>
                  <a:gdLst/>
                  <a:ahLst/>
                  <a:cxnLst/>
                  <a:rect l="l" t="t" r="r" b="b"/>
                  <a:pathLst>
                    <a:path w="1186" h="23649" extrusionOk="0">
                      <a:moveTo>
                        <a:pt x="0" y="0"/>
                      </a:moveTo>
                      <a:cubicBezTo>
                        <a:pt x="0" y="4"/>
                        <a:pt x="243" y="5292"/>
                        <a:pt x="578" y="11824"/>
                      </a:cubicBezTo>
                      <a:cubicBezTo>
                        <a:pt x="912" y="18359"/>
                        <a:pt x="1155" y="23648"/>
                        <a:pt x="1155" y="23648"/>
                      </a:cubicBezTo>
                      <a:cubicBezTo>
                        <a:pt x="1186" y="23648"/>
                        <a:pt x="912" y="18329"/>
                        <a:pt x="608" y="11824"/>
                      </a:cubicBezTo>
                      <a:cubicBezTo>
                        <a:pt x="274" y="5292"/>
                        <a:pt x="0" y="4"/>
                        <a:pt x="0"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3" name="Google Shape;1123;p34"/>
                <p:cNvSpPr/>
                <p:nvPr/>
              </p:nvSpPr>
              <p:spPr>
                <a:xfrm>
                  <a:off x="2353132" y="3325108"/>
                  <a:ext cx="125425" cy="579075"/>
                </a:xfrm>
                <a:custGeom>
                  <a:avLst/>
                  <a:gdLst/>
                  <a:ahLst/>
                  <a:cxnLst/>
                  <a:rect l="l" t="t" r="r" b="b"/>
                  <a:pathLst>
                    <a:path w="5017" h="23163" extrusionOk="0">
                      <a:moveTo>
                        <a:pt x="1" y="1"/>
                      </a:moveTo>
                      <a:lnTo>
                        <a:pt x="1" y="1"/>
                      </a:lnTo>
                      <a:cubicBezTo>
                        <a:pt x="2" y="4"/>
                        <a:pt x="1096" y="5201"/>
                        <a:pt x="2493" y="11582"/>
                      </a:cubicBezTo>
                      <a:cubicBezTo>
                        <a:pt x="1126" y="5201"/>
                        <a:pt x="2" y="4"/>
                        <a:pt x="1" y="1"/>
                      </a:cubicBezTo>
                      <a:close/>
                      <a:moveTo>
                        <a:pt x="2493" y="11582"/>
                      </a:moveTo>
                      <a:lnTo>
                        <a:pt x="2493" y="11582"/>
                      </a:lnTo>
                      <a:cubicBezTo>
                        <a:pt x="3861" y="17995"/>
                        <a:pt x="4986" y="23162"/>
                        <a:pt x="4986" y="23162"/>
                      </a:cubicBezTo>
                      <a:cubicBezTo>
                        <a:pt x="5016" y="23162"/>
                        <a:pt x="3891" y="17965"/>
                        <a:pt x="2493" y="11582"/>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4" name="Google Shape;1124;p34"/>
                <p:cNvSpPr/>
                <p:nvPr/>
              </p:nvSpPr>
              <p:spPr>
                <a:xfrm>
                  <a:off x="2258907" y="3353233"/>
                  <a:ext cx="218875" cy="550950"/>
                </a:xfrm>
                <a:custGeom>
                  <a:avLst/>
                  <a:gdLst/>
                  <a:ahLst/>
                  <a:cxnLst/>
                  <a:rect l="l" t="t" r="r" b="b"/>
                  <a:pathLst>
                    <a:path w="8755" h="22038" extrusionOk="0">
                      <a:moveTo>
                        <a:pt x="31" y="0"/>
                      </a:moveTo>
                      <a:cubicBezTo>
                        <a:pt x="1" y="0"/>
                        <a:pt x="1976" y="4955"/>
                        <a:pt x="4378" y="11034"/>
                      </a:cubicBezTo>
                      <a:cubicBezTo>
                        <a:pt x="6779" y="17113"/>
                        <a:pt x="8755" y="22037"/>
                        <a:pt x="8755" y="22037"/>
                      </a:cubicBezTo>
                      <a:cubicBezTo>
                        <a:pt x="8755" y="22037"/>
                        <a:pt x="6809" y="17113"/>
                        <a:pt x="4408" y="11034"/>
                      </a:cubicBezTo>
                      <a:cubicBezTo>
                        <a:pt x="1976" y="4955"/>
                        <a:pt x="31" y="0"/>
                        <a:pt x="31"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5" name="Google Shape;1125;p34"/>
                <p:cNvSpPr/>
                <p:nvPr/>
              </p:nvSpPr>
              <p:spPr>
                <a:xfrm>
                  <a:off x="2171532" y="3397308"/>
                  <a:ext cx="306250" cy="506875"/>
                </a:xfrm>
                <a:custGeom>
                  <a:avLst/>
                  <a:gdLst/>
                  <a:ahLst/>
                  <a:cxnLst/>
                  <a:rect l="l" t="t" r="r" b="b"/>
                  <a:pathLst>
                    <a:path w="12250" h="20275" extrusionOk="0">
                      <a:moveTo>
                        <a:pt x="0" y="0"/>
                      </a:moveTo>
                      <a:cubicBezTo>
                        <a:pt x="1" y="2"/>
                        <a:pt x="770" y="1283"/>
                        <a:pt x="1998" y="3313"/>
                      </a:cubicBezTo>
                      <a:lnTo>
                        <a:pt x="1998" y="3313"/>
                      </a:lnTo>
                      <a:cubicBezTo>
                        <a:pt x="772" y="1277"/>
                        <a:pt x="1" y="2"/>
                        <a:pt x="0" y="0"/>
                      </a:cubicBezTo>
                      <a:close/>
                      <a:moveTo>
                        <a:pt x="1998" y="3313"/>
                      </a:moveTo>
                      <a:cubicBezTo>
                        <a:pt x="3083" y="5115"/>
                        <a:pt x="4526" y="7513"/>
                        <a:pt x="6110" y="10153"/>
                      </a:cubicBezTo>
                      <a:cubicBezTo>
                        <a:pt x="9484" y="15745"/>
                        <a:pt x="12219" y="20274"/>
                        <a:pt x="12250" y="20274"/>
                      </a:cubicBezTo>
                      <a:cubicBezTo>
                        <a:pt x="12250" y="20274"/>
                        <a:pt x="9514" y="15715"/>
                        <a:pt x="6140" y="10122"/>
                      </a:cubicBezTo>
                      <a:cubicBezTo>
                        <a:pt x="4540" y="7508"/>
                        <a:pt x="3088" y="5115"/>
                        <a:pt x="1998" y="3313"/>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6" name="Google Shape;1126;p34"/>
                <p:cNvSpPr/>
                <p:nvPr/>
              </p:nvSpPr>
              <p:spPr>
                <a:xfrm>
                  <a:off x="2092507" y="3454308"/>
                  <a:ext cx="384525" cy="450625"/>
                </a:xfrm>
                <a:custGeom>
                  <a:avLst/>
                  <a:gdLst/>
                  <a:ahLst/>
                  <a:cxnLst/>
                  <a:rect l="l" t="t" r="r" b="b"/>
                  <a:pathLst>
                    <a:path w="15381" h="18025" extrusionOk="0">
                      <a:moveTo>
                        <a:pt x="0" y="0"/>
                      </a:moveTo>
                      <a:cubicBezTo>
                        <a:pt x="2" y="3"/>
                        <a:pt x="3436" y="4044"/>
                        <a:pt x="7690" y="8997"/>
                      </a:cubicBezTo>
                      <a:cubicBezTo>
                        <a:pt x="3436" y="4014"/>
                        <a:pt x="2" y="3"/>
                        <a:pt x="0" y="0"/>
                      </a:cubicBezTo>
                      <a:close/>
                      <a:moveTo>
                        <a:pt x="7690" y="8997"/>
                      </a:moveTo>
                      <a:lnTo>
                        <a:pt x="7690" y="8997"/>
                      </a:lnTo>
                      <a:cubicBezTo>
                        <a:pt x="11915" y="13982"/>
                        <a:pt x="15380" y="18025"/>
                        <a:pt x="15380" y="18025"/>
                      </a:cubicBezTo>
                      <a:cubicBezTo>
                        <a:pt x="15380" y="18025"/>
                        <a:pt x="11946" y="13982"/>
                        <a:pt x="7690" y="8997"/>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7" name="Google Shape;1127;p34"/>
                <p:cNvSpPr/>
                <p:nvPr/>
              </p:nvSpPr>
              <p:spPr>
                <a:xfrm>
                  <a:off x="2024107" y="3522683"/>
                  <a:ext cx="452150" cy="383025"/>
                </a:xfrm>
                <a:custGeom>
                  <a:avLst/>
                  <a:gdLst/>
                  <a:ahLst/>
                  <a:cxnLst/>
                  <a:rect l="l" t="t" r="r" b="b"/>
                  <a:pathLst>
                    <a:path w="18086" h="15321" extrusionOk="0">
                      <a:moveTo>
                        <a:pt x="0" y="1"/>
                      </a:moveTo>
                      <a:cubicBezTo>
                        <a:pt x="3" y="3"/>
                        <a:pt x="4045" y="3437"/>
                        <a:pt x="9028" y="7660"/>
                      </a:cubicBezTo>
                      <a:cubicBezTo>
                        <a:pt x="4045" y="3406"/>
                        <a:pt x="3" y="3"/>
                        <a:pt x="0" y="1"/>
                      </a:cubicBezTo>
                      <a:close/>
                      <a:moveTo>
                        <a:pt x="9028" y="7660"/>
                      </a:moveTo>
                      <a:lnTo>
                        <a:pt x="18086" y="15320"/>
                      </a:lnTo>
                      <a:cubicBezTo>
                        <a:pt x="18086" y="15320"/>
                        <a:pt x="14043" y="11885"/>
                        <a:pt x="9028" y="766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8" name="Google Shape;1128;p34"/>
                <p:cNvSpPr/>
                <p:nvPr/>
              </p:nvSpPr>
              <p:spPr>
                <a:xfrm>
                  <a:off x="1967107" y="3602483"/>
                  <a:ext cx="508400" cy="303975"/>
                </a:xfrm>
                <a:custGeom>
                  <a:avLst/>
                  <a:gdLst/>
                  <a:ahLst/>
                  <a:cxnLst/>
                  <a:rect l="l" t="t" r="r" b="b"/>
                  <a:pathLst>
                    <a:path w="20336" h="12159" extrusionOk="0">
                      <a:moveTo>
                        <a:pt x="10153" y="6079"/>
                      </a:moveTo>
                      <a:cubicBezTo>
                        <a:pt x="15776" y="9423"/>
                        <a:pt x="20336" y="12158"/>
                        <a:pt x="20336" y="12158"/>
                      </a:cubicBezTo>
                      <a:cubicBezTo>
                        <a:pt x="20336" y="12158"/>
                        <a:pt x="15776" y="9423"/>
                        <a:pt x="10153" y="6079"/>
                      </a:cubicBezTo>
                      <a:cubicBezTo>
                        <a:pt x="4560" y="2705"/>
                        <a:pt x="1" y="0"/>
                        <a:pt x="1" y="0"/>
                      </a:cubicBezTo>
                      <a:cubicBezTo>
                        <a:pt x="1" y="0"/>
                        <a:pt x="4560" y="2705"/>
                        <a:pt x="10153" y="6079"/>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9" name="Google Shape;1129;p34"/>
                <p:cNvSpPr/>
                <p:nvPr/>
              </p:nvSpPr>
              <p:spPr>
                <a:xfrm>
                  <a:off x="1924557" y="3689858"/>
                  <a:ext cx="550950" cy="216600"/>
                </a:xfrm>
                <a:custGeom>
                  <a:avLst/>
                  <a:gdLst/>
                  <a:ahLst/>
                  <a:cxnLst/>
                  <a:rect l="l" t="t" r="r" b="b"/>
                  <a:pathLst>
                    <a:path w="22038" h="8664" extrusionOk="0">
                      <a:moveTo>
                        <a:pt x="1" y="1"/>
                      </a:moveTo>
                      <a:lnTo>
                        <a:pt x="1" y="1"/>
                      </a:lnTo>
                      <a:cubicBezTo>
                        <a:pt x="2" y="1"/>
                        <a:pt x="4926" y="1946"/>
                        <a:pt x="11004" y="4347"/>
                      </a:cubicBezTo>
                      <a:cubicBezTo>
                        <a:pt x="17083" y="6718"/>
                        <a:pt x="22038" y="8663"/>
                        <a:pt x="22038" y="8663"/>
                      </a:cubicBezTo>
                      <a:cubicBezTo>
                        <a:pt x="22038" y="8663"/>
                        <a:pt x="17083" y="6718"/>
                        <a:pt x="11004" y="4317"/>
                      </a:cubicBezTo>
                      <a:cubicBezTo>
                        <a:pt x="4926" y="1916"/>
                        <a:pt x="3" y="1"/>
                        <a:pt x="1"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0" name="Google Shape;1130;p34"/>
                <p:cNvSpPr/>
                <p:nvPr/>
              </p:nvSpPr>
              <p:spPr>
                <a:xfrm>
                  <a:off x="1895682" y="3783333"/>
                  <a:ext cx="579825" cy="123150"/>
                </a:xfrm>
                <a:custGeom>
                  <a:avLst/>
                  <a:gdLst/>
                  <a:ahLst/>
                  <a:cxnLst/>
                  <a:rect l="l" t="t" r="r" b="b"/>
                  <a:pathLst>
                    <a:path w="23193" h="4926" extrusionOk="0">
                      <a:moveTo>
                        <a:pt x="1" y="0"/>
                      </a:moveTo>
                      <a:cubicBezTo>
                        <a:pt x="2" y="1"/>
                        <a:pt x="5199" y="1125"/>
                        <a:pt x="11581" y="2493"/>
                      </a:cubicBezTo>
                      <a:cubicBezTo>
                        <a:pt x="17910" y="3812"/>
                        <a:pt x="23055" y="4925"/>
                        <a:pt x="23190" y="4925"/>
                      </a:cubicBezTo>
                      <a:cubicBezTo>
                        <a:pt x="23192" y="4925"/>
                        <a:pt x="23193" y="4925"/>
                        <a:pt x="23193" y="4924"/>
                      </a:cubicBezTo>
                      <a:cubicBezTo>
                        <a:pt x="23193" y="4924"/>
                        <a:pt x="17995" y="3830"/>
                        <a:pt x="11612" y="2462"/>
                      </a:cubicBezTo>
                      <a:cubicBezTo>
                        <a:pt x="5199" y="1095"/>
                        <a:pt x="2" y="1"/>
                        <a:pt x="1"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1" name="Google Shape;1131;p34"/>
                <p:cNvSpPr/>
                <p:nvPr/>
              </p:nvSpPr>
              <p:spPr>
                <a:xfrm>
                  <a:off x="1883532" y="3880583"/>
                  <a:ext cx="591975" cy="27400"/>
                </a:xfrm>
                <a:custGeom>
                  <a:avLst/>
                  <a:gdLst/>
                  <a:ahLst/>
                  <a:cxnLst/>
                  <a:rect l="l" t="t" r="r" b="b"/>
                  <a:pathLst>
                    <a:path w="23679" h="1096" extrusionOk="0">
                      <a:moveTo>
                        <a:pt x="0" y="1"/>
                      </a:moveTo>
                      <a:cubicBezTo>
                        <a:pt x="3" y="1"/>
                        <a:pt x="5291" y="244"/>
                        <a:pt x="11824" y="548"/>
                      </a:cubicBezTo>
                      <a:cubicBezTo>
                        <a:pt x="5321" y="244"/>
                        <a:pt x="3" y="1"/>
                        <a:pt x="0" y="1"/>
                      </a:cubicBezTo>
                      <a:close/>
                      <a:moveTo>
                        <a:pt x="11824" y="548"/>
                      </a:moveTo>
                      <a:lnTo>
                        <a:pt x="11824" y="548"/>
                      </a:lnTo>
                      <a:cubicBezTo>
                        <a:pt x="18359" y="852"/>
                        <a:pt x="23679" y="1095"/>
                        <a:pt x="23679" y="1095"/>
                      </a:cubicBezTo>
                      <a:cubicBezTo>
                        <a:pt x="23679" y="1065"/>
                        <a:pt x="18359" y="822"/>
                        <a:pt x="11824" y="548"/>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132" name="Google Shape;1132;p34"/>
              <p:cNvSpPr/>
              <p:nvPr/>
            </p:nvSpPr>
            <p:spPr>
              <a:xfrm>
                <a:off x="2278257" y="3864633"/>
                <a:ext cx="101625" cy="87175"/>
              </a:xfrm>
              <a:custGeom>
                <a:avLst/>
                <a:gdLst/>
                <a:ahLst/>
                <a:cxnLst/>
                <a:rect l="l" t="t" r="r" b="b"/>
                <a:pathLst>
                  <a:path w="4065" h="3487" extrusionOk="0">
                    <a:moveTo>
                      <a:pt x="1770" y="0"/>
                    </a:moveTo>
                    <a:cubicBezTo>
                      <a:pt x="1757" y="0"/>
                      <a:pt x="1745" y="0"/>
                      <a:pt x="1733" y="1"/>
                    </a:cubicBezTo>
                    <a:cubicBezTo>
                      <a:pt x="760" y="1"/>
                      <a:pt x="0" y="791"/>
                      <a:pt x="0" y="1764"/>
                    </a:cubicBezTo>
                    <a:cubicBezTo>
                      <a:pt x="21" y="2802"/>
                      <a:pt x="873" y="3486"/>
                      <a:pt x="1754" y="3486"/>
                    </a:cubicBezTo>
                    <a:cubicBezTo>
                      <a:pt x="2187" y="3486"/>
                      <a:pt x="2628" y="3320"/>
                      <a:pt x="2979" y="2949"/>
                    </a:cubicBezTo>
                    <a:cubicBezTo>
                      <a:pt x="4064" y="1864"/>
                      <a:pt x="3295" y="0"/>
                      <a:pt x="1770"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3" name="Google Shape;1133;p34"/>
              <p:cNvSpPr/>
              <p:nvPr/>
            </p:nvSpPr>
            <p:spPr>
              <a:xfrm>
                <a:off x="1371707" y="4259758"/>
                <a:ext cx="396250" cy="338950"/>
              </a:xfrm>
              <a:custGeom>
                <a:avLst/>
                <a:gdLst/>
                <a:ahLst/>
                <a:cxnLst/>
                <a:rect l="l" t="t" r="r" b="b"/>
                <a:pathLst>
                  <a:path w="15850" h="13558" extrusionOk="0">
                    <a:moveTo>
                      <a:pt x="6845" y="1494"/>
                    </a:moveTo>
                    <a:cubicBezTo>
                      <a:pt x="8119" y="1494"/>
                      <a:pt x="9419" y="1962"/>
                      <a:pt x="10487" y="3011"/>
                    </a:cubicBezTo>
                    <a:cubicBezTo>
                      <a:pt x="13830" y="6263"/>
                      <a:pt x="11550" y="11947"/>
                      <a:pt x="6870" y="12008"/>
                    </a:cubicBezTo>
                    <a:cubicBezTo>
                      <a:pt x="6833" y="12008"/>
                      <a:pt x="6796" y="12009"/>
                      <a:pt x="6760" y="12009"/>
                    </a:cubicBezTo>
                    <a:cubicBezTo>
                      <a:pt x="3921" y="12009"/>
                      <a:pt x="1580" y="9691"/>
                      <a:pt x="1550" y="6810"/>
                    </a:cubicBezTo>
                    <a:cubicBezTo>
                      <a:pt x="1530" y="3624"/>
                      <a:pt x="4129" y="1494"/>
                      <a:pt x="6845" y="1494"/>
                    </a:cubicBezTo>
                    <a:close/>
                    <a:moveTo>
                      <a:pt x="6823" y="1"/>
                    </a:moveTo>
                    <a:cubicBezTo>
                      <a:pt x="6798" y="1"/>
                      <a:pt x="6773" y="1"/>
                      <a:pt x="6748" y="1"/>
                    </a:cubicBezTo>
                    <a:cubicBezTo>
                      <a:pt x="3009" y="32"/>
                      <a:pt x="0" y="3102"/>
                      <a:pt x="31" y="6840"/>
                    </a:cubicBezTo>
                    <a:cubicBezTo>
                      <a:pt x="71" y="10906"/>
                      <a:pt x="3394" y="13557"/>
                      <a:pt x="6852" y="13557"/>
                    </a:cubicBezTo>
                    <a:cubicBezTo>
                      <a:pt x="8538" y="13557"/>
                      <a:pt x="10256" y="12926"/>
                      <a:pt x="11642" y="11521"/>
                    </a:cubicBezTo>
                    <a:cubicBezTo>
                      <a:pt x="15849" y="7223"/>
                      <a:pt x="12792" y="1"/>
                      <a:pt x="682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4" name="Google Shape;1134;p34"/>
              <p:cNvSpPr/>
              <p:nvPr/>
            </p:nvSpPr>
            <p:spPr>
              <a:xfrm>
                <a:off x="1507707" y="3467983"/>
                <a:ext cx="183925" cy="944550"/>
              </a:xfrm>
              <a:custGeom>
                <a:avLst/>
                <a:gdLst/>
                <a:ahLst/>
                <a:cxnLst/>
                <a:rect l="l" t="t" r="r" b="b"/>
                <a:pathLst>
                  <a:path w="7357" h="37782" extrusionOk="0">
                    <a:moveTo>
                      <a:pt x="7326" y="0"/>
                    </a:moveTo>
                    <a:lnTo>
                      <a:pt x="1" y="61"/>
                    </a:lnTo>
                    <a:lnTo>
                      <a:pt x="426" y="37782"/>
                    </a:lnTo>
                    <a:lnTo>
                      <a:pt x="2068" y="37751"/>
                    </a:lnTo>
                    <a:lnTo>
                      <a:pt x="1642" y="1672"/>
                    </a:lnTo>
                    <a:lnTo>
                      <a:pt x="7357" y="1611"/>
                    </a:lnTo>
                    <a:lnTo>
                      <a:pt x="732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5" name="Google Shape;1135;p34"/>
              <p:cNvSpPr/>
              <p:nvPr/>
            </p:nvSpPr>
            <p:spPr>
              <a:xfrm>
                <a:off x="1283557" y="3466758"/>
                <a:ext cx="247750" cy="1029375"/>
              </a:xfrm>
              <a:custGeom>
                <a:avLst/>
                <a:gdLst/>
                <a:ahLst/>
                <a:cxnLst/>
                <a:rect l="l" t="t" r="r" b="b"/>
                <a:pathLst>
                  <a:path w="9910" h="41175" extrusionOk="0">
                    <a:moveTo>
                      <a:pt x="8034" y="0"/>
                    </a:moveTo>
                    <a:cubicBezTo>
                      <a:pt x="6243" y="0"/>
                      <a:pt x="3568" y="287"/>
                      <a:pt x="1824" y="1782"/>
                    </a:cubicBezTo>
                    <a:cubicBezTo>
                      <a:pt x="669" y="2754"/>
                      <a:pt x="31" y="4213"/>
                      <a:pt x="91" y="5703"/>
                    </a:cubicBezTo>
                    <a:cubicBezTo>
                      <a:pt x="0" y="11326"/>
                      <a:pt x="243" y="40992"/>
                      <a:pt x="243" y="41174"/>
                    </a:cubicBezTo>
                    <a:lnTo>
                      <a:pt x="1854" y="41144"/>
                    </a:lnTo>
                    <a:cubicBezTo>
                      <a:pt x="1854" y="40962"/>
                      <a:pt x="1611" y="11326"/>
                      <a:pt x="1702" y="5703"/>
                    </a:cubicBezTo>
                    <a:cubicBezTo>
                      <a:pt x="1672" y="4669"/>
                      <a:pt x="2098" y="3697"/>
                      <a:pt x="2888" y="2998"/>
                    </a:cubicBezTo>
                    <a:cubicBezTo>
                      <a:pt x="4237" y="1852"/>
                      <a:pt x="6439" y="1627"/>
                      <a:pt x="7972" y="1627"/>
                    </a:cubicBezTo>
                    <a:cubicBezTo>
                      <a:pt x="8962" y="1627"/>
                      <a:pt x="9673" y="1721"/>
                      <a:pt x="9696" y="1721"/>
                    </a:cubicBezTo>
                    <a:lnTo>
                      <a:pt x="9909" y="110"/>
                    </a:lnTo>
                    <a:cubicBezTo>
                      <a:pt x="9831" y="99"/>
                      <a:pt x="9084" y="0"/>
                      <a:pt x="8034"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6" name="Google Shape;1136;p34"/>
              <p:cNvSpPr/>
              <p:nvPr/>
            </p:nvSpPr>
            <p:spPr>
              <a:xfrm>
                <a:off x="1006957" y="4462658"/>
                <a:ext cx="326000" cy="43350"/>
              </a:xfrm>
              <a:custGeom>
                <a:avLst/>
                <a:gdLst/>
                <a:ahLst/>
                <a:cxnLst/>
                <a:rect l="l" t="t" r="r" b="b"/>
                <a:pathLst>
                  <a:path w="13040" h="1734" extrusionOk="0">
                    <a:moveTo>
                      <a:pt x="13010" y="1"/>
                    </a:moveTo>
                    <a:lnTo>
                      <a:pt x="0" y="153"/>
                    </a:lnTo>
                    <a:lnTo>
                      <a:pt x="0" y="1734"/>
                    </a:lnTo>
                    <a:lnTo>
                      <a:pt x="13040" y="1582"/>
                    </a:lnTo>
                    <a:lnTo>
                      <a:pt x="13010" y="1"/>
                    </a:ln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7" name="Google Shape;1137;p34"/>
              <p:cNvSpPr/>
              <p:nvPr/>
            </p:nvSpPr>
            <p:spPr>
              <a:xfrm>
                <a:off x="1636132" y="3217158"/>
                <a:ext cx="1430150" cy="1372000"/>
              </a:xfrm>
              <a:custGeom>
                <a:avLst/>
                <a:gdLst/>
                <a:ahLst/>
                <a:cxnLst/>
                <a:rect l="l" t="t" r="r" b="b"/>
                <a:pathLst>
                  <a:path w="57206" h="54880" extrusionOk="0">
                    <a:moveTo>
                      <a:pt x="27602" y="1399"/>
                    </a:moveTo>
                    <a:cubicBezTo>
                      <a:pt x="41550" y="1399"/>
                      <a:pt x="52951" y="12863"/>
                      <a:pt x="53133" y="27146"/>
                    </a:cubicBezTo>
                    <a:cubicBezTo>
                      <a:pt x="53284" y="41523"/>
                      <a:pt x="42008" y="53316"/>
                      <a:pt x="27904" y="53468"/>
                    </a:cubicBezTo>
                    <a:cubicBezTo>
                      <a:pt x="27812" y="53469"/>
                      <a:pt x="27720" y="53470"/>
                      <a:pt x="27629" y="53470"/>
                    </a:cubicBezTo>
                    <a:cubicBezTo>
                      <a:pt x="13681" y="53470"/>
                      <a:pt x="2279" y="42007"/>
                      <a:pt x="2098" y="27723"/>
                    </a:cubicBezTo>
                    <a:cubicBezTo>
                      <a:pt x="1946" y="13346"/>
                      <a:pt x="13223" y="1553"/>
                      <a:pt x="27327" y="1401"/>
                    </a:cubicBezTo>
                    <a:cubicBezTo>
                      <a:pt x="27418" y="1400"/>
                      <a:pt x="27510" y="1399"/>
                      <a:pt x="27602" y="1399"/>
                    </a:cubicBezTo>
                    <a:close/>
                    <a:moveTo>
                      <a:pt x="27673" y="0"/>
                    </a:moveTo>
                    <a:cubicBezTo>
                      <a:pt x="27547" y="0"/>
                      <a:pt x="27422" y="1"/>
                      <a:pt x="27296" y="3"/>
                    </a:cubicBezTo>
                    <a:cubicBezTo>
                      <a:pt x="12159" y="155"/>
                      <a:pt x="1" y="12586"/>
                      <a:pt x="183" y="27754"/>
                    </a:cubicBezTo>
                    <a:cubicBezTo>
                      <a:pt x="305" y="38848"/>
                      <a:pt x="7083" y="48788"/>
                      <a:pt x="17387" y="52921"/>
                    </a:cubicBezTo>
                    <a:cubicBezTo>
                      <a:pt x="20696" y="54239"/>
                      <a:pt x="24158" y="54880"/>
                      <a:pt x="27590" y="54880"/>
                    </a:cubicBezTo>
                    <a:cubicBezTo>
                      <a:pt x="34848" y="54880"/>
                      <a:pt x="41974" y="52015"/>
                      <a:pt x="47236" y="46629"/>
                    </a:cubicBezTo>
                    <a:cubicBezTo>
                      <a:pt x="55017" y="38696"/>
                      <a:pt x="57206" y="26842"/>
                      <a:pt x="52859" y="16629"/>
                    </a:cubicBezTo>
                    <a:cubicBezTo>
                      <a:pt x="48531" y="6561"/>
                      <a:pt x="38647" y="0"/>
                      <a:pt x="2767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8" name="Google Shape;1138;p34"/>
              <p:cNvSpPr/>
              <p:nvPr/>
            </p:nvSpPr>
            <p:spPr>
              <a:xfrm>
                <a:off x="2400582" y="2777233"/>
                <a:ext cx="658100" cy="682400"/>
              </a:xfrm>
              <a:custGeom>
                <a:avLst/>
                <a:gdLst/>
                <a:ahLst/>
                <a:cxnLst/>
                <a:rect l="l" t="t" r="r" b="b"/>
                <a:pathLst>
                  <a:path w="26324" h="27296" extrusionOk="0">
                    <a:moveTo>
                      <a:pt x="22790" y="0"/>
                    </a:moveTo>
                    <a:cubicBezTo>
                      <a:pt x="21233" y="0"/>
                      <a:pt x="19557" y="589"/>
                      <a:pt x="17843" y="1429"/>
                    </a:cubicBezTo>
                    <a:lnTo>
                      <a:pt x="17326" y="3253"/>
                    </a:lnTo>
                    <a:lnTo>
                      <a:pt x="9940" y="18360"/>
                    </a:lnTo>
                    <a:lnTo>
                      <a:pt x="6597" y="17843"/>
                    </a:lnTo>
                    <a:cubicBezTo>
                      <a:pt x="6597" y="17843"/>
                      <a:pt x="3557" y="18603"/>
                      <a:pt x="2706" y="18755"/>
                    </a:cubicBezTo>
                    <a:cubicBezTo>
                      <a:pt x="2530" y="18794"/>
                      <a:pt x="2321" y="18809"/>
                      <a:pt x="2100" y="18809"/>
                    </a:cubicBezTo>
                    <a:cubicBezTo>
                      <a:pt x="1292" y="18809"/>
                      <a:pt x="335" y="18603"/>
                      <a:pt x="335" y="18603"/>
                    </a:cubicBezTo>
                    <a:lnTo>
                      <a:pt x="1" y="19150"/>
                    </a:lnTo>
                    <a:cubicBezTo>
                      <a:pt x="62" y="19575"/>
                      <a:pt x="1278" y="20092"/>
                      <a:pt x="1278" y="20092"/>
                    </a:cubicBezTo>
                    <a:cubicBezTo>
                      <a:pt x="1789" y="20297"/>
                      <a:pt x="2409" y="20356"/>
                      <a:pt x="2955" y="20356"/>
                    </a:cubicBezTo>
                    <a:cubicBezTo>
                      <a:pt x="3706" y="20356"/>
                      <a:pt x="4317" y="20244"/>
                      <a:pt x="4317" y="20244"/>
                    </a:cubicBezTo>
                    <a:lnTo>
                      <a:pt x="4317" y="20244"/>
                    </a:lnTo>
                    <a:lnTo>
                      <a:pt x="3010" y="20882"/>
                    </a:lnTo>
                    <a:lnTo>
                      <a:pt x="1916" y="24408"/>
                    </a:lnTo>
                    <a:cubicBezTo>
                      <a:pt x="1977" y="24834"/>
                      <a:pt x="2159" y="25229"/>
                      <a:pt x="2433" y="25533"/>
                    </a:cubicBezTo>
                    <a:cubicBezTo>
                      <a:pt x="2540" y="25653"/>
                      <a:pt x="2648" y="25701"/>
                      <a:pt x="2752" y="25701"/>
                    </a:cubicBezTo>
                    <a:cubicBezTo>
                      <a:pt x="3143" y="25701"/>
                      <a:pt x="3466" y="25016"/>
                      <a:pt x="3466" y="25016"/>
                    </a:cubicBezTo>
                    <a:cubicBezTo>
                      <a:pt x="3618" y="25502"/>
                      <a:pt x="3892" y="25958"/>
                      <a:pt x="4287" y="26323"/>
                    </a:cubicBezTo>
                    <a:cubicBezTo>
                      <a:pt x="4513" y="26550"/>
                      <a:pt x="4784" y="26626"/>
                      <a:pt x="5047" y="26626"/>
                    </a:cubicBezTo>
                    <a:cubicBezTo>
                      <a:pt x="5596" y="26626"/>
                      <a:pt x="6110" y="26293"/>
                      <a:pt x="6110" y="26293"/>
                    </a:cubicBezTo>
                    <a:lnTo>
                      <a:pt x="7600" y="27296"/>
                    </a:lnTo>
                    <a:cubicBezTo>
                      <a:pt x="7600" y="27296"/>
                      <a:pt x="11551" y="25928"/>
                      <a:pt x="12554" y="25320"/>
                    </a:cubicBezTo>
                    <a:cubicBezTo>
                      <a:pt x="13557" y="24682"/>
                      <a:pt x="14317" y="22372"/>
                      <a:pt x="14317" y="22372"/>
                    </a:cubicBezTo>
                    <a:cubicBezTo>
                      <a:pt x="14317" y="22372"/>
                      <a:pt x="25169" y="6292"/>
                      <a:pt x="25655" y="4469"/>
                    </a:cubicBezTo>
                    <a:cubicBezTo>
                      <a:pt x="25837" y="3678"/>
                      <a:pt x="26050" y="2919"/>
                      <a:pt x="26324" y="2189"/>
                    </a:cubicBezTo>
                    <a:lnTo>
                      <a:pt x="26293" y="1338"/>
                    </a:lnTo>
                    <a:cubicBezTo>
                      <a:pt x="25233" y="386"/>
                      <a:pt x="24050" y="0"/>
                      <a:pt x="22790" y="0"/>
                    </a:cubicBezTo>
                    <a:close/>
                  </a:path>
                </a:pathLst>
              </a:custGeom>
              <a:solidFill>
                <a:srgbClr val="FFBE9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cxnSp>
          <p:nvCxnSpPr>
            <p:cNvPr id="1143" name="Google Shape;1143;p34"/>
            <p:cNvCxnSpPr/>
            <p:nvPr/>
          </p:nvCxnSpPr>
          <p:spPr>
            <a:xfrm>
              <a:off x="832650" y="4599365"/>
              <a:ext cx="7478700" cy="0"/>
            </a:xfrm>
            <a:prstGeom prst="straightConnector1">
              <a:avLst/>
            </a:prstGeom>
            <a:noFill/>
            <a:ln w="9525" cap="rnd" cmpd="sng">
              <a:solidFill>
                <a:schemeClr val="dk1"/>
              </a:solidFill>
              <a:prstDash val="solid"/>
              <a:round/>
              <a:headEnd type="none" w="sm" len="sm"/>
              <a:tailEnd type="none" w="sm" len="sm"/>
            </a:ln>
          </p:spPr>
        </p:cxnSp>
        <p:grpSp>
          <p:nvGrpSpPr>
            <p:cNvPr id="1144" name="Google Shape;1144;p34"/>
            <p:cNvGrpSpPr/>
            <p:nvPr/>
          </p:nvGrpSpPr>
          <p:grpSpPr>
            <a:xfrm>
              <a:off x="6885593" y="975125"/>
              <a:ext cx="1369350" cy="3634400"/>
              <a:chOff x="6885593" y="975125"/>
              <a:chExt cx="1369350" cy="3634400"/>
            </a:xfrm>
          </p:grpSpPr>
          <p:grpSp>
            <p:nvGrpSpPr>
              <p:cNvPr id="1145" name="Google Shape;1145;p34"/>
              <p:cNvGrpSpPr/>
              <p:nvPr/>
            </p:nvGrpSpPr>
            <p:grpSpPr>
              <a:xfrm>
                <a:off x="6885593" y="975125"/>
                <a:ext cx="1369350" cy="3634400"/>
                <a:chOff x="6656993" y="965157"/>
                <a:chExt cx="1369350" cy="3634400"/>
              </a:xfrm>
            </p:grpSpPr>
            <p:sp>
              <p:nvSpPr>
                <p:cNvPr id="1146" name="Google Shape;1146;p34"/>
                <p:cNvSpPr/>
                <p:nvPr/>
              </p:nvSpPr>
              <p:spPr>
                <a:xfrm>
                  <a:off x="7694993" y="1300082"/>
                  <a:ext cx="217375" cy="350100"/>
                </a:xfrm>
                <a:custGeom>
                  <a:avLst/>
                  <a:gdLst/>
                  <a:ahLst/>
                  <a:cxnLst/>
                  <a:rect l="l" t="t" r="r" b="b"/>
                  <a:pathLst>
                    <a:path w="8695" h="14004" extrusionOk="0">
                      <a:moveTo>
                        <a:pt x="5537" y="1"/>
                      </a:moveTo>
                      <a:cubicBezTo>
                        <a:pt x="4955" y="1"/>
                        <a:pt x="4923" y="979"/>
                        <a:pt x="4803" y="1339"/>
                      </a:cubicBezTo>
                      <a:cubicBezTo>
                        <a:pt x="4652" y="1734"/>
                        <a:pt x="4317" y="4561"/>
                        <a:pt x="3952" y="5229"/>
                      </a:cubicBezTo>
                      <a:cubicBezTo>
                        <a:pt x="3782" y="5527"/>
                        <a:pt x="3705" y="5607"/>
                        <a:pt x="3670" y="5607"/>
                      </a:cubicBezTo>
                      <a:cubicBezTo>
                        <a:pt x="3631" y="5607"/>
                        <a:pt x="3648" y="5503"/>
                        <a:pt x="3648" y="5503"/>
                      </a:cubicBezTo>
                      <a:cubicBezTo>
                        <a:pt x="3648" y="5503"/>
                        <a:pt x="3831" y="4226"/>
                        <a:pt x="3983" y="3223"/>
                      </a:cubicBezTo>
                      <a:cubicBezTo>
                        <a:pt x="4165" y="2220"/>
                        <a:pt x="4013" y="1551"/>
                        <a:pt x="3679" y="1308"/>
                      </a:cubicBezTo>
                      <a:cubicBezTo>
                        <a:pt x="3661" y="1296"/>
                        <a:pt x="3643" y="1291"/>
                        <a:pt x="3625" y="1291"/>
                      </a:cubicBezTo>
                      <a:cubicBezTo>
                        <a:pt x="3276" y="1291"/>
                        <a:pt x="2919" y="3406"/>
                        <a:pt x="2919" y="3406"/>
                      </a:cubicBezTo>
                      <a:lnTo>
                        <a:pt x="2341" y="6658"/>
                      </a:lnTo>
                      <a:lnTo>
                        <a:pt x="1794" y="7509"/>
                      </a:lnTo>
                      <a:lnTo>
                        <a:pt x="1369" y="6415"/>
                      </a:lnTo>
                      <a:cubicBezTo>
                        <a:pt x="1521" y="5837"/>
                        <a:pt x="1490" y="5229"/>
                        <a:pt x="1278" y="4682"/>
                      </a:cubicBezTo>
                      <a:cubicBezTo>
                        <a:pt x="1037" y="4164"/>
                        <a:pt x="819" y="4063"/>
                        <a:pt x="685" y="4063"/>
                      </a:cubicBezTo>
                      <a:cubicBezTo>
                        <a:pt x="599" y="4063"/>
                        <a:pt x="548" y="4105"/>
                        <a:pt x="548" y="4105"/>
                      </a:cubicBezTo>
                      <a:lnTo>
                        <a:pt x="1" y="9029"/>
                      </a:lnTo>
                      <a:cubicBezTo>
                        <a:pt x="31" y="9849"/>
                        <a:pt x="1977" y="13831"/>
                        <a:pt x="1977" y="13831"/>
                      </a:cubicBezTo>
                      <a:cubicBezTo>
                        <a:pt x="1977" y="13831"/>
                        <a:pt x="4391" y="14004"/>
                        <a:pt x="5208" y="14004"/>
                      </a:cubicBezTo>
                      <a:cubicBezTo>
                        <a:pt x="5361" y="14004"/>
                        <a:pt x="5458" y="13998"/>
                        <a:pt x="5472" y="13983"/>
                      </a:cubicBezTo>
                      <a:cubicBezTo>
                        <a:pt x="5533" y="13527"/>
                        <a:pt x="5594" y="13041"/>
                        <a:pt x="5594" y="12555"/>
                      </a:cubicBezTo>
                      <a:lnTo>
                        <a:pt x="6779" y="10001"/>
                      </a:lnTo>
                      <a:lnTo>
                        <a:pt x="8025" y="6567"/>
                      </a:lnTo>
                      <a:lnTo>
                        <a:pt x="8694" y="3558"/>
                      </a:lnTo>
                      <a:cubicBezTo>
                        <a:pt x="8694" y="3558"/>
                        <a:pt x="8643" y="3277"/>
                        <a:pt x="8307" y="3277"/>
                      </a:cubicBezTo>
                      <a:cubicBezTo>
                        <a:pt x="8276" y="3277"/>
                        <a:pt x="8243" y="3279"/>
                        <a:pt x="8208" y="3284"/>
                      </a:cubicBezTo>
                      <a:cubicBezTo>
                        <a:pt x="7813" y="3345"/>
                        <a:pt x="7448" y="4986"/>
                        <a:pt x="7448" y="4986"/>
                      </a:cubicBezTo>
                      <a:lnTo>
                        <a:pt x="7022" y="6141"/>
                      </a:lnTo>
                      <a:cubicBezTo>
                        <a:pt x="7022" y="6141"/>
                        <a:pt x="6506" y="6848"/>
                        <a:pt x="6424" y="6848"/>
                      </a:cubicBezTo>
                      <a:cubicBezTo>
                        <a:pt x="6419" y="6848"/>
                        <a:pt x="6416" y="6845"/>
                        <a:pt x="6414" y="6840"/>
                      </a:cubicBezTo>
                      <a:cubicBezTo>
                        <a:pt x="6506" y="6263"/>
                        <a:pt x="6658" y="5685"/>
                        <a:pt x="6810" y="5108"/>
                      </a:cubicBezTo>
                      <a:lnTo>
                        <a:pt x="7569" y="1551"/>
                      </a:lnTo>
                      <a:cubicBezTo>
                        <a:pt x="7539" y="1278"/>
                        <a:pt x="7357" y="1096"/>
                        <a:pt x="7114" y="1065"/>
                      </a:cubicBezTo>
                      <a:cubicBezTo>
                        <a:pt x="6840" y="1065"/>
                        <a:pt x="6566" y="1339"/>
                        <a:pt x="6384" y="1825"/>
                      </a:cubicBezTo>
                      <a:cubicBezTo>
                        <a:pt x="6202" y="2342"/>
                        <a:pt x="6050" y="3254"/>
                        <a:pt x="5959" y="3527"/>
                      </a:cubicBezTo>
                      <a:cubicBezTo>
                        <a:pt x="5867" y="3831"/>
                        <a:pt x="5381" y="5503"/>
                        <a:pt x="5381" y="5503"/>
                      </a:cubicBezTo>
                      <a:lnTo>
                        <a:pt x="5837" y="1339"/>
                      </a:lnTo>
                      <a:cubicBezTo>
                        <a:pt x="5837" y="1339"/>
                        <a:pt x="6141" y="32"/>
                        <a:pt x="5563" y="1"/>
                      </a:cubicBezTo>
                      <a:cubicBezTo>
                        <a:pt x="5554" y="1"/>
                        <a:pt x="5545" y="1"/>
                        <a:pt x="5537" y="1"/>
                      </a:cubicBezTo>
                      <a:close/>
                    </a:path>
                  </a:pathLst>
                </a:custGeom>
                <a:solidFill>
                  <a:srgbClr val="AA655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7" name="Google Shape;1147;p34"/>
                <p:cNvSpPr/>
                <p:nvPr/>
              </p:nvSpPr>
              <p:spPr>
                <a:xfrm>
                  <a:off x="7716293" y="1472607"/>
                  <a:ext cx="35725" cy="47125"/>
                </a:xfrm>
                <a:custGeom>
                  <a:avLst/>
                  <a:gdLst/>
                  <a:ahLst/>
                  <a:cxnLst/>
                  <a:rect l="l" t="t" r="r" b="b"/>
                  <a:pathLst>
                    <a:path w="1429" h="1885" extrusionOk="0">
                      <a:moveTo>
                        <a:pt x="1429" y="0"/>
                      </a:moveTo>
                      <a:lnTo>
                        <a:pt x="1429" y="0"/>
                      </a:lnTo>
                      <a:cubicBezTo>
                        <a:pt x="851" y="547"/>
                        <a:pt x="365" y="1186"/>
                        <a:pt x="0" y="1885"/>
                      </a:cubicBezTo>
                      <a:cubicBezTo>
                        <a:pt x="578" y="1338"/>
                        <a:pt x="1064" y="699"/>
                        <a:pt x="1429" y="0"/>
                      </a:cubicBezTo>
                      <a:close/>
                    </a:path>
                  </a:pathLst>
                </a:custGeom>
                <a:solidFill>
                  <a:srgbClr val="72494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8" name="Google Shape;1148;p34"/>
                <p:cNvSpPr/>
                <p:nvPr/>
              </p:nvSpPr>
              <p:spPr>
                <a:xfrm>
                  <a:off x="7775543" y="1501482"/>
                  <a:ext cx="76025" cy="45600"/>
                </a:xfrm>
                <a:custGeom>
                  <a:avLst/>
                  <a:gdLst/>
                  <a:ahLst/>
                  <a:cxnLst/>
                  <a:rect l="l" t="t" r="r" b="b"/>
                  <a:pathLst>
                    <a:path w="3041" h="1824" extrusionOk="0">
                      <a:moveTo>
                        <a:pt x="3040" y="0"/>
                      </a:moveTo>
                      <a:cubicBezTo>
                        <a:pt x="2433" y="0"/>
                        <a:pt x="1794" y="183"/>
                        <a:pt x="1278" y="517"/>
                      </a:cubicBezTo>
                      <a:cubicBezTo>
                        <a:pt x="730" y="821"/>
                        <a:pt x="274" y="1277"/>
                        <a:pt x="1" y="1824"/>
                      </a:cubicBezTo>
                      <a:cubicBezTo>
                        <a:pt x="426" y="1398"/>
                        <a:pt x="882" y="1034"/>
                        <a:pt x="1399" y="699"/>
                      </a:cubicBezTo>
                      <a:cubicBezTo>
                        <a:pt x="1916" y="395"/>
                        <a:pt x="2463" y="183"/>
                        <a:pt x="3040" y="0"/>
                      </a:cubicBezTo>
                      <a:close/>
                    </a:path>
                  </a:pathLst>
                </a:custGeom>
                <a:solidFill>
                  <a:srgbClr val="72494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9" name="Google Shape;1149;p34"/>
                <p:cNvSpPr/>
                <p:nvPr/>
              </p:nvSpPr>
              <p:spPr>
                <a:xfrm>
                  <a:off x="7914618" y="1393557"/>
                  <a:ext cx="44850" cy="148975"/>
                </a:xfrm>
                <a:custGeom>
                  <a:avLst/>
                  <a:gdLst/>
                  <a:ahLst/>
                  <a:cxnLst/>
                  <a:rect l="l" t="t" r="r" b="b"/>
                  <a:pathLst>
                    <a:path w="1794" h="5959" extrusionOk="0">
                      <a:moveTo>
                        <a:pt x="1429" y="1"/>
                      </a:moveTo>
                      <a:cubicBezTo>
                        <a:pt x="1399" y="1"/>
                        <a:pt x="1490" y="335"/>
                        <a:pt x="1551" y="913"/>
                      </a:cubicBezTo>
                      <a:cubicBezTo>
                        <a:pt x="1672" y="2402"/>
                        <a:pt x="1307" y="3892"/>
                        <a:pt x="547" y="5199"/>
                      </a:cubicBezTo>
                      <a:cubicBezTo>
                        <a:pt x="243" y="5685"/>
                        <a:pt x="0" y="5958"/>
                        <a:pt x="31" y="5958"/>
                      </a:cubicBezTo>
                      <a:cubicBezTo>
                        <a:pt x="274" y="5776"/>
                        <a:pt x="487" y="5533"/>
                        <a:pt x="669" y="5259"/>
                      </a:cubicBezTo>
                      <a:cubicBezTo>
                        <a:pt x="1095" y="4621"/>
                        <a:pt x="1399" y="3922"/>
                        <a:pt x="1581" y="3193"/>
                      </a:cubicBezTo>
                      <a:cubicBezTo>
                        <a:pt x="1733" y="2433"/>
                        <a:pt x="1794" y="1673"/>
                        <a:pt x="1672" y="913"/>
                      </a:cubicBezTo>
                      <a:cubicBezTo>
                        <a:pt x="1642" y="578"/>
                        <a:pt x="1581" y="275"/>
                        <a:pt x="1429"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0" name="Google Shape;1150;p34"/>
                <p:cNvSpPr/>
                <p:nvPr/>
              </p:nvSpPr>
              <p:spPr>
                <a:xfrm>
                  <a:off x="7973893" y="1390532"/>
                  <a:ext cx="25850" cy="154275"/>
                </a:xfrm>
                <a:custGeom>
                  <a:avLst/>
                  <a:gdLst/>
                  <a:ahLst/>
                  <a:cxnLst/>
                  <a:rect l="l" t="t" r="r" b="b"/>
                  <a:pathLst>
                    <a:path w="1034" h="6171" extrusionOk="0">
                      <a:moveTo>
                        <a:pt x="456" y="0"/>
                      </a:moveTo>
                      <a:lnTo>
                        <a:pt x="456" y="0"/>
                      </a:lnTo>
                      <a:cubicBezTo>
                        <a:pt x="699" y="1034"/>
                        <a:pt x="821" y="2067"/>
                        <a:pt x="760" y="3131"/>
                      </a:cubicBezTo>
                      <a:cubicBezTo>
                        <a:pt x="669" y="4165"/>
                        <a:pt x="426" y="5198"/>
                        <a:pt x="0" y="6171"/>
                      </a:cubicBezTo>
                      <a:cubicBezTo>
                        <a:pt x="213" y="5928"/>
                        <a:pt x="335" y="5654"/>
                        <a:pt x="456" y="5350"/>
                      </a:cubicBezTo>
                      <a:cubicBezTo>
                        <a:pt x="730" y="4651"/>
                        <a:pt x="912" y="3891"/>
                        <a:pt x="973" y="3162"/>
                      </a:cubicBezTo>
                      <a:cubicBezTo>
                        <a:pt x="1034" y="2402"/>
                        <a:pt x="973" y="1642"/>
                        <a:pt x="790" y="882"/>
                      </a:cubicBezTo>
                      <a:cubicBezTo>
                        <a:pt x="730" y="578"/>
                        <a:pt x="608" y="274"/>
                        <a:pt x="45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1" name="Google Shape;1151;p34"/>
                <p:cNvSpPr/>
                <p:nvPr/>
              </p:nvSpPr>
              <p:spPr>
                <a:xfrm>
                  <a:off x="7717793" y="1246907"/>
                  <a:ext cx="60075" cy="79825"/>
                </a:xfrm>
                <a:custGeom>
                  <a:avLst/>
                  <a:gdLst/>
                  <a:ahLst/>
                  <a:cxnLst/>
                  <a:rect l="l" t="t" r="r" b="b"/>
                  <a:pathLst>
                    <a:path w="2403" h="3193" extrusionOk="0">
                      <a:moveTo>
                        <a:pt x="2402" y="1"/>
                      </a:moveTo>
                      <a:cubicBezTo>
                        <a:pt x="2189" y="1"/>
                        <a:pt x="2007" y="92"/>
                        <a:pt x="1825" y="183"/>
                      </a:cubicBezTo>
                      <a:cubicBezTo>
                        <a:pt x="943" y="700"/>
                        <a:pt x="335" y="1551"/>
                        <a:pt x="92" y="2554"/>
                      </a:cubicBezTo>
                      <a:cubicBezTo>
                        <a:pt x="31" y="2767"/>
                        <a:pt x="1" y="2979"/>
                        <a:pt x="31" y="3192"/>
                      </a:cubicBezTo>
                      <a:cubicBezTo>
                        <a:pt x="335" y="1824"/>
                        <a:pt x="1186" y="669"/>
                        <a:pt x="2402"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2" name="Google Shape;1152;p34"/>
                <p:cNvSpPr/>
                <p:nvPr/>
              </p:nvSpPr>
              <p:spPr>
                <a:xfrm>
                  <a:off x="7680568" y="1230957"/>
                  <a:ext cx="69925" cy="79800"/>
                </a:xfrm>
                <a:custGeom>
                  <a:avLst/>
                  <a:gdLst/>
                  <a:ahLst/>
                  <a:cxnLst/>
                  <a:rect l="l" t="t" r="r" b="b"/>
                  <a:pathLst>
                    <a:path w="2797" h="3192" extrusionOk="0">
                      <a:moveTo>
                        <a:pt x="2797" y="0"/>
                      </a:moveTo>
                      <a:lnTo>
                        <a:pt x="2797" y="0"/>
                      </a:lnTo>
                      <a:cubicBezTo>
                        <a:pt x="1399" y="517"/>
                        <a:pt x="335" y="1702"/>
                        <a:pt x="0" y="3192"/>
                      </a:cubicBezTo>
                      <a:cubicBezTo>
                        <a:pt x="304" y="2523"/>
                        <a:pt x="700" y="1915"/>
                        <a:pt x="1155" y="1368"/>
                      </a:cubicBezTo>
                      <a:cubicBezTo>
                        <a:pt x="1642" y="851"/>
                        <a:pt x="2189" y="395"/>
                        <a:pt x="2797"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3" name="Google Shape;1153;p34"/>
                <p:cNvSpPr/>
                <p:nvPr/>
              </p:nvSpPr>
              <p:spPr>
                <a:xfrm>
                  <a:off x="7030868" y="1606132"/>
                  <a:ext cx="95000" cy="136250"/>
                </a:xfrm>
                <a:custGeom>
                  <a:avLst/>
                  <a:gdLst/>
                  <a:ahLst/>
                  <a:cxnLst/>
                  <a:rect l="l" t="t" r="r" b="b"/>
                  <a:pathLst>
                    <a:path w="3800" h="5450" extrusionOk="0">
                      <a:moveTo>
                        <a:pt x="419" y="1"/>
                      </a:moveTo>
                      <a:cubicBezTo>
                        <a:pt x="371" y="1"/>
                        <a:pt x="322" y="3"/>
                        <a:pt x="274" y="9"/>
                      </a:cubicBezTo>
                      <a:cubicBezTo>
                        <a:pt x="182" y="9"/>
                        <a:pt x="91" y="39"/>
                        <a:pt x="0" y="100"/>
                      </a:cubicBezTo>
                      <a:cubicBezTo>
                        <a:pt x="63" y="95"/>
                        <a:pt x="124" y="92"/>
                        <a:pt x="185" y="92"/>
                      </a:cubicBezTo>
                      <a:cubicBezTo>
                        <a:pt x="480" y="92"/>
                        <a:pt x="757" y="151"/>
                        <a:pt x="1034" y="252"/>
                      </a:cubicBezTo>
                      <a:cubicBezTo>
                        <a:pt x="1763" y="647"/>
                        <a:pt x="2371" y="1255"/>
                        <a:pt x="2766" y="2015"/>
                      </a:cubicBezTo>
                      <a:cubicBezTo>
                        <a:pt x="3161" y="2744"/>
                        <a:pt x="3465" y="3565"/>
                        <a:pt x="3617" y="4386"/>
                      </a:cubicBezTo>
                      <a:cubicBezTo>
                        <a:pt x="3708" y="5024"/>
                        <a:pt x="3708" y="5450"/>
                        <a:pt x="3739" y="5450"/>
                      </a:cubicBezTo>
                      <a:cubicBezTo>
                        <a:pt x="3800" y="5085"/>
                        <a:pt x="3800" y="4720"/>
                        <a:pt x="3739" y="4355"/>
                      </a:cubicBezTo>
                      <a:cubicBezTo>
                        <a:pt x="3648" y="3504"/>
                        <a:pt x="3344" y="2684"/>
                        <a:pt x="2918" y="1924"/>
                      </a:cubicBezTo>
                      <a:cubicBezTo>
                        <a:pt x="2523" y="1133"/>
                        <a:pt x="1885" y="495"/>
                        <a:pt x="1064" y="130"/>
                      </a:cubicBezTo>
                      <a:cubicBezTo>
                        <a:pt x="864" y="55"/>
                        <a:pt x="643" y="1"/>
                        <a:pt x="419"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4" name="Google Shape;1154;p34"/>
                <p:cNvSpPr/>
                <p:nvPr/>
              </p:nvSpPr>
              <p:spPr>
                <a:xfrm>
                  <a:off x="7586343" y="4104857"/>
                  <a:ext cx="240900" cy="397450"/>
                </a:xfrm>
                <a:custGeom>
                  <a:avLst/>
                  <a:gdLst/>
                  <a:ahLst/>
                  <a:cxnLst/>
                  <a:rect l="l" t="t" r="r" b="b"/>
                  <a:pathLst>
                    <a:path w="9636" h="15898" extrusionOk="0">
                      <a:moveTo>
                        <a:pt x="8602" y="0"/>
                      </a:moveTo>
                      <a:lnTo>
                        <a:pt x="0" y="487"/>
                      </a:lnTo>
                      <a:lnTo>
                        <a:pt x="3131" y="15897"/>
                      </a:lnTo>
                      <a:lnTo>
                        <a:pt x="9636" y="15077"/>
                      </a:lnTo>
                      <a:lnTo>
                        <a:pt x="8602" y="0"/>
                      </a:lnTo>
                      <a:close/>
                    </a:path>
                  </a:pathLst>
                </a:custGeom>
                <a:solidFill>
                  <a:srgbClr val="AA655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5" name="Google Shape;1155;p34"/>
                <p:cNvSpPr/>
                <p:nvPr/>
              </p:nvSpPr>
              <p:spPr>
                <a:xfrm>
                  <a:off x="7651693" y="4432357"/>
                  <a:ext cx="374650" cy="141375"/>
                </a:xfrm>
                <a:custGeom>
                  <a:avLst/>
                  <a:gdLst/>
                  <a:ahLst/>
                  <a:cxnLst/>
                  <a:rect l="l" t="t" r="r" b="b"/>
                  <a:pathLst>
                    <a:path w="14986" h="5655" extrusionOk="0">
                      <a:moveTo>
                        <a:pt x="6961" y="1"/>
                      </a:moveTo>
                      <a:cubicBezTo>
                        <a:pt x="5641" y="785"/>
                        <a:pt x="4141" y="1196"/>
                        <a:pt x="2634" y="1196"/>
                      </a:cubicBezTo>
                      <a:cubicBezTo>
                        <a:pt x="1746" y="1196"/>
                        <a:pt x="857" y="1054"/>
                        <a:pt x="0" y="761"/>
                      </a:cubicBezTo>
                      <a:lnTo>
                        <a:pt x="0" y="761"/>
                      </a:lnTo>
                      <a:lnTo>
                        <a:pt x="426" y="5654"/>
                      </a:lnTo>
                      <a:lnTo>
                        <a:pt x="14985" y="3770"/>
                      </a:lnTo>
                      <a:cubicBezTo>
                        <a:pt x="14742" y="2402"/>
                        <a:pt x="7022" y="426"/>
                        <a:pt x="7022" y="426"/>
                      </a:cubicBezTo>
                      <a:lnTo>
                        <a:pt x="6961"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6" name="Google Shape;1156;p34"/>
                <p:cNvSpPr/>
                <p:nvPr/>
              </p:nvSpPr>
              <p:spPr>
                <a:xfrm>
                  <a:off x="6717793" y="4037982"/>
                  <a:ext cx="297125" cy="433925"/>
                </a:xfrm>
                <a:custGeom>
                  <a:avLst/>
                  <a:gdLst/>
                  <a:ahLst/>
                  <a:cxnLst/>
                  <a:rect l="l" t="t" r="r" b="b"/>
                  <a:pathLst>
                    <a:path w="11885" h="17357" extrusionOk="0">
                      <a:moveTo>
                        <a:pt x="3952" y="1"/>
                      </a:moveTo>
                      <a:lnTo>
                        <a:pt x="0" y="15229"/>
                      </a:lnTo>
                      <a:lnTo>
                        <a:pt x="6201" y="17356"/>
                      </a:lnTo>
                      <a:lnTo>
                        <a:pt x="11885" y="3344"/>
                      </a:lnTo>
                      <a:lnTo>
                        <a:pt x="3952" y="1"/>
                      </a:lnTo>
                      <a:close/>
                    </a:path>
                  </a:pathLst>
                </a:custGeom>
                <a:solidFill>
                  <a:srgbClr val="AA655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7" name="Google Shape;1157;p34"/>
                <p:cNvSpPr/>
                <p:nvPr/>
              </p:nvSpPr>
              <p:spPr>
                <a:xfrm>
                  <a:off x="6684343" y="4367782"/>
                  <a:ext cx="357175" cy="231775"/>
                </a:xfrm>
                <a:custGeom>
                  <a:avLst/>
                  <a:gdLst/>
                  <a:ahLst/>
                  <a:cxnLst/>
                  <a:rect l="l" t="t" r="r" b="b"/>
                  <a:pathLst>
                    <a:path w="14287" h="9271" extrusionOk="0">
                      <a:moveTo>
                        <a:pt x="1764" y="0"/>
                      </a:moveTo>
                      <a:lnTo>
                        <a:pt x="1" y="4560"/>
                      </a:lnTo>
                      <a:lnTo>
                        <a:pt x="13922" y="9271"/>
                      </a:lnTo>
                      <a:cubicBezTo>
                        <a:pt x="14287" y="7903"/>
                        <a:pt x="8208" y="2766"/>
                        <a:pt x="8208" y="2766"/>
                      </a:cubicBezTo>
                      <a:lnTo>
                        <a:pt x="8329" y="2341"/>
                      </a:lnTo>
                      <a:lnTo>
                        <a:pt x="8329" y="2341"/>
                      </a:lnTo>
                      <a:cubicBezTo>
                        <a:pt x="8083" y="2362"/>
                        <a:pt x="7838" y="2373"/>
                        <a:pt x="7594" y="2373"/>
                      </a:cubicBezTo>
                      <a:cubicBezTo>
                        <a:pt x="5419" y="2373"/>
                        <a:pt x="3321" y="1530"/>
                        <a:pt x="1764"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8" name="Google Shape;1158;p34"/>
                <p:cNvSpPr/>
                <p:nvPr/>
              </p:nvSpPr>
              <p:spPr>
                <a:xfrm>
                  <a:off x="6814293" y="1014082"/>
                  <a:ext cx="329825" cy="573900"/>
                </a:xfrm>
                <a:custGeom>
                  <a:avLst/>
                  <a:gdLst/>
                  <a:ahLst/>
                  <a:cxnLst/>
                  <a:rect l="l" t="t" r="r" b="b"/>
                  <a:pathLst>
                    <a:path w="13193" h="22956" extrusionOk="0">
                      <a:moveTo>
                        <a:pt x="10041" y="0"/>
                      </a:moveTo>
                      <a:cubicBezTo>
                        <a:pt x="9340" y="0"/>
                        <a:pt x="8638" y="142"/>
                        <a:pt x="7964" y="408"/>
                      </a:cubicBezTo>
                      <a:cubicBezTo>
                        <a:pt x="6839" y="803"/>
                        <a:pt x="5806" y="1411"/>
                        <a:pt x="4985" y="2262"/>
                      </a:cubicBezTo>
                      <a:cubicBezTo>
                        <a:pt x="4165" y="3143"/>
                        <a:pt x="3709" y="4298"/>
                        <a:pt x="3739" y="5484"/>
                      </a:cubicBezTo>
                      <a:cubicBezTo>
                        <a:pt x="3800" y="6608"/>
                        <a:pt x="4347" y="7703"/>
                        <a:pt x="4043" y="8766"/>
                      </a:cubicBezTo>
                      <a:cubicBezTo>
                        <a:pt x="3800" y="9587"/>
                        <a:pt x="3101" y="10165"/>
                        <a:pt x="2432" y="10681"/>
                      </a:cubicBezTo>
                      <a:cubicBezTo>
                        <a:pt x="1733" y="11168"/>
                        <a:pt x="1003" y="11624"/>
                        <a:pt x="517" y="12323"/>
                      </a:cubicBezTo>
                      <a:cubicBezTo>
                        <a:pt x="61" y="13022"/>
                        <a:pt x="0" y="14086"/>
                        <a:pt x="608" y="14633"/>
                      </a:cubicBezTo>
                      <a:cubicBezTo>
                        <a:pt x="1186" y="15150"/>
                        <a:pt x="2158" y="15210"/>
                        <a:pt x="2402" y="15909"/>
                      </a:cubicBezTo>
                      <a:cubicBezTo>
                        <a:pt x="2554" y="16365"/>
                        <a:pt x="2310" y="16821"/>
                        <a:pt x="2158" y="17247"/>
                      </a:cubicBezTo>
                      <a:cubicBezTo>
                        <a:pt x="1915" y="18220"/>
                        <a:pt x="2067" y="19253"/>
                        <a:pt x="2614" y="20074"/>
                      </a:cubicBezTo>
                      <a:cubicBezTo>
                        <a:pt x="3162" y="20894"/>
                        <a:pt x="3921" y="21563"/>
                        <a:pt x="4772" y="22049"/>
                      </a:cubicBezTo>
                      <a:cubicBezTo>
                        <a:pt x="5750" y="22597"/>
                        <a:pt x="6867" y="22956"/>
                        <a:pt x="7960" y="22956"/>
                      </a:cubicBezTo>
                      <a:cubicBezTo>
                        <a:pt x="8565" y="22956"/>
                        <a:pt x="9163" y="22846"/>
                        <a:pt x="9727" y="22596"/>
                      </a:cubicBezTo>
                      <a:cubicBezTo>
                        <a:pt x="10517" y="22262"/>
                        <a:pt x="11186" y="21715"/>
                        <a:pt x="11672" y="21016"/>
                      </a:cubicBezTo>
                      <a:cubicBezTo>
                        <a:pt x="12463" y="19830"/>
                        <a:pt x="12919" y="18432"/>
                        <a:pt x="12979" y="17004"/>
                      </a:cubicBezTo>
                      <a:cubicBezTo>
                        <a:pt x="13010" y="15575"/>
                        <a:pt x="12919" y="14147"/>
                        <a:pt x="12706" y="12748"/>
                      </a:cubicBezTo>
                      <a:lnTo>
                        <a:pt x="13192" y="2201"/>
                      </a:lnTo>
                      <a:cubicBezTo>
                        <a:pt x="13040" y="1168"/>
                        <a:pt x="12098" y="347"/>
                        <a:pt x="11064" y="104"/>
                      </a:cubicBezTo>
                      <a:cubicBezTo>
                        <a:pt x="10725" y="34"/>
                        <a:pt x="10383" y="0"/>
                        <a:pt x="10041" y="0"/>
                      </a:cubicBezTo>
                      <a:close/>
                    </a:path>
                  </a:pathLst>
                </a:custGeom>
                <a:solidFill>
                  <a:srgbClr val="1C232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9" name="Google Shape;1159;p34"/>
                <p:cNvSpPr/>
                <p:nvPr/>
              </p:nvSpPr>
              <p:spPr>
                <a:xfrm>
                  <a:off x="6986793" y="1075932"/>
                  <a:ext cx="171000" cy="418775"/>
                </a:xfrm>
                <a:custGeom>
                  <a:avLst/>
                  <a:gdLst/>
                  <a:ahLst/>
                  <a:cxnLst/>
                  <a:rect l="l" t="t" r="r" b="b"/>
                  <a:pathLst>
                    <a:path w="6840" h="16751" extrusionOk="0">
                      <a:moveTo>
                        <a:pt x="4953" y="0"/>
                      </a:moveTo>
                      <a:cubicBezTo>
                        <a:pt x="4250" y="0"/>
                        <a:pt x="3576" y="250"/>
                        <a:pt x="3070" y="730"/>
                      </a:cubicBezTo>
                      <a:cubicBezTo>
                        <a:pt x="2432" y="1277"/>
                        <a:pt x="1915" y="1916"/>
                        <a:pt x="1490" y="2615"/>
                      </a:cubicBezTo>
                      <a:cubicBezTo>
                        <a:pt x="760" y="3709"/>
                        <a:pt x="0" y="4955"/>
                        <a:pt x="335" y="6201"/>
                      </a:cubicBezTo>
                      <a:cubicBezTo>
                        <a:pt x="578" y="7052"/>
                        <a:pt x="1277" y="7691"/>
                        <a:pt x="1520" y="8511"/>
                      </a:cubicBezTo>
                      <a:cubicBezTo>
                        <a:pt x="1915" y="9727"/>
                        <a:pt x="1368" y="11004"/>
                        <a:pt x="1338" y="12280"/>
                      </a:cubicBezTo>
                      <a:cubicBezTo>
                        <a:pt x="1259" y="14798"/>
                        <a:pt x="3330" y="16750"/>
                        <a:pt x="5696" y="16750"/>
                      </a:cubicBezTo>
                      <a:cubicBezTo>
                        <a:pt x="6072" y="16750"/>
                        <a:pt x="6456" y="16701"/>
                        <a:pt x="6839" y="16597"/>
                      </a:cubicBezTo>
                      <a:lnTo>
                        <a:pt x="5380" y="31"/>
                      </a:lnTo>
                      <a:cubicBezTo>
                        <a:pt x="5237" y="11"/>
                        <a:pt x="5095" y="0"/>
                        <a:pt x="495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0" name="Google Shape;1160;p34"/>
                <p:cNvSpPr/>
                <p:nvPr/>
              </p:nvSpPr>
              <p:spPr>
                <a:xfrm>
                  <a:off x="7339368" y="1078982"/>
                  <a:ext cx="183175" cy="441775"/>
                </a:xfrm>
                <a:custGeom>
                  <a:avLst/>
                  <a:gdLst/>
                  <a:ahLst/>
                  <a:cxnLst/>
                  <a:rect l="l" t="t" r="r" b="b"/>
                  <a:pathLst>
                    <a:path w="7327" h="17671" extrusionOk="0">
                      <a:moveTo>
                        <a:pt x="4408" y="0"/>
                      </a:moveTo>
                      <a:lnTo>
                        <a:pt x="1" y="17295"/>
                      </a:lnTo>
                      <a:cubicBezTo>
                        <a:pt x="795" y="17567"/>
                        <a:pt x="1459" y="17670"/>
                        <a:pt x="2009" y="17670"/>
                      </a:cubicBezTo>
                      <a:cubicBezTo>
                        <a:pt x="3736" y="17670"/>
                        <a:pt x="4347" y="16657"/>
                        <a:pt x="4347" y="16657"/>
                      </a:cubicBezTo>
                      <a:cubicBezTo>
                        <a:pt x="4864" y="15958"/>
                        <a:pt x="5563" y="15411"/>
                        <a:pt x="6141" y="14742"/>
                      </a:cubicBezTo>
                      <a:cubicBezTo>
                        <a:pt x="6718" y="14073"/>
                        <a:pt x="7205" y="13253"/>
                        <a:pt x="7053" y="12341"/>
                      </a:cubicBezTo>
                      <a:cubicBezTo>
                        <a:pt x="6931" y="11459"/>
                        <a:pt x="6202" y="10730"/>
                        <a:pt x="6019" y="9848"/>
                      </a:cubicBezTo>
                      <a:cubicBezTo>
                        <a:pt x="5685" y="8177"/>
                        <a:pt x="7326" y="6626"/>
                        <a:pt x="7083" y="4955"/>
                      </a:cubicBezTo>
                      <a:cubicBezTo>
                        <a:pt x="6961" y="4012"/>
                        <a:pt x="6232" y="3253"/>
                        <a:pt x="5594" y="2523"/>
                      </a:cubicBezTo>
                      <a:cubicBezTo>
                        <a:pt x="4955" y="1824"/>
                        <a:pt x="4347" y="973"/>
                        <a:pt x="440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1" name="Google Shape;1161;p34"/>
                <p:cNvSpPr/>
                <p:nvPr/>
              </p:nvSpPr>
              <p:spPr>
                <a:xfrm>
                  <a:off x="7075693" y="965157"/>
                  <a:ext cx="379200" cy="308000"/>
                </a:xfrm>
                <a:custGeom>
                  <a:avLst/>
                  <a:gdLst/>
                  <a:ahLst/>
                  <a:cxnLst/>
                  <a:rect l="l" t="t" r="r" b="b"/>
                  <a:pathLst>
                    <a:path w="15168" h="12320" extrusionOk="0">
                      <a:moveTo>
                        <a:pt x="9678" y="0"/>
                      </a:moveTo>
                      <a:cubicBezTo>
                        <a:pt x="8335" y="0"/>
                        <a:pt x="6972" y="508"/>
                        <a:pt x="5897" y="1605"/>
                      </a:cubicBezTo>
                      <a:cubicBezTo>
                        <a:pt x="5350" y="2152"/>
                        <a:pt x="4925" y="2821"/>
                        <a:pt x="4286" y="3246"/>
                      </a:cubicBezTo>
                      <a:cubicBezTo>
                        <a:pt x="3557" y="3733"/>
                        <a:pt x="2675" y="3824"/>
                        <a:pt x="1855" y="4158"/>
                      </a:cubicBezTo>
                      <a:cubicBezTo>
                        <a:pt x="1034" y="4492"/>
                        <a:pt x="244" y="5161"/>
                        <a:pt x="274" y="6012"/>
                      </a:cubicBezTo>
                      <a:lnTo>
                        <a:pt x="0" y="11149"/>
                      </a:lnTo>
                      <a:cubicBezTo>
                        <a:pt x="25" y="11864"/>
                        <a:pt x="790" y="12319"/>
                        <a:pt x="1517" y="12319"/>
                      </a:cubicBezTo>
                      <a:cubicBezTo>
                        <a:pt x="1685" y="12319"/>
                        <a:pt x="1852" y="12295"/>
                        <a:pt x="2007" y="12243"/>
                      </a:cubicBezTo>
                      <a:cubicBezTo>
                        <a:pt x="2858" y="11939"/>
                        <a:pt x="3405" y="11149"/>
                        <a:pt x="3861" y="10389"/>
                      </a:cubicBezTo>
                      <a:cubicBezTo>
                        <a:pt x="4317" y="9629"/>
                        <a:pt x="4712" y="8778"/>
                        <a:pt x="5441" y="8261"/>
                      </a:cubicBezTo>
                      <a:cubicBezTo>
                        <a:pt x="6033" y="7847"/>
                        <a:pt x="6726" y="7706"/>
                        <a:pt x="7447" y="7706"/>
                      </a:cubicBezTo>
                      <a:cubicBezTo>
                        <a:pt x="8205" y="7706"/>
                        <a:pt x="8994" y="7862"/>
                        <a:pt x="9727" y="8018"/>
                      </a:cubicBezTo>
                      <a:cubicBezTo>
                        <a:pt x="10380" y="8141"/>
                        <a:pt x="11069" y="8251"/>
                        <a:pt x="11736" y="8251"/>
                      </a:cubicBezTo>
                      <a:cubicBezTo>
                        <a:pt x="12558" y="8251"/>
                        <a:pt x="13344" y="8083"/>
                        <a:pt x="13982" y="7562"/>
                      </a:cubicBezTo>
                      <a:cubicBezTo>
                        <a:pt x="14955" y="6742"/>
                        <a:pt x="15168" y="5283"/>
                        <a:pt x="14864" y="4067"/>
                      </a:cubicBezTo>
                      <a:cubicBezTo>
                        <a:pt x="14230" y="1494"/>
                        <a:pt x="11983" y="0"/>
                        <a:pt x="967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2" name="Google Shape;1162;p34"/>
                <p:cNvSpPr/>
                <p:nvPr/>
              </p:nvSpPr>
              <p:spPr>
                <a:xfrm>
                  <a:off x="7134968" y="1070957"/>
                  <a:ext cx="338925" cy="663875"/>
                </a:xfrm>
                <a:custGeom>
                  <a:avLst/>
                  <a:gdLst/>
                  <a:ahLst/>
                  <a:cxnLst/>
                  <a:rect l="l" t="t" r="r" b="b"/>
                  <a:pathLst>
                    <a:path w="13557" h="26555" extrusionOk="0">
                      <a:moveTo>
                        <a:pt x="9306" y="0"/>
                      </a:moveTo>
                      <a:cubicBezTo>
                        <a:pt x="9204" y="0"/>
                        <a:pt x="9102" y="6"/>
                        <a:pt x="8997" y="17"/>
                      </a:cubicBezTo>
                      <a:lnTo>
                        <a:pt x="1307" y="1963"/>
                      </a:lnTo>
                      <a:cubicBezTo>
                        <a:pt x="578" y="2054"/>
                        <a:pt x="0" y="2692"/>
                        <a:pt x="31" y="3452"/>
                      </a:cubicBezTo>
                      <a:lnTo>
                        <a:pt x="882" y="22996"/>
                      </a:lnTo>
                      <a:cubicBezTo>
                        <a:pt x="941" y="25283"/>
                        <a:pt x="4165" y="26555"/>
                        <a:pt x="6609" y="26555"/>
                      </a:cubicBezTo>
                      <a:cubicBezTo>
                        <a:pt x="6666" y="26555"/>
                        <a:pt x="6722" y="26554"/>
                        <a:pt x="6779" y="26553"/>
                      </a:cubicBezTo>
                      <a:cubicBezTo>
                        <a:pt x="9271" y="26492"/>
                        <a:pt x="9362" y="25276"/>
                        <a:pt x="9393" y="23087"/>
                      </a:cubicBezTo>
                      <a:cubicBezTo>
                        <a:pt x="9453" y="19449"/>
                        <a:pt x="9453" y="18041"/>
                        <a:pt x="9453" y="18041"/>
                      </a:cubicBezTo>
                      <a:cubicBezTo>
                        <a:pt x="9453" y="18041"/>
                        <a:pt x="9453" y="18041"/>
                        <a:pt x="9453" y="18042"/>
                      </a:cubicBezTo>
                      <a:cubicBezTo>
                        <a:pt x="9453" y="18043"/>
                        <a:pt x="9455" y="18043"/>
                        <a:pt x="9459" y="18043"/>
                      </a:cubicBezTo>
                      <a:cubicBezTo>
                        <a:pt x="9607" y="18043"/>
                        <a:pt x="12601" y="17423"/>
                        <a:pt x="13253" y="13391"/>
                      </a:cubicBezTo>
                      <a:cubicBezTo>
                        <a:pt x="13557" y="11355"/>
                        <a:pt x="13435" y="7981"/>
                        <a:pt x="13283" y="5245"/>
                      </a:cubicBezTo>
                      <a:cubicBezTo>
                        <a:pt x="13109" y="2887"/>
                        <a:pt x="11596" y="0"/>
                        <a:pt x="9306" y="0"/>
                      </a:cubicBezTo>
                      <a:close/>
                    </a:path>
                  </a:pathLst>
                </a:custGeom>
                <a:solidFill>
                  <a:srgbClr val="AA655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3" name="Google Shape;1163;p34"/>
                <p:cNvSpPr/>
                <p:nvPr/>
              </p:nvSpPr>
              <p:spPr>
                <a:xfrm>
                  <a:off x="7397118" y="1256707"/>
                  <a:ext cx="26625" cy="25250"/>
                </a:xfrm>
                <a:custGeom>
                  <a:avLst/>
                  <a:gdLst/>
                  <a:ahLst/>
                  <a:cxnLst/>
                  <a:rect l="l" t="t" r="r" b="b"/>
                  <a:pathLst>
                    <a:path w="1065" h="1010" extrusionOk="0">
                      <a:moveTo>
                        <a:pt x="569" y="1"/>
                      </a:moveTo>
                      <a:cubicBezTo>
                        <a:pt x="552" y="1"/>
                        <a:pt x="535" y="2"/>
                        <a:pt x="518" y="4"/>
                      </a:cubicBezTo>
                      <a:cubicBezTo>
                        <a:pt x="214" y="4"/>
                        <a:pt x="1" y="247"/>
                        <a:pt x="1" y="551"/>
                      </a:cubicBezTo>
                      <a:cubicBezTo>
                        <a:pt x="1" y="807"/>
                        <a:pt x="240" y="1010"/>
                        <a:pt x="495" y="1010"/>
                      </a:cubicBezTo>
                      <a:cubicBezTo>
                        <a:pt x="513" y="1010"/>
                        <a:pt x="530" y="1009"/>
                        <a:pt x="548" y="1007"/>
                      </a:cubicBezTo>
                      <a:cubicBezTo>
                        <a:pt x="822" y="1007"/>
                        <a:pt x="1065" y="764"/>
                        <a:pt x="1065" y="490"/>
                      </a:cubicBezTo>
                      <a:cubicBezTo>
                        <a:pt x="1036" y="206"/>
                        <a:pt x="821" y="1"/>
                        <a:pt x="569"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4" name="Google Shape;1164;p34"/>
                <p:cNvSpPr/>
                <p:nvPr/>
              </p:nvSpPr>
              <p:spPr>
                <a:xfrm>
                  <a:off x="7395618" y="1224882"/>
                  <a:ext cx="53975" cy="14650"/>
                </a:xfrm>
                <a:custGeom>
                  <a:avLst/>
                  <a:gdLst/>
                  <a:ahLst/>
                  <a:cxnLst/>
                  <a:rect l="l" t="t" r="r" b="b"/>
                  <a:pathLst>
                    <a:path w="2159" h="586" extrusionOk="0">
                      <a:moveTo>
                        <a:pt x="1094" y="0"/>
                      </a:moveTo>
                      <a:cubicBezTo>
                        <a:pt x="790" y="0"/>
                        <a:pt x="517" y="91"/>
                        <a:pt x="274" y="274"/>
                      </a:cubicBezTo>
                      <a:cubicBezTo>
                        <a:pt x="91" y="395"/>
                        <a:pt x="0" y="486"/>
                        <a:pt x="61" y="547"/>
                      </a:cubicBezTo>
                      <a:cubicBezTo>
                        <a:pt x="69" y="559"/>
                        <a:pt x="82" y="564"/>
                        <a:pt x="101" y="564"/>
                      </a:cubicBezTo>
                      <a:cubicBezTo>
                        <a:pt x="228" y="564"/>
                        <a:pt x="592" y="334"/>
                        <a:pt x="1094" y="334"/>
                      </a:cubicBezTo>
                      <a:cubicBezTo>
                        <a:pt x="1619" y="334"/>
                        <a:pt x="1994" y="586"/>
                        <a:pt x="2103" y="586"/>
                      </a:cubicBezTo>
                      <a:cubicBezTo>
                        <a:pt x="2114" y="586"/>
                        <a:pt x="2122" y="583"/>
                        <a:pt x="2128" y="578"/>
                      </a:cubicBezTo>
                      <a:cubicBezTo>
                        <a:pt x="2158" y="547"/>
                        <a:pt x="2097" y="426"/>
                        <a:pt x="1915" y="274"/>
                      </a:cubicBezTo>
                      <a:cubicBezTo>
                        <a:pt x="1672" y="91"/>
                        <a:pt x="1398" y="0"/>
                        <a:pt x="109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5" name="Google Shape;1165;p34"/>
                <p:cNvSpPr/>
                <p:nvPr/>
              </p:nvSpPr>
              <p:spPr>
                <a:xfrm>
                  <a:off x="7258068" y="1260507"/>
                  <a:ext cx="26625" cy="25250"/>
                </a:xfrm>
                <a:custGeom>
                  <a:avLst/>
                  <a:gdLst/>
                  <a:ahLst/>
                  <a:cxnLst/>
                  <a:rect l="l" t="t" r="r" b="b"/>
                  <a:pathLst>
                    <a:path w="1065" h="1010" extrusionOk="0">
                      <a:moveTo>
                        <a:pt x="575" y="1"/>
                      </a:moveTo>
                      <a:cubicBezTo>
                        <a:pt x="556" y="1"/>
                        <a:pt x="537" y="2"/>
                        <a:pt x="517" y="4"/>
                      </a:cubicBezTo>
                      <a:cubicBezTo>
                        <a:pt x="244" y="4"/>
                        <a:pt x="0" y="247"/>
                        <a:pt x="0" y="520"/>
                      </a:cubicBezTo>
                      <a:cubicBezTo>
                        <a:pt x="29" y="805"/>
                        <a:pt x="244" y="1010"/>
                        <a:pt x="521" y="1010"/>
                      </a:cubicBezTo>
                      <a:cubicBezTo>
                        <a:pt x="539" y="1010"/>
                        <a:pt x="559" y="1009"/>
                        <a:pt x="578" y="1007"/>
                      </a:cubicBezTo>
                      <a:cubicBezTo>
                        <a:pt x="852" y="1007"/>
                        <a:pt x="1064" y="764"/>
                        <a:pt x="1064" y="460"/>
                      </a:cubicBezTo>
                      <a:cubicBezTo>
                        <a:pt x="1064" y="204"/>
                        <a:pt x="851" y="1"/>
                        <a:pt x="57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6" name="Google Shape;1166;p34"/>
                <p:cNvSpPr/>
                <p:nvPr/>
              </p:nvSpPr>
              <p:spPr>
                <a:xfrm>
                  <a:off x="7255793" y="1234757"/>
                  <a:ext cx="53975" cy="14125"/>
                </a:xfrm>
                <a:custGeom>
                  <a:avLst/>
                  <a:gdLst/>
                  <a:ahLst/>
                  <a:cxnLst/>
                  <a:rect l="l" t="t" r="r" b="b"/>
                  <a:pathLst>
                    <a:path w="2159" h="565" extrusionOk="0">
                      <a:moveTo>
                        <a:pt x="1094" y="0"/>
                      </a:moveTo>
                      <a:cubicBezTo>
                        <a:pt x="791" y="0"/>
                        <a:pt x="517" y="91"/>
                        <a:pt x="274" y="274"/>
                      </a:cubicBezTo>
                      <a:cubicBezTo>
                        <a:pt x="91" y="395"/>
                        <a:pt x="0" y="487"/>
                        <a:pt x="61" y="547"/>
                      </a:cubicBezTo>
                      <a:cubicBezTo>
                        <a:pt x="69" y="559"/>
                        <a:pt x="83" y="564"/>
                        <a:pt x="102" y="564"/>
                      </a:cubicBezTo>
                      <a:cubicBezTo>
                        <a:pt x="228" y="564"/>
                        <a:pt x="592" y="335"/>
                        <a:pt x="1094" y="335"/>
                      </a:cubicBezTo>
                      <a:cubicBezTo>
                        <a:pt x="1597" y="335"/>
                        <a:pt x="1961" y="564"/>
                        <a:pt x="2087" y="564"/>
                      </a:cubicBezTo>
                      <a:cubicBezTo>
                        <a:pt x="2106" y="564"/>
                        <a:pt x="2120" y="559"/>
                        <a:pt x="2128" y="547"/>
                      </a:cubicBezTo>
                      <a:cubicBezTo>
                        <a:pt x="2158" y="517"/>
                        <a:pt x="2098" y="395"/>
                        <a:pt x="1915" y="274"/>
                      </a:cubicBezTo>
                      <a:cubicBezTo>
                        <a:pt x="1702" y="91"/>
                        <a:pt x="1398" y="0"/>
                        <a:pt x="109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7" name="Google Shape;1167;p34"/>
                <p:cNvSpPr/>
                <p:nvPr/>
              </p:nvSpPr>
              <p:spPr>
                <a:xfrm>
                  <a:off x="7352293" y="1235507"/>
                  <a:ext cx="44850" cy="119150"/>
                </a:xfrm>
                <a:custGeom>
                  <a:avLst/>
                  <a:gdLst/>
                  <a:ahLst/>
                  <a:cxnLst/>
                  <a:rect l="l" t="t" r="r" b="b"/>
                  <a:pathLst>
                    <a:path w="1794" h="4766" extrusionOk="0">
                      <a:moveTo>
                        <a:pt x="65" y="0"/>
                      </a:moveTo>
                      <a:cubicBezTo>
                        <a:pt x="63" y="0"/>
                        <a:pt x="62" y="0"/>
                        <a:pt x="61" y="1"/>
                      </a:cubicBezTo>
                      <a:cubicBezTo>
                        <a:pt x="1" y="31"/>
                        <a:pt x="426" y="1308"/>
                        <a:pt x="1034" y="2888"/>
                      </a:cubicBezTo>
                      <a:cubicBezTo>
                        <a:pt x="1186" y="3283"/>
                        <a:pt x="1338" y="3648"/>
                        <a:pt x="1459" y="4013"/>
                      </a:cubicBezTo>
                      <a:cubicBezTo>
                        <a:pt x="1551" y="4134"/>
                        <a:pt x="1581" y="4286"/>
                        <a:pt x="1581" y="4438"/>
                      </a:cubicBezTo>
                      <a:cubicBezTo>
                        <a:pt x="1551" y="4530"/>
                        <a:pt x="1399" y="4560"/>
                        <a:pt x="1277" y="4560"/>
                      </a:cubicBezTo>
                      <a:cubicBezTo>
                        <a:pt x="943" y="4590"/>
                        <a:pt x="639" y="4651"/>
                        <a:pt x="335" y="4742"/>
                      </a:cubicBezTo>
                      <a:cubicBezTo>
                        <a:pt x="487" y="4758"/>
                        <a:pt x="646" y="4765"/>
                        <a:pt x="806" y="4765"/>
                      </a:cubicBezTo>
                      <a:cubicBezTo>
                        <a:pt x="966" y="4765"/>
                        <a:pt x="1125" y="4758"/>
                        <a:pt x="1277" y="4742"/>
                      </a:cubicBezTo>
                      <a:cubicBezTo>
                        <a:pt x="1368" y="4742"/>
                        <a:pt x="1429" y="4712"/>
                        <a:pt x="1520" y="4712"/>
                      </a:cubicBezTo>
                      <a:cubicBezTo>
                        <a:pt x="1642" y="4682"/>
                        <a:pt x="1733" y="4590"/>
                        <a:pt x="1763" y="4499"/>
                      </a:cubicBezTo>
                      <a:cubicBezTo>
                        <a:pt x="1794" y="4286"/>
                        <a:pt x="1763" y="4104"/>
                        <a:pt x="1703" y="3922"/>
                      </a:cubicBezTo>
                      <a:lnTo>
                        <a:pt x="1277" y="2797"/>
                      </a:lnTo>
                      <a:cubicBezTo>
                        <a:pt x="676" y="1265"/>
                        <a:pt x="165" y="0"/>
                        <a:pt x="65"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8" name="Google Shape;1168;p34"/>
                <p:cNvSpPr/>
                <p:nvPr/>
              </p:nvSpPr>
              <p:spPr>
                <a:xfrm>
                  <a:off x="7232993" y="1485507"/>
                  <a:ext cx="138325" cy="61775"/>
                </a:xfrm>
                <a:custGeom>
                  <a:avLst/>
                  <a:gdLst/>
                  <a:ahLst/>
                  <a:cxnLst/>
                  <a:rect l="l" t="t" r="r" b="b"/>
                  <a:pathLst>
                    <a:path w="5533" h="2471" extrusionOk="0">
                      <a:moveTo>
                        <a:pt x="0" y="1"/>
                      </a:moveTo>
                      <a:cubicBezTo>
                        <a:pt x="0" y="1"/>
                        <a:pt x="1222" y="2470"/>
                        <a:pt x="4757" y="2470"/>
                      </a:cubicBezTo>
                      <a:cubicBezTo>
                        <a:pt x="5004" y="2470"/>
                        <a:pt x="5262" y="2458"/>
                        <a:pt x="5532" y="2432"/>
                      </a:cubicBezTo>
                      <a:lnTo>
                        <a:pt x="5532" y="1460"/>
                      </a:lnTo>
                      <a:cubicBezTo>
                        <a:pt x="5478" y="1461"/>
                        <a:pt x="5424" y="1461"/>
                        <a:pt x="5370" y="1461"/>
                      </a:cubicBezTo>
                      <a:cubicBezTo>
                        <a:pt x="3481" y="1461"/>
                        <a:pt x="1626" y="946"/>
                        <a:pt x="0" y="1"/>
                      </a:cubicBezTo>
                      <a:close/>
                    </a:path>
                  </a:pathLst>
                </a:custGeom>
                <a:solidFill>
                  <a:srgbClr val="72494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9" name="Google Shape;1169;p34"/>
                <p:cNvSpPr/>
                <p:nvPr/>
              </p:nvSpPr>
              <p:spPr>
                <a:xfrm>
                  <a:off x="7096218" y="1048582"/>
                  <a:ext cx="293325" cy="415675"/>
                </a:xfrm>
                <a:custGeom>
                  <a:avLst/>
                  <a:gdLst/>
                  <a:ahLst/>
                  <a:cxnLst/>
                  <a:rect l="l" t="t" r="r" b="b"/>
                  <a:pathLst>
                    <a:path w="11733" h="16627" extrusionOk="0">
                      <a:moveTo>
                        <a:pt x="11368" y="0"/>
                      </a:moveTo>
                      <a:cubicBezTo>
                        <a:pt x="8268" y="365"/>
                        <a:pt x="5259" y="1125"/>
                        <a:pt x="2341" y="2189"/>
                      </a:cubicBezTo>
                      <a:cubicBezTo>
                        <a:pt x="1672" y="2462"/>
                        <a:pt x="973" y="2736"/>
                        <a:pt x="578" y="3344"/>
                      </a:cubicBezTo>
                      <a:cubicBezTo>
                        <a:pt x="183" y="3921"/>
                        <a:pt x="183" y="4772"/>
                        <a:pt x="213" y="5532"/>
                      </a:cubicBezTo>
                      <a:cubicBezTo>
                        <a:pt x="363" y="9193"/>
                        <a:pt x="543" y="12854"/>
                        <a:pt x="723" y="16486"/>
                      </a:cubicBezTo>
                      <a:lnTo>
                        <a:pt x="723" y="16486"/>
                      </a:lnTo>
                      <a:cubicBezTo>
                        <a:pt x="486" y="16486"/>
                        <a:pt x="244" y="16462"/>
                        <a:pt x="0" y="16414"/>
                      </a:cubicBezTo>
                      <a:lnTo>
                        <a:pt x="0" y="16414"/>
                      </a:lnTo>
                      <a:lnTo>
                        <a:pt x="730" y="16627"/>
                      </a:lnTo>
                      <a:cubicBezTo>
                        <a:pt x="727" y="16580"/>
                        <a:pt x="725" y="16533"/>
                        <a:pt x="723" y="16486"/>
                      </a:cubicBezTo>
                      <a:lnTo>
                        <a:pt x="723" y="16486"/>
                      </a:lnTo>
                      <a:cubicBezTo>
                        <a:pt x="726" y="16486"/>
                        <a:pt x="729" y="16486"/>
                        <a:pt x="732" y="16486"/>
                      </a:cubicBezTo>
                      <a:cubicBezTo>
                        <a:pt x="2877" y="16486"/>
                        <a:pt x="4620" y="14613"/>
                        <a:pt x="4347" y="12371"/>
                      </a:cubicBezTo>
                      <a:cubicBezTo>
                        <a:pt x="4225" y="11368"/>
                        <a:pt x="3678" y="10335"/>
                        <a:pt x="4043" y="9362"/>
                      </a:cubicBezTo>
                      <a:cubicBezTo>
                        <a:pt x="4499" y="8116"/>
                        <a:pt x="6262" y="7721"/>
                        <a:pt x="6748" y="6444"/>
                      </a:cubicBezTo>
                      <a:cubicBezTo>
                        <a:pt x="7022" y="5715"/>
                        <a:pt x="6778" y="4864"/>
                        <a:pt x="7082" y="4134"/>
                      </a:cubicBezTo>
                      <a:cubicBezTo>
                        <a:pt x="7386" y="3435"/>
                        <a:pt x="8085" y="3070"/>
                        <a:pt x="8785" y="2827"/>
                      </a:cubicBezTo>
                      <a:cubicBezTo>
                        <a:pt x="9453" y="2584"/>
                        <a:pt x="10213" y="2402"/>
                        <a:pt x="10791" y="1946"/>
                      </a:cubicBezTo>
                      <a:cubicBezTo>
                        <a:pt x="11368" y="1490"/>
                        <a:pt x="11733" y="639"/>
                        <a:pt x="1136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0" name="Google Shape;1170;p34"/>
                <p:cNvSpPr/>
                <p:nvPr/>
              </p:nvSpPr>
              <p:spPr>
                <a:xfrm>
                  <a:off x="7030093" y="1069482"/>
                  <a:ext cx="110225" cy="65000"/>
                </a:xfrm>
                <a:custGeom>
                  <a:avLst/>
                  <a:gdLst/>
                  <a:ahLst/>
                  <a:cxnLst/>
                  <a:rect l="l" t="t" r="r" b="b"/>
                  <a:pathLst>
                    <a:path w="4409" h="2600" extrusionOk="0">
                      <a:moveTo>
                        <a:pt x="4028" y="0"/>
                      </a:moveTo>
                      <a:cubicBezTo>
                        <a:pt x="3899" y="0"/>
                        <a:pt x="3770" y="15"/>
                        <a:pt x="3648" y="46"/>
                      </a:cubicBezTo>
                      <a:cubicBezTo>
                        <a:pt x="2372" y="228"/>
                        <a:pt x="1217" y="897"/>
                        <a:pt x="396" y="1900"/>
                      </a:cubicBezTo>
                      <a:cubicBezTo>
                        <a:pt x="213" y="2113"/>
                        <a:pt x="92" y="2326"/>
                        <a:pt x="1" y="2599"/>
                      </a:cubicBezTo>
                      <a:cubicBezTo>
                        <a:pt x="2" y="2600"/>
                        <a:pt x="3" y="2600"/>
                        <a:pt x="4" y="2600"/>
                      </a:cubicBezTo>
                      <a:cubicBezTo>
                        <a:pt x="79" y="2600"/>
                        <a:pt x="688" y="1585"/>
                        <a:pt x="1946" y="867"/>
                      </a:cubicBezTo>
                      <a:cubicBezTo>
                        <a:pt x="2736" y="471"/>
                        <a:pt x="3557" y="198"/>
                        <a:pt x="4408" y="46"/>
                      </a:cubicBezTo>
                      <a:cubicBezTo>
                        <a:pt x="4287" y="15"/>
                        <a:pt x="4157" y="0"/>
                        <a:pt x="4028"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1" name="Google Shape;1171;p34"/>
                <p:cNvSpPr/>
                <p:nvPr/>
              </p:nvSpPr>
              <p:spPr>
                <a:xfrm>
                  <a:off x="7319618" y="1381407"/>
                  <a:ext cx="50175" cy="44100"/>
                </a:xfrm>
                <a:custGeom>
                  <a:avLst/>
                  <a:gdLst/>
                  <a:ahLst/>
                  <a:cxnLst/>
                  <a:rect l="l" t="t" r="r" b="b"/>
                  <a:pathLst>
                    <a:path w="2007" h="1764" extrusionOk="0">
                      <a:moveTo>
                        <a:pt x="396" y="1"/>
                      </a:moveTo>
                      <a:cubicBezTo>
                        <a:pt x="152" y="31"/>
                        <a:pt x="0" y="335"/>
                        <a:pt x="0" y="578"/>
                      </a:cubicBezTo>
                      <a:cubicBezTo>
                        <a:pt x="0" y="852"/>
                        <a:pt x="61" y="1156"/>
                        <a:pt x="213" y="1368"/>
                      </a:cubicBezTo>
                      <a:cubicBezTo>
                        <a:pt x="365" y="1612"/>
                        <a:pt x="608" y="1764"/>
                        <a:pt x="912" y="1764"/>
                      </a:cubicBezTo>
                      <a:cubicBezTo>
                        <a:pt x="1156" y="1733"/>
                        <a:pt x="1399" y="1581"/>
                        <a:pt x="1551" y="1368"/>
                      </a:cubicBezTo>
                      <a:cubicBezTo>
                        <a:pt x="1703" y="1156"/>
                        <a:pt x="1824" y="943"/>
                        <a:pt x="1915" y="700"/>
                      </a:cubicBezTo>
                      <a:lnTo>
                        <a:pt x="2007" y="609"/>
                      </a:lnTo>
                      <a:lnTo>
                        <a:pt x="700" y="61"/>
                      </a:lnTo>
                      <a:cubicBezTo>
                        <a:pt x="608" y="31"/>
                        <a:pt x="487" y="1"/>
                        <a:pt x="396" y="1"/>
                      </a:cubicBezTo>
                      <a:close/>
                    </a:path>
                  </a:pathLst>
                </a:custGeom>
                <a:solidFill>
                  <a:srgbClr val="72494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2" name="Google Shape;1172;p34"/>
                <p:cNvSpPr/>
                <p:nvPr/>
              </p:nvSpPr>
              <p:spPr>
                <a:xfrm>
                  <a:off x="7314293" y="1377032"/>
                  <a:ext cx="61575" cy="50500"/>
                </a:xfrm>
                <a:custGeom>
                  <a:avLst/>
                  <a:gdLst/>
                  <a:ahLst/>
                  <a:cxnLst/>
                  <a:rect l="l" t="t" r="r" b="b"/>
                  <a:pathLst>
                    <a:path w="2463" h="2020" extrusionOk="0">
                      <a:moveTo>
                        <a:pt x="548" y="1"/>
                      </a:moveTo>
                      <a:cubicBezTo>
                        <a:pt x="517" y="1"/>
                        <a:pt x="487" y="8"/>
                        <a:pt x="457" y="24"/>
                      </a:cubicBezTo>
                      <a:cubicBezTo>
                        <a:pt x="396" y="54"/>
                        <a:pt x="335" y="84"/>
                        <a:pt x="305" y="145"/>
                      </a:cubicBezTo>
                      <a:cubicBezTo>
                        <a:pt x="244" y="206"/>
                        <a:pt x="183" y="297"/>
                        <a:pt x="153" y="388"/>
                      </a:cubicBezTo>
                      <a:cubicBezTo>
                        <a:pt x="1" y="723"/>
                        <a:pt x="31" y="1118"/>
                        <a:pt x="183" y="1452"/>
                      </a:cubicBezTo>
                      <a:cubicBezTo>
                        <a:pt x="335" y="1695"/>
                        <a:pt x="578" y="1878"/>
                        <a:pt x="852" y="1969"/>
                      </a:cubicBezTo>
                      <a:cubicBezTo>
                        <a:pt x="959" y="2005"/>
                        <a:pt x="1076" y="2019"/>
                        <a:pt x="1191" y="2019"/>
                      </a:cubicBezTo>
                      <a:cubicBezTo>
                        <a:pt x="1273" y="2019"/>
                        <a:pt x="1354" y="2012"/>
                        <a:pt x="1429" y="1999"/>
                      </a:cubicBezTo>
                      <a:cubicBezTo>
                        <a:pt x="1551" y="1999"/>
                        <a:pt x="1612" y="1939"/>
                        <a:pt x="1612" y="1939"/>
                      </a:cubicBezTo>
                      <a:cubicBezTo>
                        <a:pt x="1369" y="1939"/>
                        <a:pt x="1125" y="1908"/>
                        <a:pt x="913" y="1847"/>
                      </a:cubicBezTo>
                      <a:cubicBezTo>
                        <a:pt x="669" y="1756"/>
                        <a:pt x="487" y="1574"/>
                        <a:pt x="365" y="1361"/>
                      </a:cubicBezTo>
                      <a:cubicBezTo>
                        <a:pt x="244" y="1088"/>
                        <a:pt x="244" y="784"/>
                        <a:pt x="365" y="510"/>
                      </a:cubicBezTo>
                      <a:cubicBezTo>
                        <a:pt x="396" y="419"/>
                        <a:pt x="426" y="358"/>
                        <a:pt x="487" y="297"/>
                      </a:cubicBezTo>
                      <a:cubicBezTo>
                        <a:pt x="502" y="267"/>
                        <a:pt x="510" y="259"/>
                        <a:pt x="521" y="259"/>
                      </a:cubicBezTo>
                      <a:cubicBezTo>
                        <a:pt x="533" y="259"/>
                        <a:pt x="548" y="267"/>
                        <a:pt x="578" y="267"/>
                      </a:cubicBezTo>
                      <a:cubicBezTo>
                        <a:pt x="639" y="267"/>
                        <a:pt x="700" y="328"/>
                        <a:pt x="791" y="358"/>
                      </a:cubicBezTo>
                      <a:lnTo>
                        <a:pt x="1004" y="419"/>
                      </a:lnTo>
                      <a:cubicBezTo>
                        <a:pt x="1277" y="540"/>
                        <a:pt x="1521" y="632"/>
                        <a:pt x="1764" y="723"/>
                      </a:cubicBezTo>
                      <a:cubicBezTo>
                        <a:pt x="1976" y="814"/>
                        <a:pt x="2220" y="905"/>
                        <a:pt x="2463" y="936"/>
                      </a:cubicBezTo>
                      <a:cubicBezTo>
                        <a:pt x="2280" y="784"/>
                        <a:pt x="2068" y="662"/>
                        <a:pt x="1824" y="571"/>
                      </a:cubicBezTo>
                      <a:lnTo>
                        <a:pt x="1095" y="236"/>
                      </a:lnTo>
                      <a:lnTo>
                        <a:pt x="882" y="115"/>
                      </a:lnTo>
                      <a:cubicBezTo>
                        <a:pt x="791" y="84"/>
                        <a:pt x="730" y="54"/>
                        <a:pt x="639" y="24"/>
                      </a:cubicBezTo>
                      <a:cubicBezTo>
                        <a:pt x="609" y="8"/>
                        <a:pt x="578" y="1"/>
                        <a:pt x="548"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3" name="Google Shape;1173;p34"/>
                <p:cNvSpPr/>
                <p:nvPr/>
              </p:nvSpPr>
              <p:spPr>
                <a:xfrm>
                  <a:off x="6744368" y="2348757"/>
                  <a:ext cx="1073000" cy="2011450"/>
                </a:xfrm>
                <a:custGeom>
                  <a:avLst/>
                  <a:gdLst/>
                  <a:ahLst/>
                  <a:cxnLst/>
                  <a:rect l="l" t="t" r="r" b="b"/>
                  <a:pathLst>
                    <a:path w="42920" h="80458" extrusionOk="0">
                      <a:moveTo>
                        <a:pt x="14834" y="0"/>
                      </a:moveTo>
                      <a:lnTo>
                        <a:pt x="13557" y="5319"/>
                      </a:lnTo>
                      <a:cubicBezTo>
                        <a:pt x="12038" y="7447"/>
                        <a:pt x="10913" y="9879"/>
                        <a:pt x="10244" y="12432"/>
                      </a:cubicBezTo>
                      <a:cubicBezTo>
                        <a:pt x="10153" y="12797"/>
                        <a:pt x="10092" y="13192"/>
                        <a:pt x="10062" y="13587"/>
                      </a:cubicBezTo>
                      <a:cubicBezTo>
                        <a:pt x="9545" y="15988"/>
                        <a:pt x="9697" y="21399"/>
                        <a:pt x="10609" y="23192"/>
                      </a:cubicBezTo>
                      <a:cubicBezTo>
                        <a:pt x="11916" y="25776"/>
                        <a:pt x="8512" y="44712"/>
                        <a:pt x="8512" y="44712"/>
                      </a:cubicBezTo>
                      <a:cubicBezTo>
                        <a:pt x="8512" y="44712"/>
                        <a:pt x="5715" y="52585"/>
                        <a:pt x="3952" y="57417"/>
                      </a:cubicBezTo>
                      <a:cubicBezTo>
                        <a:pt x="2189" y="62250"/>
                        <a:pt x="1" y="78634"/>
                        <a:pt x="1" y="78634"/>
                      </a:cubicBezTo>
                      <a:lnTo>
                        <a:pt x="7114" y="80397"/>
                      </a:lnTo>
                      <a:lnTo>
                        <a:pt x="18421" y="52068"/>
                      </a:lnTo>
                      <a:cubicBezTo>
                        <a:pt x="18421" y="52068"/>
                        <a:pt x="20548" y="43253"/>
                        <a:pt x="22220" y="35989"/>
                      </a:cubicBezTo>
                      <a:cubicBezTo>
                        <a:pt x="26172" y="41247"/>
                        <a:pt x="30062" y="46232"/>
                        <a:pt x="30062" y="46232"/>
                      </a:cubicBezTo>
                      <a:cubicBezTo>
                        <a:pt x="30701" y="49971"/>
                        <a:pt x="31035" y="53800"/>
                        <a:pt x="31005" y="57630"/>
                      </a:cubicBezTo>
                      <a:cubicBezTo>
                        <a:pt x="31005" y="64226"/>
                        <a:pt x="35655" y="80457"/>
                        <a:pt x="35655" y="80457"/>
                      </a:cubicBezTo>
                      <a:lnTo>
                        <a:pt x="42920" y="79606"/>
                      </a:lnTo>
                      <a:lnTo>
                        <a:pt x="41005" y="48268"/>
                      </a:lnTo>
                      <a:lnTo>
                        <a:pt x="31096" y="15502"/>
                      </a:lnTo>
                      <a:lnTo>
                        <a:pt x="31096" y="2280"/>
                      </a:lnTo>
                      <a:lnTo>
                        <a:pt x="14834"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4" name="Google Shape;1174;p34"/>
                <p:cNvSpPr/>
                <p:nvPr/>
              </p:nvSpPr>
              <p:spPr>
                <a:xfrm>
                  <a:off x="7123568" y="2979457"/>
                  <a:ext cx="247750" cy="362500"/>
                </a:xfrm>
                <a:custGeom>
                  <a:avLst/>
                  <a:gdLst/>
                  <a:ahLst/>
                  <a:cxnLst/>
                  <a:rect l="l" t="t" r="r" b="b"/>
                  <a:pathLst>
                    <a:path w="9910" h="14500" extrusionOk="0">
                      <a:moveTo>
                        <a:pt x="0" y="1"/>
                      </a:moveTo>
                      <a:lnTo>
                        <a:pt x="0" y="1"/>
                      </a:lnTo>
                      <a:cubicBezTo>
                        <a:pt x="31" y="61"/>
                        <a:pt x="61" y="122"/>
                        <a:pt x="92" y="183"/>
                      </a:cubicBezTo>
                      <a:lnTo>
                        <a:pt x="335" y="608"/>
                      </a:lnTo>
                      <a:lnTo>
                        <a:pt x="1277" y="2219"/>
                      </a:lnTo>
                      <a:cubicBezTo>
                        <a:pt x="2098" y="3587"/>
                        <a:pt x="3222" y="5472"/>
                        <a:pt x="4590" y="7508"/>
                      </a:cubicBezTo>
                      <a:cubicBezTo>
                        <a:pt x="5928" y="9514"/>
                        <a:pt x="7204" y="11308"/>
                        <a:pt x="8207" y="12554"/>
                      </a:cubicBezTo>
                      <a:cubicBezTo>
                        <a:pt x="8694" y="13192"/>
                        <a:pt x="9119" y="13679"/>
                        <a:pt x="9423" y="13982"/>
                      </a:cubicBezTo>
                      <a:cubicBezTo>
                        <a:pt x="9545" y="14165"/>
                        <a:pt x="9697" y="14286"/>
                        <a:pt x="9757" y="14378"/>
                      </a:cubicBezTo>
                      <a:cubicBezTo>
                        <a:pt x="9849" y="14469"/>
                        <a:pt x="9909" y="14499"/>
                        <a:pt x="9909" y="14499"/>
                      </a:cubicBezTo>
                      <a:cubicBezTo>
                        <a:pt x="9909" y="14499"/>
                        <a:pt x="9909" y="14469"/>
                        <a:pt x="9818" y="14347"/>
                      </a:cubicBezTo>
                      <a:cubicBezTo>
                        <a:pt x="9727" y="14226"/>
                        <a:pt x="9636" y="14104"/>
                        <a:pt x="9484" y="13952"/>
                      </a:cubicBezTo>
                      <a:cubicBezTo>
                        <a:pt x="9210" y="13618"/>
                        <a:pt x="8815" y="13101"/>
                        <a:pt x="8329" y="12463"/>
                      </a:cubicBezTo>
                      <a:cubicBezTo>
                        <a:pt x="7356" y="11217"/>
                        <a:pt x="6080" y="9423"/>
                        <a:pt x="4773" y="7387"/>
                      </a:cubicBezTo>
                      <a:cubicBezTo>
                        <a:pt x="3435" y="5381"/>
                        <a:pt x="2250" y="3496"/>
                        <a:pt x="1399" y="2159"/>
                      </a:cubicBezTo>
                      <a:lnTo>
                        <a:pt x="396" y="578"/>
                      </a:lnTo>
                      <a:lnTo>
                        <a:pt x="122" y="153"/>
                      </a:lnTo>
                      <a:cubicBezTo>
                        <a:pt x="61" y="61"/>
                        <a:pt x="0" y="1"/>
                        <a:pt x="0"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5" name="Google Shape;1175;p34"/>
                <p:cNvSpPr/>
                <p:nvPr/>
              </p:nvSpPr>
              <p:spPr>
                <a:xfrm>
                  <a:off x="6933968" y="1582432"/>
                  <a:ext cx="618200" cy="823325"/>
                </a:xfrm>
                <a:custGeom>
                  <a:avLst/>
                  <a:gdLst/>
                  <a:ahLst/>
                  <a:cxnLst/>
                  <a:rect l="l" t="t" r="r" b="b"/>
                  <a:pathLst>
                    <a:path w="24728" h="32933" extrusionOk="0">
                      <a:moveTo>
                        <a:pt x="7872" y="1"/>
                      </a:moveTo>
                      <a:cubicBezTo>
                        <a:pt x="6188" y="1"/>
                        <a:pt x="4173" y="610"/>
                        <a:pt x="3207" y="957"/>
                      </a:cubicBezTo>
                      <a:cubicBezTo>
                        <a:pt x="741" y="1868"/>
                        <a:pt x="1" y="5547"/>
                        <a:pt x="111" y="5547"/>
                      </a:cubicBezTo>
                      <a:cubicBezTo>
                        <a:pt x="125" y="5547"/>
                        <a:pt x="155" y="5481"/>
                        <a:pt x="198" y="5334"/>
                      </a:cubicBezTo>
                      <a:lnTo>
                        <a:pt x="6490" y="26398"/>
                      </a:lnTo>
                      <a:lnTo>
                        <a:pt x="6277" y="28465"/>
                      </a:lnTo>
                      <a:cubicBezTo>
                        <a:pt x="6156" y="29559"/>
                        <a:pt x="6946" y="30562"/>
                        <a:pt x="8861" y="30957"/>
                      </a:cubicBezTo>
                      <a:lnTo>
                        <a:pt x="23573" y="32933"/>
                      </a:lnTo>
                      <a:cubicBezTo>
                        <a:pt x="24059" y="32933"/>
                        <a:pt x="24728" y="31899"/>
                        <a:pt x="24545" y="30836"/>
                      </a:cubicBezTo>
                      <a:lnTo>
                        <a:pt x="23329" y="21626"/>
                      </a:lnTo>
                      <a:cubicBezTo>
                        <a:pt x="23329" y="21626"/>
                        <a:pt x="24576" y="17614"/>
                        <a:pt x="24454" y="15273"/>
                      </a:cubicBezTo>
                      <a:cubicBezTo>
                        <a:pt x="24363" y="13176"/>
                        <a:pt x="19013" y="2750"/>
                        <a:pt x="19013" y="2750"/>
                      </a:cubicBezTo>
                      <a:lnTo>
                        <a:pt x="17493" y="1413"/>
                      </a:lnTo>
                      <a:lnTo>
                        <a:pt x="8952" y="106"/>
                      </a:lnTo>
                      <a:cubicBezTo>
                        <a:pt x="8620" y="32"/>
                        <a:pt x="8254" y="1"/>
                        <a:pt x="7872"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6" name="Google Shape;1176;p34"/>
                <p:cNvSpPr/>
                <p:nvPr/>
              </p:nvSpPr>
              <p:spPr>
                <a:xfrm>
                  <a:off x="7389518" y="1616982"/>
                  <a:ext cx="545625" cy="488025"/>
                </a:xfrm>
                <a:custGeom>
                  <a:avLst/>
                  <a:gdLst/>
                  <a:ahLst/>
                  <a:cxnLst/>
                  <a:rect l="l" t="t" r="r" b="b"/>
                  <a:pathLst>
                    <a:path w="21825" h="19521" extrusionOk="0">
                      <a:moveTo>
                        <a:pt x="18603" y="0"/>
                      </a:moveTo>
                      <a:lnTo>
                        <a:pt x="13557" y="699"/>
                      </a:lnTo>
                      <a:lnTo>
                        <a:pt x="14226" y="11946"/>
                      </a:lnTo>
                      <a:cubicBezTo>
                        <a:pt x="14226" y="11946"/>
                        <a:pt x="7569" y="7356"/>
                        <a:pt x="5107" y="5076"/>
                      </a:cubicBezTo>
                      <a:cubicBezTo>
                        <a:pt x="2615" y="2766"/>
                        <a:pt x="1" y="730"/>
                        <a:pt x="1" y="730"/>
                      </a:cubicBezTo>
                      <a:lnTo>
                        <a:pt x="1" y="730"/>
                      </a:lnTo>
                      <a:lnTo>
                        <a:pt x="5381" y="16383"/>
                      </a:lnTo>
                      <a:cubicBezTo>
                        <a:pt x="5381" y="16383"/>
                        <a:pt x="6870" y="17113"/>
                        <a:pt x="12007" y="18754"/>
                      </a:cubicBezTo>
                      <a:cubicBezTo>
                        <a:pt x="13605" y="19271"/>
                        <a:pt x="14858" y="19521"/>
                        <a:pt x="15871" y="19521"/>
                      </a:cubicBezTo>
                      <a:cubicBezTo>
                        <a:pt x="18133" y="19521"/>
                        <a:pt x="19204" y="18277"/>
                        <a:pt x="20275" y="15988"/>
                      </a:cubicBezTo>
                      <a:cubicBezTo>
                        <a:pt x="21825" y="12706"/>
                        <a:pt x="18603" y="0"/>
                        <a:pt x="18603"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7" name="Google Shape;1177;p34"/>
                <p:cNvSpPr/>
                <p:nvPr/>
              </p:nvSpPr>
              <p:spPr>
                <a:xfrm>
                  <a:off x="6656993" y="2611882"/>
                  <a:ext cx="536500" cy="330725"/>
                </a:xfrm>
                <a:custGeom>
                  <a:avLst/>
                  <a:gdLst/>
                  <a:ahLst/>
                  <a:cxnLst/>
                  <a:rect l="l" t="t" r="r" b="b"/>
                  <a:pathLst>
                    <a:path w="21460" h="13229" extrusionOk="0">
                      <a:moveTo>
                        <a:pt x="2863" y="1"/>
                      </a:moveTo>
                      <a:cubicBezTo>
                        <a:pt x="2027" y="1"/>
                        <a:pt x="1296" y="629"/>
                        <a:pt x="1186" y="1481"/>
                      </a:cubicBezTo>
                      <a:lnTo>
                        <a:pt x="122" y="8928"/>
                      </a:lnTo>
                      <a:cubicBezTo>
                        <a:pt x="0" y="9871"/>
                        <a:pt x="669" y="10752"/>
                        <a:pt x="1611" y="10874"/>
                      </a:cubicBezTo>
                      <a:lnTo>
                        <a:pt x="18359" y="13214"/>
                      </a:lnTo>
                      <a:cubicBezTo>
                        <a:pt x="18437" y="13224"/>
                        <a:pt x="18513" y="13229"/>
                        <a:pt x="18589" y="13229"/>
                      </a:cubicBezTo>
                      <a:cubicBezTo>
                        <a:pt x="19436" y="13229"/>
                        <a:pt x="20163" y="12620"/>
                        <a:pt x="20274" y="11755"/>
                      </a:cubicBezTo>
                      <a:lnTo>
                        <a:pt x="21338" y="4308"/>
                      </a:lnTo>
                      <a:cubicBezTo>
                        <a:pt x="21460" y="3366"/>
                        <a:pt x="20821" y="2485"/>
                        <a:pt x="19879" y="2363"/>
                      </a:cubicBezTo>
                      <a:lnTo>
                        <a:pt x="3131" y="22"/>
                      </a:lnTo>
                      <a:cubicBezTo>
                        <a:pt x="3041" y="8"/>
                        <a:pt x="2952" y="1"/>
                        <a:pt x="2863"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8" name="Google Shape;1178;p34"/>
                <p:cNvSpPr/>
                <p:nvPr/>
              </p:nvSpPr>
              <p:spPr>
                <a:xfrm>
                  <a:off x="6674468" y="2714257"/>
                  <a:ext cx="506125" cy="72225"/>
                </a:xfrm>
                <a:custGeom>
                  <a:avLst/>
                  <a:gdLst/>
                  <a:ahLst/>
                  <a:cxnLst/>
                  <a:rect l="l" t="t" r="r" b="b"/>
                  <a:pathLst>
                    <a:path w="20245" h="2889" extrusionOk="0">
                      <a:moveTo>
                        <a:pt x="1" y="0"/>
                      </a:moveTo>
                      <a:cubicBezTo>
                        <a:pt x="61" y="31"/>
                        <a:pt x="122" y="31"/>
                        <a:pt x="183" y="61"/>
                      </a:cubicBezTo>
                      <a:lnTo>
                        <a:pt x="791" y="152"/>
                      </a:lnTo>
                      <a:lnTo>
                        <a:pt x="2949" y="487"/>
                      </a:lnTo>
                      <a:lnTo>
                        <a:pt x="10092" y="1551"/>
                      </a:lnTo>
                      <a:lnTo>
                        <a:pt x="17265" y="2554"/>
                      </a:lnTo>
                      <a:lnTo>
                        <a:pt x="19454" y="2827"/>
                      </a:lnTo>
                      <a:lnTo>
                        <a:pt x="20031" y="2888"/>
                      </a:lnTo>
                      <a:lnTo>
                        <a:pt x="20244" y="2888"/>
                      </a:lnTo>
                      <a:cubicBezTo>
                        <a:pt x="20183" y="2858"/>
                        <a:pt x="20122" y="2827"/>
                        <a:pt x="20031" y="2827"/>
                      </a:cubicBezTo>
                      <a:lnTo>
                        <a:pt x="19454" y="2706"/>
                      </a:lnTo>
                      <a:lnTo>
                        <a:pt x="17296" y="2371"/>
                      </a:lnTo>
                      <a:lnTo>
                        <a:pt x="10122" y="1338"/>
                      </a:lnTo>
                      <a:lnTo>
                        <a:pt x="2979" y="335"/>
                      </a:lnTo>
                      <a:lnTo>
                        <a:pt x="791" y="61"/>
                      </a:lnTo>
                      <a:lnTo>
                        <a:pt x="213"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9" name="Google Shape;1179;p34"/>
                <p:cNvSpPr/>
                <p:nvPr/>
              </p:nvSpPr>
              <p:spPr>
                <a:xfrm>
                  <a:off x="6764143" y="1606307"/>
                  <a:ext cx="364000" cy="1160400"/>
                </a:xfrm>
                <a:custGeom>
                  <a:avLst/>
                  <a:gdLst/>
                  <a:ahLst/>
                  <a:cxnLst/>
                  <a:rect l="l" t="t" r="r" b="b"/>
                  <a:pathLst>
                    <a:path w="14560" h="46416" extrusionOk="0">
                      <a:moveTo>
                        <a:pt x="11455" y="0"/>
                      </a:moveTo>
                      <a:cubicBezTo>
                        <a:pt x="7354" y="0"/>
                        <a:pt x="7287" y="3548"/>
                        <a:pt x="6657" y="5139"/>
                      </a:cubicBezTo>
                      <a:cubicBezTo>
                        <a:pt x="6019" y="6780"/>
                        <a:pt x="4681" y="13771"/>
                        <a:pt x="4377" y="17388"/>
                      </a:cubicBezTo>
                      <a:cubicBezTo>
                        <a:pt x="4073" y="20975"/>
                        <a:pt x="1976" y="27267"/>
                        <a:pt x="1490" y="30488"/>
                      </a:cubicBezTo>
                      <a:cubicBezTo>
                        <a:pt x="1246" y="32039"/>
                        <a:pt x="0" y="44440"/>
                        <a:pt x="0" y="44440"/>
                      </a:cubicBezTo>
                      <a:lnTo>
                        <a:pt x="5350" y="46416"/>
                      </a:lnTo>
                      <a:lnTo>
                        <a:pt x="9636" y="28969"/>
                      </a:lnTo>
                      <a:cubicBezTo>
                        <a:pt x="9636" y="28969"/>
                        <a:pt x="14560" y="9850"/>
                        <a:pt x="14408" y="6658"/>
                      </a:cubicBezTo>
                      <a:cubicBezTo>
                        <a:pt x="14286" y="3497"/>
                        <a:pt x="11611" y="2"/>
                        <a:pt x="11611" y="2"/>
                      </a:cubicBezTo>
                      <a:cubicBezTo>
                        <a:pt x="11559" y="1"/>
                        <a:pt x="11506" y="0"/>
                        <a:pt x="11455"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0" name="Google Shape;1180;p34"/>
                <p:cNvSpPr/>
                <p:nvPr/>
              </p:nvSpPr>
              <p:spPr>
                <a:xfrm>
                  <a:off x="6670668" y="2724132"/>
                  <a:ext cx="210525" cy="336375"/>
                </a:xfrm>
                <a:custGeom>
                  <a:avLst/>
                  <a:gdLst/>
                  <a:ahLst/>
                  <a:cxnLst/>
                  <a:rect l="l" t="t" r="r" b="b"/>
                  <a:pathLst>
                    <a:path w="8421" h="13455" extrusionOk="0">
                      <a:moveTo>
                        <a:pt x="4438" y="1"/>
                      </a:moveTo>
                      <a:lnTo>
                        <a:pt x="608" y="4317"/>
                      </a:lnTo>
                      <a:cubicBezTo>
                        <a:pt x="335" y="4925"/>
                        <a:pt x="183" y="5533"/>
                        <a:pt x="122" y="6201"/>
                      </a:cubicBezTo>
                      <a:cubicBezTo>
                        <a:pt x="1" y="6931"/>
                        <a:pt x="92" y="7660"/>
                        <a:pt x="396" y="8329"/>
                      </a:cubicBezTo>
                      <a:cubicBezTo>
                        <a:pt x="305" y="8785"/>
                        <a:pt x="456" y="9210"/>
                        <a:pt x="760" y="9514"/>
                      </a:cubicBezTo>
                      <a:lnTo>
                        <a:pt x="396" y="9788"/>
                      </a:lnTo>
                      <a:cubicBezTo>
                        <a:pt x="396" y="9788"/>
                        <a:pt x="548" y="12311"/>
                        <a:pt x="821" y="13010"/>
                      </a:cubicBezTo>
                      <a:cubicBezTo>
                        <a:pt x="961" y="13367"/>
                        <a:pt x="1236" y="13455"/>
                        <a:pt x="1471" y="13455"/>
                      </a:cubicBezTo>
                      <a:cubicBezTo>
                        <a:pt x="1696" y="13455"/>
                        <a:pt x="1885" y="13375"/>
                        <a:pt x="1885" y="13375"/>
                      </a:cubicBezTo>
                      <a:lnTo>
                        <a:pt x="1885" y="10426"/>
                      </a:lnTo>
                      <a:cubicBezTo>
                        <a:pt x="1885" y="10426"/>
                        <a:pt x="2753" y="9599"/>
                        <a:pt x="2938" y="9599"/>
                      </a:cubicBezTo>
                      <a:cubicBezTo>
                        <a:pt x="2978" y="9599"/>
                        <a:pt x="2986" y="9637"/>
                        <a:pt x="2949" y="9727"/>
                      </a:cubicBezTo>
                      <a:cubicBezTo>
                        <a:pt x="2858" y="10153"/>
                        <a:pt x="2919" y="10578"/>
                        <a:pt x="3131" y="10913"/>
                      </a:cubicBezTo>
                      <a:lnTo>
                        <a:pt x="7843" y="6627"/>
                      </a:lnTo>
                      <a:lnTo>
                        <a:pt x="8420" y="1460"/>
                      </a:lnTo>
                      <a:lnTo>
                        <a:pt x="4438" y="1"/>
                      </a:lnTo>
                      <a:close/>
                    </a:path>
                  </a:pathLst>
                </a:custGeom>
                <a:solidFill>
                  <a:srgbClr val="AA655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1" name="Google Shape;1181;p34"/>
                <p:cNvSpPr/>
                <p:nvPr/>
              </p:nvSpPr>
              <p:spPr>
                <a:xfrm>
                  <a:off x="7053643" y="1786807"/>
                  <a:ext cx="148225" cy="562725"/>
                </a:xfrm>
                <a:custGeom>
                  <a:avLst/>
                  <a:gdLst/>
                  <a:ahLst/>
                  <a:cxnLst/>
                  <a:rect l="l" t="t" r="r" b="b"/>
                  <a:pathLst>
                    <a:path w="5929" h="22509" extrusionOk="0">
                      <a:moveTo>
                        <a:pt x="4181" y="1"/>
                      </a:moveTo>
                      <a:cubicBezTo>
                        <a:pt x="3905" y="1"/>
                        <a:pt x="3643" y="127"/>
                        <a:pt x="3466" y="381"/>
                      </a:cubicBezTo>
                      <a:cubicBezTo>
                        <a:pt x="3284" y="654"/>
                        <a:pt x="2706" y="1049"/>
                        <a:pt x="2615" y="1384"/>
                      </a:cubicBezTo>
                      <a:cubicBezTo>
                        <a:pt x="1764" y="4758"/>
                        <a:pt x="1369" y="8071"/>
                        <a:pt x="518" y="11445"/>
                      </a:cubicBezTo>
                      <a:cubicBezTo>
                        <a:pt x="305" y="12326"/>
                        <a:pt x="1" y="12296"/>
                        <a:pt x="183" y="13208"/>
                      </a:cubicBezTo>
                      <a:cubicBezTo>
                        <a:pt x="487" y="14515"/>
                        <a:pt x="1703" y="18253"/>
                        <a:pt x="1703" y="18253"/>
                      </a:cubicBezTo>
                      <a:cubicBezTo>
                        <a:pt x="1703" y="18253"/>
                        <a:pt x="1521" y="19621"/>
                        <a:pt x="1490" y="20411"/>
                      </a:cubicBezTo>
                      <a:cubicBezTo>
                        <a:pt x="1430" y="21384"/>
                        <a:pt x="2068" y="22265"/>
                        <a:pt x="3010" y="22509"/>
                      </a:cubicBezTo>
                      <a:lnTo>
                        <a:pt x="2980" y="22478"/>
                      </a:lnTo>
                      <a:cubicBezTo>
                        <a:pt x="3831" y="21658"/>
                        <a:pt x="4013" y="20351"/>
                        <a:pt x="4135" y="19165"/>
                      </a:cubicBezTo>
                      <a:lnTo>
                        <a:pt x="5411" y="7828"/>
                      </a:lnTo>
                      <a:cubicBezTo>
                        <a:pt x="5685" y="5457"/>
                        <a:pt x="5928" y="2995"/>
                        <a:pt x="5047" y="776"/>
                      </a:cubicBezTo>
                      <a:cubicBezTo>
                        <a:pt x="4925" y="441"/>
                        <a:pt x="4682" y="137"/>
                        <a:pt x="4348" y="16"/>
                      </a:cubicBezTo>
                      <a:cubicBezTo>
                        <a:pt x="4292" y="6"/>
                        <a:pt x="4236" y="1"/>
                        <a:pt x="4181"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2" name="Google Shape;1182;p34"/>
                <p:cNvSpPr/>
                <p:nvPr/>
              </p:nvSpPr>
              <p:spPr>
                <a:xfrm>
                  <a:off x="6904718" y="1838257"/>
                  <a:ext cx="203675" cy="50025"/>
                </a:xfrm>
                <a:custGeom>
                  <a:avLst/>
                  <a:gdLst/>
                  <a:ahLst/>
                  <a:cxnLst/>
                  <a:rect l="l" t="t" r="r" b="b"/>
                  <a:pathLst>
                    <a:path w="8147" h="2001" extrusionOk="0">
                      <a:moveTo>
                        <a:pt x="1486" y="1"/>
                      </a:moveTo>
                      <a:cubicBezTo>
                        <a:pt x="1334" y="1"/>
                        <a:pt x="1183" y="18"/>
                        <a:pt x="1034" y="55"/>
                      </a:cubicBezTo>
                      <a:cubicBezTo>
                        <a:pt x="700" y="116"/>
                        <a:pt x="396" y="298"/>
                        <a:pt x="183" y="541"/>
                      </a:cubicBezTo>
                      <a:cubicBezTo>
                        <a:pt x="92" y="633"/>
                        <a:pt x="31" y="754"/>
                        <a:pt x="0" y="876"/>
                      </a:cubicBezTo>
                      <a:cubicBezTo>
                        <a:pt x="31" y="876"/>
                        <a:pt x="61" y="754"/>
                        <a:pt x="213" y="602"/>
                      </a:cubicBezTo>
                      <a:cubicBezTo>
                        <a:pt x="456" y="359"/>
                        <a:pt x="730" y="238"/>
                        <a:pt x="1064" y="177"/>
                      </a:cubicBezTo>
                      <a:cubicBezTo>
                        <a:pt x="1175" y="162"/>
                        <a:pt x="1286" y="154"/>
                        <a:pt x="1396" y="154"/>
                      </a:cubicBezTo>
                      <a:cubicBezTo>
                        <a:pt x="1740" y="154"/>
                        <a:pt x="2079" y="228"/>
                        <a:pt x="2402" y="390"/>
                      </a:cubicBezTo>
                      <a:cubicBezTo>
                        <a:pt x="2918" y="663"/>
                        <a:pt x="3405" y="997"/>
                        <a:pt x="3891" y="1332"/>
                      </a:cubicBezTo>
                      <a:cubicBezTo>
                        <a:pt x="4377" y="1697"/>
                        <a:pt x="4955" y="1909"/>
                        <a:pt x="5563" y="2000"/>
                      </a:cubicBezTo>
                      <a:cubicBezTo>
                        <a:pt x="6049" y="2000"/>
                        <a:pt x="6566" y="1909"/>
                        <a:pt x="6991" y="1697"/>
                      </a:cubicBezTo>
                      <a:cubicBezTo>
                        <a:pt x="7295" y="1575"/>
                        <a:pt x="7599" y="1423"/>
                        <a:pt x="7873" y="1241"/>
                      </a:cubicBezTo>
                      <a:cubicBezTo>
                        <a:pt x="7964" y="1180"/>
                        <a:pt x="8086" y="1119"/>
                        <a:pt x="8146" y="1028"/>
                      </a:cubicBezTo>
                      <a:cubicBezTo>
                        <a:pt x="8146" y="1026"/>
                        <a:pt x="8145" y="1026"/>
                        <a:pt x="8143" y="1026"/>
                      </a:cubicBezTo>
                      <a:cubicBezTo>
                        <a:pt x="8099" y="1026"/>
                        <a:pt x="7653" y="1287"/>
                        <a:pt x="6961" y="1575"/>
                      </a:cubicBezTo>
                      <a:cubicBezTo>
                        <a:pt x="6563" y="1734"/>
                        <a:pt x="6165" y="1824"/>
                        <a:pt x="5767" y="1824"/>
                      </a:cubicBezTo>
                      <a:cubicBezTo>
                        <a:pt x="5709" y="1824"/>
                        <a:pt x="5651" y="1822"/>
                        <a:pt x="5593" y="1818"/>
                      </a:cubicBezTo>
                      <a:cubicBezTo>
                        <a:pt x="5016" y="1727"/>
                        <a:pt x="4469" y="1514"/>
                        <a:pt x="4013" y="1180"/>
                      </a:cubicBezTo>
                      <a:cubicBezTo>
                        <a:pt x="3526" y="815"/>
                        <a:pt x="3010" y="511"/>
                        <a:pt x="2493" y="238"/>
                      </a:cubicBezTo>
                      <a:cubicBezTo>
                        <a:pt x="2176" y="90"/>
                        <a:pt x="1831" y="1"/>
                        <a:pt x="1486"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3" name="Google Shape;1183;p34"/>
                <p:cNvSpPr/>
                <p:nvPr/>
              </p:nvSpPr>
              <p:spPr>
                <a:xfrm>
                  <a:off x="7149393" y="1845557"/>
                  <a:ext cx="374650" cy="47125"/>
                </a:xfrm>
                <a:custGeom>
                  <a:avLst/>
                  <a:gdLst/>
                  <a:ahLst/>
                  <a:cxnLst/>
                  <a:rect l="l" t="t" r="r" b="b"/>
                  <a:pathLst>
                    <a:path w="14986" h="1885" extrusionOk="0">
                      <a:moveTo>
                        <a:pt x="4363" y="1"/>
                      </a:moveTo>
                      <a:cubicBezTo>
                        <a:pt x="3618" y="1"/>
                        <a:pt x="2877" y="94"/>
                        <a:pt x="2159" y="280"/>
                      </a:cubicBezTo>
                      <a:cubicBezTo>
                        <a:pt x="1612" y="401"/>
                        <a:pt x="1065" y="614"/>
                        <a:pt x="548" y="857"/>
                      </a:cubicBezTo>
                      <a:cubicBezTo>
                        <a:pt x="366" y="918"/>
                        <a:pt x="244" y="1009"/>
                        <a:pt x="153" y="1070"/>
                      </a:cubicBezTo>
                      <a:cubicBezTo>
                        <a:pt x="62" y="1101"/>
                        <a:pt x="1" y="1161"/>
                        <a:pt x="1" y="1161"/>
                      </a:cubicBezTo>
                      <a:cubicBezTo>
                        <a:pt x="700" y="857"/>
                        <a:pt x="1429" y="614"/>
                        <a:pt x="2189" y="432"/>
                      </a:cubicBezTo>
                      <a:cubicBezTo>
                        <a:pt x="2887" y="281"/>
                        <a:pt x="3593" y="205"/>
                        <a:pt x="4298" y="205"/>
                      </a:cubicBezTo>
                      <a:cubicBezTo>
                        <a:pt x="5436" y="205"/>
                        <a:pt x="6572" y="402"/>
                        <a:pt x="7661" y="797"/>
                      </a:cubicBezTo>
                      <a:cubicBezTo>
                        <a:pt x="8603" y="1192"/>
                        <a:pt x="9606" y="1496"/>
                        <a:pt x="10609" y="1739"/>
                      </a:cubicBezTo>
                      <a:cubicBezTo>
                        <a:pt x="10990" y="1838"/>
                        <a:pt x="11384" y="1884"/>
                        <a:pt x="11780" y="1884"/>
                      </a:cubicBezTo>
                      <a:cubicBezTo>
                        <a:pt x="12235" y="1884"/>
                        <a:pt x="12692" y="1822"/>
                        <a:pt x="13132" y="1708"/>
                      </a:cubicBezTo>
                      <a:cubicBezTo>
                        <a:pt x="13679" y="1587"/>
                        <a:pt x="14196" y="1283"/>
                        <a:pt x="14621" y="888"/>
                      </a:cubicBezTo>
                      <a:cubicBezTo>
                        <a:pt x="14712" y="766"/>
                        <a:pt x="14834" y="645"/>
                        <a:pt x="14895" y="493"/>
                      </a:cubicBezTo>
                      <a:cubicBezTo>
                        <a:pt x="14986" y="401"/>
                        <a:pt x="14986" y="371"/>
                        <a:pt x="14986" y="371"/>
                      </a:cubicBezTo>
                      <a:cubicBezTo>
                        <a:pt x="14984" y="369"/>
                        <a:pt x="14981" y="368"/>
                        <a:pt x="14978" y="368"/>
                      </a:cubicBezTo>
                      <a:cubicBezTo>
                        <a:pt x="14937" y="368"/>
                        <a:pt x="14814" y="543"/>
                        <a:pt x="14560" y="797"/>
                      </a:cubicBezTo>
                      <a:cubicBezTo>
                        <a:pt x="14135" y="1161"/>
                        <a:pt x="13649" y="1435"/>
                        <a:pt x="13101" y="1557"/>
                      </a:cubicBezTo>
                      <a:cubicBezTo>
                        <a:pt x="12691" y="1648"/>
                        <a:pt x="12273" y="1693"/>
                        <a:pt x="11859" y="1693"/>
                      </a:cubicBezTo>
                      <a:cubicBezTo>
                        <a:pt x="11445" y="1693"/>
                        <a:pt x="11034" y="1648"/>
                        <a:pt x="10639" y="1557"/>
                      </a:cubicBezTo>
                      <a:cubicBezTo>
                        <a:pt x="9636" y="1283"/>
                        <a:pt x="8664" y="979"/>
                        <a:pt x="7721" y="614"/>
                      </a:cubicBezTo>
                      <a:cubicBezTo>
                        <a:pt x="6749" y="249"/>
                        <a:pt x="5715" y="37"/>
                        <a:pt x="4682" y="6"/>
                      </a:cubicBezTo>
                      <a:cubicBezTo>
                        <a:pt x="4575" y="3"/>
                        <a:pt x="4469" y="1"/>
                        <a:pt x="4363"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4" name="Google Shape;1184;p34"/>
                <p:cNvSpPr/>
                <p:nvPr/>
              </p:nvSpPr>
              <p:spPr>
                <a:xfrm>
                  <a:off x="7465518" y="1734757"/>
                  <a:ext cx="224200" cy="351850"/>
                </a:xfrm>
                <a:custGeom>
                  <a:avLst/>
                  <a:gdLst/>
                  <a:ahLst/>
                  <a:cxnLst/>
                  <a:rect l="l" t="t" r="r" b="b"/>
                  <a:pathLst>
                    <a:path w="8968" h="14074" extrusionOk="0">
                      <a:moveTo>
                        <a:pt x="0" y="1"/>
                      </a:moveTo>
                      <a:lnTo>
                        <a:pt x="0" y="31"/>
                      </a:lnTo>
                      <a:cubicBezTo>
                        <a:pt x="3314" y="5624"/>
                        <a:pt x="2766" y="6779"/>
                        <a:pt x="3222" y="8390"/>
                      </a:cubicBezTo>
                      <a:cubicBezTo>
                        <a:pt x="3648" y="10001"/>
                        <a:pt x="3040" y="11976"/>
                        <a:pt x="3040" y="11976"/>
                      </a:cubicBezTo>
                      <a:lnTo>
                        <a:pt x="8967" y="14074"/>
                      </a:lnTo>
                      <a:cubicBezTo>
                        <a:pt x="7478" y="8542"/>
                        <a:pt x="4013" y="4043"/>
                        <a:pt x="0"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5" name="Google Shape;1185;p34"/>
                <p:cNvSpPr/>
                <p:nvPr/>
              </p:nvSpPr>
              <p:spPr>
                <a:xfrm>
                  <a:off x="6744368" y="2884457"/>
                  <a:ext cx="78300" cy="79075"/>
                </a:xfrm>
                <a:custGeom>
                  <a:avLst/>
                  <a:gdLst/>
                  <a:ahLst/>
                  <a:cxnLst/>
                  <a:rect l="l" t="t" r="r" b="b"/>
                  <a:pathLst>
                    <a:path w="3132" h="3163" extrusionOk="0">
                      <a:moveTo>
                        <a:pt x="3128" y="0"/>
                      </a:moveTo>
                      <a:cubicBezTo>
                        <a:pt x="3046" y="0"/>
                        <a:pt x="2416" y="747"/>
                        <a:pt x="1582" y="1582"/>
                      </a:cubicBezTo>
                      <a:cubicBezTo>
                        <a:pt x="730" y="2463"/>
                        <a:pt x="1" y="3132"/>
                        <a:pt x="31" y="3162"/>
                      </a:cubicBezTo>
                      <a:cubicBezTo>
                        <a:pt x="670" y="2767"/>
                        <a:pt x="1247" y="2281"/>
                        <a:pt x="1733" y="1734"/>
                      </a:cubicBezTo>
                      <a:cubicBezTo>
                        <a:pt x="2281" y="1217"/>
                        <a:pt x="2737" y="639"/>
                        <a:pt x="3132" y="1"/>
                      </a:cubicBezTo>
                      <a:cubicBezTo>
                        <a:pt x="3131" y="0"/>
                        <a:pt x="3129" y="0"/>
                        <a:pt x="3128" y="0"/>
                      </a:cubicBezTo>
                      <a:close/>
                    </a:path>
                  </a:pathLst>
                </a:custGeom>
                <a:solidFill>
                  <a:srgbClr val="72494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6" name="Google Shape;1186;p34"/>
                <p:cNvSpPr/>
                <p:nvPr/>
              </p:nvSpPr>
              <p:spPr>
                <a:xfrm>
                  <a:off x="6680543" y="2908032"/>
                  <a:ext cx="59300" cy="60800"/>
                </a:xfrm>
                <a:custGeom>
                  <a:avLst/>
                  <a:gdLst/>
                  <a:ahLst/>
                  <a:cxnLst/>
                  <a:rect l="l" t="t" r="r" b="b"/>
                  <a:pathLst>
                    <a:path w="2372" h="2432" extrusionOk="0">
                      <a:moveTo>
                        <a:pt x="2372" y="0"/>
                      </a:moveTo>
                      <a:lnTo>
                        <a:pt x="2372" y="0"/>
                      </a:lnTo>
                      <a:cubicBezTo>
                        <a:pt x="1490" y="699"/>
                        <a:pt x="669" y="1520"/>
                        <a:pt x="1" y="2432"/>
                      </a:cubicBezTo>
                      <a:cubicBezTo>
                        <a:pt x="457" y="2098"/>
                        <a:pt x="882" y="1703"/>
                        <a:pt x="1247" y="1277"/>
                      </a:cubicBezTo>
                      <a:cubicBezTo>
                        <a:pt x="1672" y="912"/>
                        <a:pt x="2037" y="456"/>
                        <a:pt x="2372" y="0"/>
                      </a:cubicBezTo>
                      <a:close/>
                    </a:path>
                  </a:pathLst>
                </a:custGeom>
                <a:solidFill>
                  <a:srgbClr val="72494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7" name="Google Shape;1187;p34"/>
                <p:cNvSpPr/>
                <p:nvPr/>
              </p:nvSpPr>
              <p:spPr>
                <a:xfrm>
                  <a:off x="6679793" y="2878382"/>
                  <a:ext cx="44100" cy="53975"/>
                </a:xfrm>
                <a:custGeom>
                  <a:avLst/>
                  <a:gdLst/>
                  <a:ahLst/>
                  <a:cxnLst/>
                  <a:rect l="l" t="t" r="r" b="b"/>
                  <a:pathLst>
                    <a:path w="1764" h="2159" extrusionOk="0">
                      <a:moveTo>
                        <a:pt x="1763" y="1"/>
                      </a:moveTo>
                      <a:lnTo>
                        <a:pt x="1763" y="1"/>
                      </a:lnTo>
                      <a:cubicBezTo>
                        <a:pt x="1338" y="244"/>
                        <a:pt x="973" y="548"/>
                        <a:pt x="699" y="943"/>
                      </a:cubicBezTo>
                      <a:cubicBezTo>
                        <a:pt x="395" y="1278"/>
                        <a:pt x="152" y="1703"/>
                        <a:pt x="0" y="2159"/>
                      </a:cubicBezTo>
                      <a:cubicBezTo>
                        <a:pt x="304" y="1794"/>
                        <a:pt x="608" y="1430"/>
                        <a:pt x="851" y="1065"/>
                      </a:cubicBezTo>
                      <a:cubicBezTo>
                        <a:pt x="1186" y="730"/>
                        <a:pt x="1459" y="366"/>
                        <a:pt x="1763" y="1"/>
                      </a:cubicBezTo>
                      <a:close/>
                    </a:path>
                  </a:pathLst>
                </a:custGeom>
                <a:solidFill>
                  <a:srgbClr val="72494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8" name="Google Shape;1188;p34"/>
                <p:cNvSpPr/>
                <p:nvPr/>
              </p:nvSpPr>
              <p:spPr>
                <a:xfrm>
                  <a:off x="6674468" y="2848007"/>
                  <a:ext cx="35750" cy="41800"/>
                </a:xfrm>
                <a:custGeom>
                  <a:avLst/>
                  <a:gdLst/>
                  <a:ahLst/>
                  <a:cxnLst/>
                  <a:rect l="l" t="t" r="r" b="b"/>
                  <a:pathLst>
                    <a:path w="1430" h="1672" extrusionOk="0">
                      <a:moveTo>
                        <a:pt x="1429" y="0"/>
                      </a:moveTo>
                      <a:cubicBezTo>
                        <a:pt x="1095" y="182"/>
                        <a:pt x="791" y="426"/>
                        <a:pt x="578" y="730"/>
                      </a:cubicBezTo>
                      <a:cubicBezTo>
                        <a:pt x="304" y="1003"/>
                        <a:pt x="122" y="1307"/>
                        <a:pt x="1" y="1672"/>
                      </a:cubicBezTo>
                      <a:cubicBezTo>
                        <a:pt x="274" y="1429"/>
                        <a:pt x="517" y="1155"/>
                        <a:pt x="730" y="851"/>
                      </a:cubicBezTo>
                      <a:cubicBezTo>
                        <a:pt x="1004" y="608"/>
                        <a:pt x="1247" y="304"/>
                        <a:pt x="1429" y="0"/>
                      </a:cubicBezTo>
                      <a:close/>
                    </a:path>
                  </a:pathLst>
                </a:custGeom>
                <a:solidFill>
                  <a:srgbClr val="72494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9" name="Google Shape;1189;p34"/>
                <p:cNvSpPr/>
                <p:nvPr/>
              </p:nvSpPr>
              <p:spPr>
                <a:xfrm>
                  <a:off x="7040743" y="1590382"/>
                  <a:ext cx="121600" cy="1144550"/>
                </a:xfrm>
                <a:custGeom>
                  <a:avLst/>
                  <a:gdLst/>
                  <a:ahLst/>
                  <a:cxnLst/>
                  <a:rect l="l" t="t" r="r" b="b"/>
                  <a:pathLst>
                    <a:path w="4864" h="45782" extrusionOk="0">
                      <a:moveTo>
                        <a:pt x="1155" y="0"/>
                      </a:moveTo>
                      <a:lnTo>
                        <a:pt x="0" y="304"/>
                      </a:lnTo>
                      <a:cubicBezTo>
                        <a:pt x="1520" y="1095"/>
                        <a:pt x="2493" y="2159"/>
                        <a:pt x="2918" y="3830"/>
                      </a:cubicBezTo>
                      <a:cubicBezTo>
                        <a:pt x="3344" y="5502"/>
                        <a:pt x="3283" y="7265"/>
                        <a:pt x="3222" y="8998"/>
                      </a:cubicBezTo>
                      <a:cubicBezTo>
                        <a:pt x="2766" y="21186"/>
                        <a:pt x="2310" y="33375"/>
                        <a:pt x="1854" y="45594"/>
                      </a:cubicBezTo>
                      <a:cubicBezTo>
                        <a:pt x="1962" y="45725"/>
                        <a:pt x="2115" y="45781"/>
                        <a:pt x="2277" y="45781"/>
                      </a:cubicBezTo>
                      <a:cubicBezTo>
                        <a:pt x="2529" y="45781"/>
                        <a:pt x="2801" y="45645"/>
                        <a:pt x="2949" y="45442"/>
                      </a:cubicBezTo>
                      <a:cubicBezTo>
                        <a:pt x="3161" y="45107"/>
                        <a:pt x="3253" y="44682"/>
                        <a:pt x="3253" y="44256"/>
                      </a:cubicBezTo>
                      <a:cubicBezTo>
                        <a:pt x="3587" y="35776"/>
                        <a:pt x="3952" y="27326"/>
                        <a:pt x="4286" y="18846"/>
                      </a:cubicBezTo>
                      <a:lnTo>
                        <a:pt x="4742" y="7478"/>
                      </a:lnTo>
                      <a:cubicBezTo>
                        <a:pt x="4803" y="6049"/>
                        <a:pt x="4864" y="4560"/>
                        <a:pt x="4438" y="3192"/>
                      </a:cubicBezTo>
                      <a:cubicBezTo>
                        <a:pt x="3982" y="1824"/>
                        <a:pt x="2554" y="274"/>
                        <a:pt x="1155"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190" name="Google Shape;1190;p34"/>
              <p:cNvSpPr/>
              <p:nvPr/>
            </p:nvSpPr>
            <p:spPr>
              <a:xfrm>
                <a:off x="7770868" y="1821475"/>
                <a:ext cx="61575" cy="114000"/>
              </a:xfrm>
              <a:custGeom>
                <a:avLst/>
                <a:gdLst/>
                <a:ahLst/>
                <a:cxnLst/>
                <a:rect l="l" t="t" r="r" b="b"/>
                <a:pathLst>
                  <a:path w="2463" h="4560" extrusionOk="0">
                    <a:moveTo>
                      <a:pt x="2402" y="1"/>
                    </a:moveTo>
                    <a:cubicBezTo>
                      <a:pt x="2341" y="274"/>
                      <a:pt x="2311" y="517"/>
                      <a:pt x="2311" y="791"/>
                    </a:cubicBezTo>
                    <a:cubicBezTo>
                      <a:pt x="2219" y="1399"/>
                      <a:pt x="2007" y="2007"/>
                      <a:pt x="1733" y="2554"/>
                    </a:cubicBezTo>
                    <a:cubicBezTo>
                      <a:pt x="1429" y="3131"/>
                      <a:pt x="1034" y="3618"/>
                      <a:pt x="578" y="4043"/>
                    </a:cubicBezTo>
                    <a:cubicBezTo>
                      <a:pt x="213" y="4377"/>
                      <a:pt x="0" y="4560"/>
                      <a:pt x="0" y="4560"/>
                    </a:cubicBezTo>
                    <a:cubicBezTo>
                      <a:pt x="244" y="4469"/>
                      <a:pt x="487" y="4347"/>
                      <a:pt x="669" y="4165"/>
                    </a:cubicBezTo>
                    <a:cubicBezTo>
                      <a:pt x="1672" y="3314"/>
                      <a:pt x="2311" y="2128"/>
                      <a:pt x="2432" y="821"/>
                    </a:cubicBezTo>
                    <a:cubicBezTo>
                      <a:pt x="2462" y="548"/>
                      <a:pt x="2462" y="274"/>
                      <a:pt x="2402"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grpSp>
        <p:nvGrpSpPr>
          <p:cNvPr id="138" name="Google Shape;138;p4"/>
          <p:cNvGrpSpPr/>
          <p:nvPr/>
        </p:nvGrpSpPr>
        <p:grpSpPr>
          <a:xfrm>
            <a:off x="999933" y="1045935"/>
            <a:ext cx="1017825" cy="1017825"/>
            <a:chOff x="830022" y="1275185"/>
            <a:chExt cx="1017825" cy="1017825"/>
          </a:xfrm>
        </p:grpSpPr>
        <p:sp>
          <p:nvSpPr>
            <p:cNvPr id="139" name="Google Shape;139;p4"/>
            <p:cNvSpPr/>
            <p:nvPr/>
          </p:nvSpPr>
          <p:spPr>
            <a:xfrm>
              <a:off x="830022" y="1275185"/>
              <a:ext cx="1017825" cy="1017825"/>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 name="Google Shape;140;p4"/>
            <p:cNvSpPr/>
            <p:nvPr/>
          </p:nvSpPr>
          <p:spPr>
            <a:xfrm>
              <a:off x="857017" y="1288683"/>
              <a:ext cx="990830" cy="990830"/>
            </a:xfrm>
            <a:prstGeom prst="arc">
              <a:avLst>
                <a:gd name="adj1" fmla="val 16200000"/>
                <a:gd name="adj2" fmla="val 5314865"/>
              </a:avLst>
            </a:prstGeom>
            <a:noFill/>
            <a:ln w="19050" cap="flat" cmpd="sng">
              <a:solidFill>
                <a:srgbClr val="CE453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41" name="Google Shape;141;p4"/>
          <p:cNvSpPr txBox="1">
            <a:spLocks noGrp="1"/>
          </p:cNvSpPr>
          <p:nvPr>
            <p:ph type="title"/>
          </p:nvPr>
        </p:nvSpPr>
        <p:spPr>
          <a:xfrm>
            <a:off x="5078399" y="1395000"/>
            <a:ext cx="3331649" cy="1591500"/>
          </a:xfrm>
          <a:prstGeom prst="rect">
            <a:avLst/>
          </a:prstGeom>
          <a:noFill/>
          <a:ln>
            <a:noFill/>
          </a:ln>
        </p:spPr>
        <p:txBody>
          <a:bodyPr spcFirstLastPara="1" wrap="square" lIns="91425" tIns="91425" rIns="91425" bIns="91425" anchor="ctr" anchorCtr="0">
            <a:noAutofit/>
          </a:bodyPr>
          <a:lstStyle/>
          <a:p>
            <a:pPr marL="0" lvl="0" indent="0" algn="l" rtl="0">
              <a:lnSpc>
                <a:spcPct val="90000"/>
              </a:lnSpc>
              <a:spcBef>
                <a:spcPts val="0"/>
              </a:spcBef>
              <a:spcAft>
                <a:spcPts val="0"/>
              </a:spcAft>
              <a:buSzPts val="4200"/>
              <a:buNone/>
            </a:pPr>
            <a:r>
              <a:rPr lang="en" sz="6000" b="1" dirty="0"/>
              <a:t>Introduction</a:t>
            </a:r>
            <a:endParaRPr sz="6000" b="1" dirty="0"/>
          </a:p>
        </p:txBody>
      </p:sp>
      <p:sp>
        <p:nvSpPr>
          <p:cNvPr id="142" name="Google Shape;142;p4"/>
          <p:cNvSpPr txBox="1"/>
          <p:nvPr/>
        </p:nvSpPr>
        <p:spPr>
          <a:xfrm>
            <a:off x="1091711" y="1173850"/>
            <a:ext cx="834300" cy="7620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4000" b="0" i="0" u="none" strike="noStrike" cap="none" dirty="0">
                <a:solidFill>
                  <a:srgbClr val="000000"/>
                </a:solidFill>
                <a:latin typeface="Arial"/>
                <a:ea typeface="Arial"/>
                <a:cs typeface="Arial"/>
                <a:sym typeface="Arial"/>
              </a:rPr>
              <a:t>01</a:t>
            </a:r>
            <a:endParaRPr dirty="0"/>
          </a:p>
        </p:txBody>
      </p:sp>
      <p:cxnSp>
        <p:nvCxnSpPr>
          <p:cNvPr id="143" name="Google Shape;143;p4"/>
          <p:cNvCxnSpPr/>
          <p:nvPr/>
        </p:nvCxnSpPr>
        <p:spPr>
          <a:xfrm>
            <a:off x="832650" y="4599365"/>
            <a:ext cx="7478700" cy="0"/>
          </a:xfrm>
          <a:prstGeom prst="straightConnector1">
            <a:avLst/>
          </a:prstGeom>
          <a:noFill/>
          <a:ln w="9525" cap="rnd" cmpd="sng">
            <a:solidFill>
              <a:schemeClr val="dk1"/>
            </a:solidFill>
            <a:prstDash val="solid"/>
            <a:round/>
            <a:headEnd type="none" w="sm" len="sm"/>
            <a:tailEnd type="none" w="sm" len="sm"/>
          </a:ln>
        </p:spPr>
      </p:cxnSp>
      <p:grpSp>
        <p:nvGrpSpPr>
          <p:cNvPr id="144" name="Google Shape;144;p4"/>
          <p:cNvGrpSpPr/>
          <p:nvPr/>
        </p:nvGrpSpPr>
        <p:grpSpPr>
          <a:xfrm>
            <a:off x="1926011" y="544134"/>
            <a:ext cx="2719487" cy="3632803"/>
            <a:chOff x="1928957" y="538996"/>
            <a:chExt cx="2719487" cy="3632803"/>
          </a:xfrm>
        </p:grpSpPr>
        <p:sp>
          <p:nvSpPr>
            <p:cNvPr id="145" name="Google Shape;145;p4"/>
            <p:cNvSpPr/>
            <p:nvPr/>
          </p:nvSpPr>
          <p:spPr>
            <a:xfrm>
              <a:off x="2204712" y="806353"/>
              <a:ext cx="2443732" cy="3365446"/>
            </a:xfrm>
            <a:custGeom>
              <a:avLst/>
              <a:gdLst/>
              <a:ahLst/>
              <a:cxnLst/>
              <a:rect l="l" t="t" r="r" b="b"/>
              <a:pathLst>
                <a:path w="101106" h="138567" extrusionOk="0">
                  <a:moveTo>
                    <a:pt x="0" y="1"/>
                  </a:moveTo>
                  <a:lnTo>
                    <a:pt x="0" y="138567"/>
                  </a:lnTo>
                  <a:lnTo>
                    <a:pt x="101106" y="138567"/>
                  </a:lnTo>
                  <a:lnTo>
                    <a:pt x="101106" y="1"/>
                  </a:lnTo>
                  <a:close/>
                </a:path>
              </a:pathLst>
            </a:custGeom>
            <a:solidFill>
              <a:srgbClr val="E0614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 name="Google Shape;146;p4"/>
            <p:cNvSpPr/>
            <p:nvPr/>
          </p:nvSpPr>
          <p:spPr>
            <a:xfrm>
              <a:off x="2407885" y="942460"/>
              <a:ext cx="2143806" cy="3029234"/>
            </a:xfrm>
            <a:custGeom>
              <a:avLst/>
              <a:gdLst/>
              <a:ahLst/>
              <a:cxnLst/>
              <a:rect l="l" t="t" r="r" b="b"/>
              <a:pathLst>
                <a:path w="88697" h="124724" extrusionOk="0">
                  <a:moveTo>
                    <a:pt x="0" y="1"/>
                  </a:moveTo>
                  <a:lnTo>
                    <a:pt x="0" y="124723"/>
                  </a:lnTo>
                  <a:lnTo>
                    <a:pt x="88697" y="124723"/>
                  </a:lnTo>
                  <a:lnTo>
                    <a:pt x="88697" y="109212"/>
                  </a:lnTo>
                  <a:lnTo>
                    <a:pt x="88697" y="1"/>
                  </a:lnTo>
                  <a:close/>
                </a:path>
              </a:pathLst>
            </a:custGeom>
            <a:solidFill>
              <a:srgbClr val="C7C7C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 name="Google Shape;147;p4"/>
            <p:cNvSpPr/>
            <p:nvPr/>
          </p:nvSpPr>
          <p:spPr>
            <a:xfrm>
              <a:off x="2393359" y="901949"/>
              <a:ext cx="2124470" cy="3013034"/>
            </a:xfrm>
            <a:custGeom>
              <a:avLst/>
              <a:gdLst/>
              <a:ahLst/>
              <a:cxnLst/>
              <a:rect l="l" t="t" r="r" b="b"/>
              <a:pathLst>
                <a:path w="87897" h="124057" extrusionOk="0">
                  <a:moveTo>
                    <a:pt x="1" y="1"/>
                  </a:moveTo>
                  <a:lnTo>
                    <a:pt x="1" y="124056"/>
                  </a:lnTo>
                  <a:lnTo>
                    <a:pt x="87897" y="124056"/>
                  </a:lnTo>
                  <a:lnTo>
                    <a:pt x="87897" y="108645"/>
                  </a:lnTo>
                  <a:lnTo>
                    <a:pt x="87897"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 name="Google Shape;148;p4"/>
            <p:cNvSpPr/>
            <p:nvPr/>
          </p:nvSpPr>
          <p:spPr>
            <a:xfrm>
              <a:off x="2353865" y="910061"/>
              <a:ext cx="2143806" cy="2970896"/>
            </a:xfrm>
            <a:custGeom>
              <a:avLst/>
              <a:gdLst/>
              <a:ahLst/>
              <a:cxnLst/>
              <a:rect l="l" t="t" r="r" b="b"/>
              <a:pathLst>
                <a:path w="88697" h="122322" extrusionOk="0">
                  <a:moveTo>
                    <a:pt x="0" y="1"/>
                  </a:moveTo>
                  <a:lnTo>
                    <a:pt x="0" y="122321"/>
                  </a:lnTo>
                  <a:lnTo>
                    <a:pt x="69983" y="122321"/>
                  </a:lnTo>
                  <a:lnTo>
                    <a:pt x="80091" y="114082"/>
                  </a:lnTo>
                  <a:lnTo>
                    <a:pt x="88697" y="107111"/>
                  </a:lnTo>
                  <a:lnTo>
                    <a:pt x="88697" y="1"/>
                  </a:lnTo>
                  <a:close/>
                </a:path>
              </a:pathLst>
            </a:custGeom>
            <a:solidFill>
              <a:srgbClr val="F5F5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 name="Google Shape;149;p4"/>
            <p:cNvSpPr/>
            <p:nvPr/>
          </p:nvSpPr>
          <p:spPr>
            <a:xfrm>
              <a:off x="2987554" y="702646"/>
              <a:ext cx="877226" cy="302234"/>
            </a:xfrm>
            <a:custGeom>
              <a:avLst/>
              <a:gdLst/>
              <a:ahLst/>
              <a:cxnLst/>
              <a:rect l="l" t="t" r="r" b="b"/>
              <a:pathLst>
                <a:path w="36294" h="12444" extrusionOk="0">
                  <a:moveTo>
                    <a:pt x="6111" y="1"/>
                  </a:moveTo>
                  <a:cubicBezTo>
                    <a:pt x="2737" y="1"/>
                    <a:pt x="1" y="2757"/>
                    <a:pt x="1" y="6139"/>
                  </a:cubicBezTo>
                  <a:lnTo>
                    <a:pt x="1" y="12443"/>
                  </a:lnTo>
                  <a:lnTo>
                    <a:pt x="36293" y="12443"/>
                  </a:lnTo>
                  <a:lnTo>
                    <a:pt x="36293" y="5872"/>
                  </a:lnTo>
                  <a:cubicBezTo>
                    <a:pt x="36293" y="2636"/>
                    <a:pt x="33658" y="1"/>
                    <a:pt x="30423" y="1"/>
                  </a:cubicBezTo>
                  <a:lnTo>
                    <a:pt x="6172" y="1"/>
                  </a:lnTo>
                  <a:cubicBezTo>
                    <a:pt x="6152" y="1"/>
                    <a:pt x="6131" y="1"/>
                    <a:pt x="6111"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 name="Google Shape;150;p4"/>
            <p:cNvSpPr/>
            <p:nvPr/>
          </p:nvSpPr>
          <p:spPr>
            <a:xfrm>
              <a:off x="3170570" y="538996"/>
              <a:ext cx="505540" cy="163698"/>
            </a:xfrm>
            <a:custGeom>
              <a:avLst/>
              <a:gdLst/>
              <a:ahLst/>
              <a:cxnLst/>
              <a:rect l="l" t="t" r="r" b="b"/>
              <a:pathLst>
                <a:path w="20916" h="6740" extrusionOk="0">
                  <a:moveTo>
                    <a:pt x="1" y="1"/>
                  </a:moveTo>
                  <a:lnTo>
                    <a:pt x="1335" y="6739"/>
                  </a:lnTo>
                  <a:lnTo>
                    <a:pt x="19748" y="6739"/>
                  </a:lnTo>
                  <a:lnTo>
                    <a:pt x="20916"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 name="Google Shape;151;p4"/>
            <p:cNvSpPr/>
            <p:nvPr/>
          </p:nvSpPr>
          <p:spPr>
            <a:xfrm>
              <a:off x="2577994" y="1383206"/>
              <a:ext cx="361221" cy="362977"/>
            </a:xfrm>
            <a:custGeom>
              <a:avLst/>
              <a:gdLst/>
              <a:ahLst/>
              <a:cxnLst/>
              <a:rect l="l" t="t" r="r" b="b"/>
              <a:pathLst>
                <a:path w="14945" h="14945" extrusionOk="0">
                  <a:moveTo>
                    <a:pt x="14511" y="434"/>
                  </a:moveTo>
                  <a:lnTo>
                    <a:pt x="14511" y="14544"/>
                  </a:lnTo>
                  <a:lnTo>
                    <a:pt x="434" y="14544"/>
                  </a:lnTo>
                  <a:lnTo>
                    <a:pt x="434" y="434"/>
                  </a:lnTo>
                  <a:close/>
                  <a:moveTo>
                    <a:pt x="0" y="0"/>
                  </a:moveTo>
                  <a:lnTo>
                    <a:pt x="0" y="14944"/>
                  </a:lnTo>
                  <a:lnTo>
                    <a:pt x="14944" y="14944"/>
                  </a:lnTo>
                  <a:lnTo>
                    <a:pt x="1494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 name="Google Shape;152;p4"/>
            <p:cNvSpPr/>
            <p:nvPr/>
          </p:nvSpPr>
          <p:spPr>
            <a:xfrm>
              <a:off x="3092380" y="1468260"/>
              <a:ext cx="1123107" cy="4882"/>
            </a:xfrm>
            <a:custGeom>
              <a:avLst/>
              <a:gdLst/>
              <a:ahLst/>
              <a:cxnLst/>
              <a:rect l="l" t="t" r="r" b="b"/>
              <a:pathLst>
                <a:path w="46467" h="201" extrusionOk="0">
                  <a:moveTo>
                    <a:pt x="23250" y="1"/>
                  </a:moveTo>
                  <a:cubicBezTo>
                    <a:pt x="10408" y="1"/>
                    <a:pt x="0" y="67"/>
                    <a:pt x="0" y="101"/>
                  </a:cubicBezTo>
                  <a:cubicBezTo>
                    <a:pt x="0" y="167"/>
                    <a:pt x="10408" y="201"/>
                    <a:pt x="23250" y="201"/>
                  </a:cubicBezTo>
                  <a:cubicBezTo>
                    <a:pt x="36059" y="201"/>
                    <a:pt x="46467" y="167"/>
                    <a:pt x="46467" y="101"/>
                  </a:cubicBezTo>
                  <a:cubicBezTo>
                    <a:pt x="46467" y="34"/>
                    <a:pt x="36059" y="1"/>
                    <a:pt x="23250"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 name="Google Shape;153;p4"/>
            <p:cNvSpPr/>
            <p:nvPr/>
          </p:nvSpPr>
          <p:spPr>
            <a:xfrm>
              <a:off x="3092380" y="1543600"/>
              <a:ext cx="1123107" cy="4882"/>
            </a:xfrm>
            <a:custGeom>
              <a:avLst/>
              <a:gdLst/>
              <a:ahLst/>
              <a:cxnLst/>
              <a:rect l="l" t="t" r="r" b="b"/>
              <a:pathLst>
                <a:path w="46467" h="201" extrusionOk="0">
                  <a:moveTo>
                    <a:pt x="23250" y="1"/>
                  </a:moveTo>
                  <a:cubicBezTo>
                    <a:pt x="10408" y="1"/>
                    <a:pt x="0" y="34"/>
                    <a:pt x="0" y="101"/>
                  </a:cubicBezTo>
                  <a:cubicBezTo>
                    <a:pt x="0" y="168"/>
                    <a:pt x="10408" y="201"/>
                    <a:pt x="23250" y="201"/>
                  </a:cubicBezTo>
                  <a:cubicBezTo>
                    <a:pt x="36059" y="201"/>
                    <a:pt x="46467" y="168"/>
                    <a:pt x="46467" y="101"/>
                  </a:cubicBezTo>
                  <a:cubicBezTo>
                    <a:pt x="46467" y="68"/>
                    <a:pt x="36059" y="1"/>
                    <a:pt x="23250"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 name="Google Shape;154;p4"/>
            <p:cNvSpPr/>
            <p:nvPr/>
          </p:nvSpPr>
          <p:spPr>
            <a:xfrm>
              <a:off x="3092380" y="1618964"/>
              <a:ext cx="1123107" cy="5683"/>
            </a:xfrm>
            <a:custGeom>
              <a:avLst/>
              <a:gdLst/>
              <a:ahLst/>
              <a:cxnLst/>
              <a:rect l="l" t="t" r="r" b="b"/>
              <a:pathLst>
                <a:path w="46467" h="234" extrusionOk="0">
                  <a:moveTo>
                    <a:pt x="23250" y="0"/>
                  </a:moveTo>
                  <a:cubicBezTo>
                    <a:pt x="10408" y="0"/>
                    <a:pt x="0" y="67"/>
                    <a:pt x="0" y="100"/>
                  </a:cubicBezTo>
                  <a:cubicBezTo>
                    <a:pt x="0" y="167"/>
                    <a:pt x="10408" y="234"/>
                    <a:pt x="23250" y="234"/>
                  </a:cubicBezTo>
                  <a:cubicBezTo>
                    <a:pt x="36059" y="234"/>
                    <a:pt x="46467" y="167"/>
                    <a:pt x="46467" y="100"/>
                  </a:cubicBezTo>
                  <a:cubicBezTo>
                    <a:pt x="46467" y="67"/>
                    <a:pt x="36059" y="0"/>
                    <a:pt x="23250"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 name="Google Shape;155;p4"/>
            <p:cNvSpPr/>
            <p:nvPr/>
          </p:nvSpPr>
          <p:spPr>
            <a:xfrm>
              <a:off x="3092380" y="1694304"/>
              <a:ext cx="1123107" cy="5683"/>
            </a:xfrm>
            <a:custGeom>
              <a:avLst/>
              <a:gdLst/>
              <a:ahLst/>
              <a:cxnLst/>
              <a:rect l="l" t="t" r="r" b="b"/>
              <a:pathLst>
                <a:path w="46467" h="234" extrusionOk="0">
                  <a:moveTo>
                    <a:pt x="23250" y="0"/>
                  </a:moveTo>
                  <a:cubicBezTo>
                    <a:pt x="10408" y="0"/>
                    <a:pt x="0" y="67"/>
                    <a:pt x="0" y="134"/>
                  </a:cubicBezTo>
                  <a:cubicBezTo>
                    <a:pt x="0" y="167"/>
                    <a:pt x="10408" y="234"/>
                    <a:pt x="23250" y="234"/>
                  </a:cubicBezTo>
                  <a:cubicBezTo>
                    <a:pt x="36059" y="234"/>
                    <a:pt x="46467" y="167"/>
                    <a:pt x="46467" y="134"/>
                  </a:cubicBezTo>
                  <a:cubicBezTo>
                    <a:pt x="46467" y="67"/>
                    <a:pt x="36059" y="0"/>
                    <a:pt x="23250"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 name="Google Shape;156;p4"/>
            <p:cNvSpPr/>
            <p:nvPr/>
          </p:nvSpPr>
          <p:spPr>
            <a:xfrm>
              <a:off x="2577994" y="1942207"/>
              <a:ext cx="361221" cy="362977"/>
            </a:xfrm>
            <a:custGeom>
              <a:avLst/>
              <a:gdLst/>
              <a:ahLst/>
              <a:cxnLst/>
              <a:rect l="l" t="t" r="r" b="b"/>
              <a:pathLst>
                <a:path w="14945" h="14945" extrusionOk="0">
                  <a:moveTo>
                    <a:pt x="14511" y="434"/>
                  </a:moveTo>
                  <a:lnTo>
                    <a:pt x="14511" y="14544"/>
                  </a:lnTo>
                  <a:lnTo>
                    <a:pt x="434" y="14544"/>
                  </a:lnTo>
                  <a:lnTo>
                    <a:pt x="434" y="434"/>
                  </a:lnTo>
                  <a:close/>
                  <a:moveTo>
                    <a:pt x="0" y="1"/>
                  </a:moveTo>
                  <a:lnTo>
                    <a:pt x="0" y="14945"/>
                  </a:lnTo>
                  <a:lnTo>
                    <a:pt x="14944" y="14945"/>
                  </a:lnTo>
                  <a:lnTo>
                    <a:pt x="14944"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 name="Google Shape;157;p4"/>
            <p:cNvSpPr/>
            <p:nvPr/>
          </p:nvSpPr>
          <p:spPr>
            <a:xfrm>
              <a:off x="3092380" y="2027286"/>
              <a:ext cx="1123107" cy="5683"/>
            </a:xfrm>
            <a:custGeom>
              <a:avLst/>
              <a:gdLst/>
              <a:ahLst/>
              <a:cxnLst/>
              <a:rect l="l" t="t" r="r" b="b"/>
              <a:pathLst>
                <a:path w="46467" h="234" extrusionOk="0">
                  <a:moveTo>
                    <a:pt x="23250" y="0"/>
                  </a:moveTo>
                  <a:cubicBezTo>
                    <a:pt x="10408" y="0"/>
                    <a:pt x="0" y="67"/>
                    <a:pt x="0" y="134"/>
                  </a:cubicBezTo>
                  <a:cubicBezTo>
                    <a:pt x="0" y="167"/>
                    <a:pt x="10408" y="234"/>
                    <a:pt x="23250" y="234"/>
                  </a:cubicBezTo>
                  <a:cubicBezTo>
                    <a:pt x="36059" y="234"/>
                    <a:pt x="46467" y="167"/>
                    <a:pt x="46467" y="134"/>
                  </a:cubicBezTo>
                  <a:cubicBezTo>
                    <a:pt x="46467" y="67"/>
                    <a:pt x="36059" y="0"/>
                    <a:pt x="23250"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 name="Google Shape;158;p4"/>
            <p:cNvSpPr/>
            <p:nvPr/>
          </p:nvSpPr>
          <p:spPr>
            <a:xfrm>
              <a:off x="3092380" y="2103427"/>
              <a:ext cx="1123107" cy="4882"/>
            </a:xfrm>
            <a:custGeom>
              <a:avLst/>
              <a:gdLst/>
              <a:ahLst/>
              <a:cxnLst/>
              <a:rect l="l" t="t" r="r" b="b"/>
              <a:pathLst>
                <a:path w="46467" h="201" extrusionOk="0">
                  <a:moveTo>
                    <a:pt x="23250" y="1"/>
                  </a:moveTo>
                  <a:cubicBezTo>
                    <a:pt x="10408" y="1"/>
                    <a:pt x="0" y="34"/>
                    <a:pt x="0" y="101"/>
                  </a:cubicBezTo>
                  <a:cubicBezTo>
                    <a:pt x="0" y="167"/>
                    <a:pt x="10408" y="201"/>
                    <a:pt x="23250" y="201"/>
                  </a:cubicBezTo>
                  <a:cubicBezTo>
                    <a:pt x="36059" y="201"/>
                    <a:pt x="46467" y="167"/>
                    <a:pt x="46467" y="101"/>
                  </a:cubicBezTo>
                  <a:cubicBezTo>
                    <a:pt x="46467" y="34"/>
                    <a:pt x="36059" y="1"/>
                    <a:pt x="23250"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 name="Google Shape;159;p4"/>
            <p:cNvSpPr/>
            <p:nvPr/>
          </p:nvSpPr>
          <p:spPr>
            <a:xfrm>
              <a:off x="3092380" y="2178767"/>
              <a:ext cx="1123107" cy="4906"/>
            </a:xfrm>
            <a:custGeom>
              <a:avLst/>
              <a:gdLst/>
              <a:ahLst/>
              <a:cxnLst/>
              <a:rect l="l" t="t" r="r" b="b"/>
              <a:pathLst>
                <a:path w="46467" h="202" extrusionOk="0">
                  <a:moveTo>
                    <a:pt x="23250" y="1"/>
                  </a:moveTo>
                  <a:cubicBezTo>
                    <a:pt x="10408" y="1"/>
                    <a:pt x="0" y="34"/>
                    <a:pt x="0" y="101"/>
                  </a:cubicBezTo>
                  <a:cubicBezTo>
                    <a:pt x="0" y="168"/>
                    <a:pt x="10408" y="201"/>
                    <a:pt x="23250" y="201"/>
                  </a:cubicBezTo>
                  <a:cubicBezTo>
                    <a:pt x="36059" y="201"/>
                    <a:pt x="46467" y="168"/>
                    <a:pt x="46467" y="101"/>
                  </a:cubicBezTo>
                  <a:cubicBezTo>
                    <a:pt x="46467" y="34"/>
                    <a:pt x="36059" y="1"/>
                    <a:pt x="23250"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 name="Google Shape;160;p4"/>
            <p:cNvSpPr/>
            <p:nvPr/>
          </p:nvSpPr>
          <p:spPr>
            <a:xfrm>
              <a:off x="3092380" y="2254131"/>
              <a:ext cx="1123107" cy="4882"/>
            </a:xfrm>
            <a:custGeom>
              <a:avLst/>
              <a:gdLst/>
              <a:ahLst/>
              <a:cxnLst/>
              <a:rect l="l" t="t" r="r" b="b"/>
              <a:pathLst>
                <a:path w="46467" h="201" extrusionOk="0">
                  <a:moveTo>
                    <a:pt x="23250" y="0"/>
                  </a:moveTo>
                  <a:cubicBezTo>
                    <a:pt x="10408" y="0"/>
                    <a:pt x="0" y="33"/>
                    <a:pt x="0" y="100"/>
                  </a:cubicBezTo>
                  <a:cubicBezTo>
                    <a:pt x="0" y="167"/>
                    <a:pt x="10408" y="200"/>
                    <a:pt x="23250" y="200"/>
                  </a:cubicBezTo>
                  <a:cubicBezTo>
                    <a:pt x="36059" y="200"/>
                    <a:pt x="46467" y="167"/>
                    <a:pt x="46467" y="100"/>
                  </a:cubicBezTo>
                  <a:cubicBezTo>
                    <a:pt x="46467" y="33"/>
                    <a:pt x="36059" y="0"/>
                    <a:pt x="23250"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 name="Google Shape;161;p4"/>
            <p:cNvSpPr/>
            <p:nvPr/>
          </p:nvSpPr>
          <p:spPr>
            <a:xfrm>
              <a:off x="2577994" y="2484207"/>
              <a:ext cx="361221" cy="362977"/>
            </a:xfrm>
            <a:custGeom>
              <a:avLst/>
              <a:gdLst/>
              <a:ahLst/>
              <a:cxnLst/>
              <a:rect l="l" t="t" r="r" b="b"/>
              <a:pathLst>
                <a:path w="14945" h="14945" extrusionOk="0">
                  <a:moveTo>
                    <a:pt x="14511" y="401"/>
                  </a:moveTo>
                  <a:lnTo>
                    <a:pt x="14511" y="14511"/>
                  </a:lnTo>
                  <a:lnTo>
                    <a:pt x="434" y="14511"/>
                  </a:lnTo>
                  <a:lnTo>
                    <a:pt x="434" y="401"/>
                  </a:lnTo>
                  <a:close/>
                  <a:moveTo>
                    <a:pt x="0" y="1"/>
                  </a:moveTo>
                  <a:lnTo>
                    <a:pt x="0" y="14945"/>
                  </a:lnTo>
                  <a:lnTo>
                    <a:pt x="14944" y="14945"/>
                  </a:lnTo>
                  <a:lnTo>
                    <a:pt x="14944"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 name="Google Shape;162;p4"/>
            <p:cNvSpPr/>
            <p:nvPr/>
          </p:nvSpPr>
          <p:spPr>
            <a:xfrm>
              <a:off x="3092380" y="2569286"/>
              <a:ext cx="1123107" cy="4882"/>
            </a:xfrm>
            <a:custGeom>
              <a:avLst/>
              <a:gdLst/>
              <a:ahLst/>
              <a:cxnLst/>
              <a:rect l="l" t="t" r="r" b="b"/>
              <a:pathLst>
                <a:path w="46467" h="201" extrusionOk="0">
                  <a:moveTo>
                    <a:pt x="23250" y="0"/>
                  </a:moveTo>
                  <a:cubicBezTo>
                    <a:pt x="10408" y="0"/>
                    <a:pt x="0" y="33"/>
                    <a:pt x="0" y="100"/>
                  </a:cubicBezTo>
                  <a:cubicBezTo>
                    <a:pt x="0" y="167"/>
                    <a:pt x="10408" y="200"/>
                    <a:pt x="23250" y="200"/>
                  </a:cubicBezTo>
                  <a:cubicBezTo>
                    <a:pt x="36059" y="200"/>
                    <a:pt x="46467" y="167"/>
                    <a:pt x="46467" y="100"/>
                  </a:cubicBezTo>
                  <a:cubicBezTo>
                    <a:pt x="46467" y="33"/>
                    <a:pt x="36059" y="0"/>
                    <a:pt x="23250"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 name="Google Shape;163;p4"/>
            <p:cNvSpPr/>
            <p:nvPr/>
          </p:nvSpPr>
          <p:spPr>
            <a:xfrm>
              <a:off x="3092380" y="2644626"/>
              <a:ext cx="1123107" cy="4882"/>
            </a:xfrm>
            <a:custGeom>
              <a:avLst/>
              <a:gdLst/>
              <a:ahLst/>
              <a:cxnLst/>
              <a:rect l="l" t="t" r="r" b="b"/>
              <a:pathLst>
                <a:path w="46467" h="201" extrusionOk="0">
                  <a:moveTo>
                    <a:pt x="23250" y="0"/>
                  </a:moveTo>
                  <a:cubicBezTo>
                    <a:pt x="10408" y="0"/>
                    <a:pt x="0" y="34"/>
                    <a:pt x="0" y="100"/>
                  </a:cubicBezTo>
                  <a:cubicBezTo>
                    <a:pt x="0" y="167"/>
                    <a:pt x="10408" y="200"/>
                    <a:pt x="23250" y="200"/>
                  </a:cubicBezTo>
                  <a:cubicBezTo>
                    <a:pt x="36059" y="200"/>
                    <a:pt x="46467" y="167"/>
                    <a:pt x="46467" y="100"/>
                  </a:cubicBezTo>
                  <a:cubicBezTo>
                    <a:pt x="46467" y="34"/>
                    <a:pt x="36059" y="0"/>
                    <a:pt x="23250"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 name="Google Shape;164;p4"/>
            <p:cNvSpPr/>
            <p:nvPr/>
          </p:nvSpPr>
          <p:spPr>
            <a:xfrm>
              <a:off x="3092380" y="2719965"/>
              <a:ext cx="1123107" cy="4882"/>
            </a:xfrm>
            <a:custGeom>
              <a:avLst/>
              <a:gdLst/>
              <a:ahLst/>
              <a:cxnLst/>
              <a:rect l="l" t="t" r="r" b="b"/>
              <a:pathLst>
                <a:path w="46467" h="201" extrusionOk="0">
                  <a:moveTo>
                    <a:pt x="23250" y="1"/>
                  </a:moveTo>
                  <a:cubicBezTo>
                    <a:pt x="10408" y="1"/>
                    <a:pt x="0" y="34"/>
                    <a:pt x="0" y="101"/>
                  </a:cubicBezTo>
                  <a:cubicBezTo>
                    <a:pt x="0" y="167"/>
                    <a:pt x="10408" y="201"/>
                    <a:pt x="23250" y="201"/>
                  </a:cubicBezTo>
                  <a:cubicBezTo>
                    <a:pt x="36059" y="201"/>
                    <a:pt x="46467" y="167"/>
                    <a:pt x="46467" y="101"/>
                  </a:cubicBezTo>
                  <a:cubicBezTo>
                    <a:pt x="46467" y="34"/>
                    <a:pt x="36059" y="1"/>
                    <a:pt x="23250"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 name="Google Shape;165;p4"/>
            <p:cNvSpPr/>
            <p:nvPr/>
          </p:nvSpPr>
          <p:spPr>
            <a:xfrm>
              <a:off x="3092380" y="2795305"/>
              <a:ext cx="1123107" cy="4882"/>
            </a:xfrm>
            <a:custGeom>
              <a:avLst/>
              <a:gdLst/>
              <a:ahLst/>
              <a:cxnLst/>
              <a:rect l="l" t="t" r="r" b="b"/>
              <a:pathLst>
                <a:path w="46467" h="201" extrusionOk="0">
                  <a:moveTo>
                    <a:pt x="23250" y="1"/>
                  </a:moveTo>
                  <a:cubicBezTo>
                    <a:pt x="10408" y="1"/>
                    <a:pt x="0" y="34"/>
                    <a:pt x="0" y="101"/>
                  </a:cubicBezTo>
                  <a:cubicBezTo>
                    <a:pt x="0" y="168"/>
                    <a:pt x="10408" y="201"/>
                    <a:pt x="23250" y="201"/>
                  </a:cubicBezTo>
                  <a:cubicBezTo>
                    <a:pt x="36059" y="201"/>
                    <a:pt x="46467" y="168"/>
                    <a:pt x="46467" y="101"/>
                  </a:cubicBezTo>
                  <a:cubicBezTo>
                    <a:pt x="46467" y="34"/>
                    <a:pt x="36059" y="1"/>
                    <a:pt x="23250"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 name="Google Shape;166;p4"/>
            <p:cNvSpPr/>
            <p:nvPr/>
          </p:nvSpPr>
          <p:spPr>
            <a:xfrm>
              <a:off x="2577994" y="3006752"/>
              <a:ext cx="361221" cy="362977"/>
            </a:xfrm>
            <a:custGeom>
              <a:avLst/>
              <a:gdLst/>
              <a:ahLst/>
              <a:cxnLst/>
              <a:rect l="l" t="t" r="r" b="b"/>
              <a:pathLst>
                <a:path w="14945" h="14945" extrusionOk="0">
                  <a:moveTo>
                    <a:pt x="14511" y="401"/>
                  </a:moveTo>
                  <a:lnTo>
                    <a:pt x="14511" y="14511"/>
                  </a:lnTo>
                  <a:lnTo>
                    <a:pt x="434" y="14511"/>
                  </a:lnTo>
                  <a:lnTo>
                    <a:pt x="434" y="401"/>
                  </a:lnTo>
                  <a:close/>
                  <a:moveTo>
                    <a:pt x="0" y="1"/>
                  </a:moveTo>
                  <a:lnTo>
                    <a:pt x="0" y="14945"/>
                  </a:lnTo>
                  <a:lnTo>
                    <a:pt x="14944" y="14945"/>
                  </a:lnTo>
                  <a:lnTo>
                    <a:pt x="14944"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 name="Google Shape;167;p4"/>
            <p:cNvSpPr/>
            <p:nvPr/>
          </p:nvSpPr>
          <p:spPr>
            <a:xfrm>
              <a:off x="3092380" y="3091831"/>
              <a:ext cx="1123107" cy="4882"/>
            </a:xfrm>
            <a:custGeom>
              <a:avLst/>
              <a:gdLst/>
              <a:ahLst/>
              <a:cxnLst/>
              <a:rect l="l" t="t" r="r" b="b"/>
              <a:pathLst>
                <a:path w="46467" h="201" extrusionOk="0">
                  <a:moveTo>
                    <a:pt x="23250" y="0"/>
                  </a:moveTo>
                  <a:cubicBezTo>
                    <a:pt x="10408" y="0"/>
                    <a:pt x="0" y="34"/>
                    <a:pt x="0" y="101"/>
                  </a:cubicBezTo>
                  <a:cubicBezTo>
                    <a:pt x="0" y="167"/>
                    <a:pt x="10408" y="201"/>
                    <a:pt x="23250" y="201"/>
                  </a:cubicBezTo>
                  <a:cubicBezTo>
                    <a:pt x="36059" y="201"/>
                    <a:pt x="46467" y="167"/>
                    <a:pt x="46467" y="101"/>
                  </a:cubicBezTo>
                  <a:cubicBezTo>
                    <a:pt x="46467" y="67"/>
                    <a:pt x="36059" y="0"/>
                    <a:pt x="23250"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 name="Google Shape;168;p4"/>
            <p:cNvSpPr/>
            <p:nvPr/>
          </p:nvSpPr>
          <p:spPr>
            <a:xfrm>
              <a:off x="3092380" y="3167171"/>
              <a:ext cx="1123107" cy="4882"/>
            </a:xfrm>
            <a:custGeom>
              <a:avLst/>
              <a:gdLst/>
              <a:ahLst/>
              <a:cxnLst/>
              <a:rect l="l" t="t" r="r" b="b"/>
              <a:pathLst>
                <a:path w="46467" h="201" extrusionOk="0">
                  <a:moveTo>
                    <a:pt x="23250" y="1"/>
                  </a:moveTo>
                  <a:cubicBezTo>
                    <a:pt x="10408" y="1"/>
                    <a:pt x="0" y="34"/>
                    <a:pt x="0" y="101"/>
                  </a:cubicBezTo>
                  <a:cubicBezTo>
                    <a:pt x="0" y="167"/>
                    <a:pt x="10408" y="201"/>
                    <a:pt x="23250" y="201"/>
                  </a:cubicBezTo>
                  <a:cubicBezTo>
                    <a:pt x="36059" y="201"/>
                    <a:pt x="46467" y="167"/>
                    <a:pt x="46467" y="101"/>
                  </a:cubicBezTo>
                  <a:cubicBezTo>
                    <a:pt x="46467" y="34"/>
                    <a:pt x="36059" y="1"/>
                    <a:pt x="23250"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 name="Google Shape;169;p4"/>
            <p:cNvSpPr/>
            <p:nvPr/>
          </p:nvSpPr>
          <p:spPr>
            <a:xfrm>
              <a:off x="3092380" y="3242511"/>
              <a:ext cx="1123107" cy="4906"/>
            </a:xfrm>
            <a:custGeom>
              <a:avLst/>
              <a:gdLst/>
              <a:ahLst/>
              <a:cxnLst/>
              <a:rect l="l" t="t" r="r" b="b"/>
              <a:pathLst>
                <a:path w="46467" h="202" extrusionOk="0">
                  <a:moveTo>
                    <a:pt x="23250" y="1"/>
                  </a:moveTo>
                  <a:cubicBezTo>
                    <a:pt x="10408" y="1"/>
                    <a:pt x="0" y="34"/>
                    <a:pt x="0" y="101"/>
                  </a:cubicBezTo>
                  <a:cubicBezTo>
                    <a:pt x="0" y="168"/>
                    <a:pt x="10408" y="201"/>
                    <a:pt x="23250" y="201"/>
                  </a:cubicBezTo>
                  <a:cubicBezTo>
                    <a:pt x="36059" y="201"/>
                    <a:pt x="46467" y="168"/>
                    <a:pt x="46467" y="101"/>
                  </a:cubicBezTo>
                  <a:cubicBezTo>
                    <a:pt x="46467" y="34"/>
                    <a:pt x="36059" y="1"/>
                    <a:pt x="23250"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 name="Google Shape;170;p4"/>
            <p:cNvSpPr/>
            <p:nvPr/>
          </p:nvSpPr>
          <p:spPr>
            <a:xfrm>
              <a:off x="3092380" y="3317875"/>
              <a:ext cx="1123107" cy="4882"/>
            </a:xfrm>
            <a:custGeom>
              <a:avLst/>
              <a:gdLst/>
              <a:ahLst/>
              <a:cxnLst/>
              <a:rect l="l" t="t" r="r" b="b"/>
              <a:pathLst>
                <a:path w="46467" h="201" extrusionOk="0">
                  <a:moveTo>
                    <a:pt x="23250" y="0"/>
                  </a:moveTo>
                  <a:cubicBezTo>
                    <a:pt x="10408" y="0"/>
                    <a:pt x="0" y="33"/>
                    <a:pt x="0" y="100"/>
                  </a:cubicBezTo>
                  <a:cubicBezTo>
                    <a:pt x="0" y="167"/>
                    <a:pt x="10408" y="200"/>
                    <a:pt x="23250" y="200"/>
                  </a:cubicBezTo>
                  <a:cubicBezTo>
                    <a:pt x="36059" y="200"/>
                    <a:pt x="46467" y="167"/>
                    <a:pt x="46467" y="100"/>
                  </a:cubicBezTo>
                  <a:cubicBezTo>
                    <a:pt x="46467" y="33"/>
                    <a:pt x="36059" y="0"/>
                    <a:pt x="23250"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 name="Google Shape;171;p4"/>
            <p:cNvSpPr/>
            <p:nvPr/>
          </p:nvSpPr>
          <p:spPr>
            <a:xfrm>
              <a:off x="3876841" y="3389159"/>
              <a:ext cx="235464" cy="489369"/>
            </a:xfrm>
            <a:custGeom>
              <a:avLst/>
              <a:gdLst/>
              <a:ahLst/>
              <a:cxnLst/>
              <a:rect l="l" t="t" r="r" b="b"/>
              <a:pathLst>
                <a:path w="9742" h="20149" extrusionOk="0">
                  <a:moveTo>
                    <a:pt x="9741" y="1"/>
                  </a:moveTo>
                  <a:lnTo>
                    <a:pt x="1" y="20148"/>
                  </a:lnTo>
                  <a:lnTo>
                    <a:pt x="6972" y="20148"/>
                  </a:lnTo>
                  <a:lnTo>
                    <a:pt x="9741" y="1"/>
                  </a:ln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 name="Google Shape;172;p4"/>
            <p:cNvSpPr/>
            <p:nvPr/>
          </p:nvSpPr>
          <p:spPr>
            <a:xfrm>
              <a:off x="4045354" y="3391588"/>
              <a:ext cx="452317" cy="489369"/>
            </a:xfrm>
            <a:custGeom>
              <a:avLst/>
              <a:gdLst/>
              <a:ahLst/>
              <a:cxnLst/>
              <a:rect l="l" t="t" r="r" b="b"/>
              <a:pathLst>
                <a:path w="18714" h="20149" extrusionOk="0">
                  <a:moveTo>
                    <a:pt x="2769" y="1"/>
                  </a:moveTo>
                  <a:lnTo>
                    <a:pt x="0" y="20148"/>
                  </a:lnTo>
                  <a:lnTo>
                    <a:pt x="18714" y="4938"/>
                  </a:lnTo>
                  <a:lnTo>
                    <a:pt x="2769"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 name="Google Shape;173;p4"/>
            <p:cNvSpPr/>
            <p:nvPr/>
          </p:nvSpPr>
          <p:spPr>
            <a:xfrm>
              <a:off x="3613195" y="538996"/>
              <a:ext cx="62915" cy="163698"/>
            </a:xfrm>
            <a:custGeom>
              <a:avLst/>
              <a:gdLst/>
              <a:ahLst/>
              <a:cxnLst/>
              <a:rect l="l" t="t" r="r" b="b"/>
              <a:pathLst>
                <a:path w="2603" h="6740" extrusionOk="0">
                  <a:moveTo>
                    <a:pt x="1135" y="1"/>
                  </a:moveTo>
                  <a:lnTo>
                    <a:pt x="1" y="6739"/>
                  </a:lnTo>
                  <a:lnTo>
                    <a:pt x="1435" y="6739"/>
                  </a:lnTo>
                  <a:lnTo>
                    <a:pt x="2603" y="1"/>
                  </a:lnTo>
                  <a:close/>
                </a:path>
              </a:pathLst>
            </a:custGeom>
            <a:solidFill>
              <a:srgbClr val="CE453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 name="Google Shape;174;p4"/>
            <p:cNvSpPr/>
            <p:nvPr/>
          </p:nvSpPr>
          <p:spPr>
            <a:xfrm>
              <a:off x="1932993" y="1581610"/>
              <a:ext cx="158869" cy="170717"/>
            </a:xfrm>
            <a:custGeom>
              <a:avLst/>
              <a:gdLst/>
              <a:ahLst/>
              <a:cxnLst/>
              <a:rect l="l" t="t" r="r" b="b"/>
              <a:pathLst>
                <a:path w="6573" h="7029" extrusionOk="0">
                  <a:moveTo>
                    <a:pt x="3559" y="1"/>
                  </a:moveTo>
                  <a:cubicBezTo>
                    <a:pt x="3518" y="1"/>
                    <a:pt x="3477" y="2"/>
                    <a:pt x="3436" y="4"/>
                  </a:cubicBezTo>
                  <a:cubicBezTo>
                    <a:pt x="2002" y="104"/>
                    <a:pt x="768" y="1071"/>
                    <a:pt x="368" y="2439"/>
                  </a:cubicBezTo>
                  <a:cubicBezTo>
                    <a:pt x="1" y="3840"/>
                    <a:pt x="501" y="5307"/>
                    <a:pt x="1602" y="6208"/>
                  </a:cubicBezTo>
                  <a:cubicBezTo>
                    <a:pt x="2306" y="6747"/>
                    <a:pt x="3165" y="7028"/>
                    <a:pt x="4026" y="7028"/>
                  </a:cubicBezTo>
                  <a:cubicBezTo>
                    <a:pt x="4507" y="7028"/>
                    <a:pt x="4989" y="6940"/>
                    <a:pt x="5445" y="6761"/>
                  </a:cubicBezTo>
                  <a:lnTo>
                    <a:pt x="5445" y="6761"/>
                  </a:lnTo>
                  <a:cubicBezTo>
                    <a:pt x="5442" y="6766"/>
                    <a:pt x="5440" y="6770"/>
                    <a:pt x="5438" y="6775"/>
                  </a:cubicBezTo>
                  <a:lnTo>
                    <a:pt x="5571" y="6708"/>
                  </a:lnTo>
                  <a:lnTo>
                    <a:pt x="5571" y="6708"/>
                  </a:lnTo>
                  <a:cubicBezTo>
                    <a:pt x="5529" y="6727"/>
                    <a:pt x="5487" y="6744"/>
                    <a:pt x="5445" y="6761"/>
                  </a:cubicBezTo>
                  <a:lnTo>
                    <a:pt x="5445" y="6761"/>
                  </a:lnTo>
                  <a:cubicBezTo>
                    <a:pt x="5908" y="5798"/>
                    <a:pt x="6239" y="4768"/>
                    <a:pt x="6405" y="3706"/>
                  </a:cubicBezTo>
                  <a:cubicBezTo>
                    <a:pt x="6572" y="2605"/>
                    <a:pt x="6205" y="1505"/>
                    <a:pt x="5471" y="737"/>
                  </a:cubicBezTo>
                  <a:cubicBezTo>
                    <a:pt x="4936" y="265"/>
                    <a:pt x="4252" y="1"/>
                    <a:pt x="3559"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 name="Google Shape;175;p4"/>
            <p:cNvSpPr/>
            <p:nvPr/>
          </p:nvSpPr>
          <p:spPr>
            <a:xfrm>
              <a:off x="2043450" y="1719369"/>
              <a:ext cx="35506" cy="34100"/>
            </a:xfrm>
            <a:custGeom>
              <a:avLst/>
              <a:gdLst/>
              <a:ahLst/>
              <a:cxnLst/>
              <a:rect l="l" t="t" r="r" b="b"/>
              <a:pathLst>
                <a:path w="1469" h="1404" extrusionOk="0">
                  <a:moveTo>
                    <a:pt x="1461" y="1"/>
                  </a:moveTo>
                  <a:cubicBezTo>
                    <a:pt x="1390" y="1"/>
                    <a:pt x="1221" y="450"/>
                    <a:pt x="835" y="836"/>
                  </a:cubicBezTo>
                  <a:cubicBezTo>
                    <a:pt x="468" y="1237"/>
                    <a:pt x="1" y="1370"/>
                    <a:pt x="1" y="1403"/>
                  </a:cubicBezTo>
                  <a:cubicBezTo>
                    <a:pt x="801" y="1403"/>
                    <a:pt x="1402" y="770"/>
                    <a:pt x="1468" y="2"/>
                  </a:cubicBezTo>
                  <a:cubicBezTo>
                    <a:pt x="1466" y="1"/>
                    <a:pt x="1464" y="1"/>
                    <a:pt x="1461" y="1"/>
                  </a:cubicBezTo>
                  <a:close/>
                </a:path>
              </a:pathLst>
            </a:custGeom>
            <a:solidFill>
              <a:srgbClr val="FF725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 name="Google Shape;176;p4"/>
            <p:cNvSpPr/>
            <p:nvPr/>
          </p:nvSpPr>
          <p:spPr>
            <a:xfrm>
              <a:off x="1928957" y="1745818"/>
              <a:ext cx="123388" cy="123696"/>
            </a:xfrm>
            <a:custGeom>
              <a:avLst/>
              <a:gdLst/>
              <a:ahLst/>
              <a:cxnLst/>
              <a:rect l="l" t="t" r="r" b="b"/>
              <a:pathLst>
                <a:path w="5105" h="5093" extrusionOk="0">
                  <a:moveTo>
                    <a:pt x="4854" y="0"/>
                  </a:moveTo>
                  <a:cubicBezTo>
                    <a:pt x="4816" y="0"/>
                    <a:pt x="4777" y="4"/>
                    <a:pt x="4738" y="14"/>
                  </a:cubicBezTo>
                  <a:cubicBezTo>
                    <a:pt x="4371" y="81"/>
                    <a:pt x="4070" y="281"/>
                    <a:pt x="3837" y="548"/>
                  </a:cubicBezTo>
                  <a:cubicBezTo>
                    <a:pt x="3503" y="948"/>
                    <a:pt x="3303" y="1415"/>
                    <a:pt x="3270" y="1949"/>
                  </a:cubicBezTo>
                  <a:cubicBezTo>
                    <a:pt x="3203" y="2549"/>
                    <a:pt x="3103" y="3150"/>
                    <a:pt x="2936" y="3717"/>
                  </a:cubicBezTo>
                  <a:cubicBezTo>
                    <a:pt x="2803" y="4284"/>
                    <a:pt x="2336" y="4718"/>
                    <a:pt x="1802" y="4884"/>
                  </a:cubicBezTo>
                  <a:cubicBezTo>
                    <a:pt x="1749" y="4892"/>
                    <a:pt x="1696" y="4896"/>
                    <a:pt x="1643" y="4896"/>
                  </a:cubicBezTo>
                  <a:cubicBezTo>
                    <a:pt x="1231" y="4896"/>
                    <a:pt x="838" y="4672"/>
                    <a:pt x="601" y="4317"/>
                  </a:cubicBezTo>
                  <a:cubicBezTo>
                    <a:pt x="401" y="4050"/>
                    <a:pt x="234" y="3750"/>
                    <a:pt x="134" y="3450"/>
                  </a:cubicBezTo>
                  <a:cubicBezTo>
                    <a:pt x="101" y="3350"/>
                    <a:pt x="68" y="3216"/>
                    <a:pt x="1" y="3116"/>
                  </a:cubicBezTo>
                  <a:lnTo>
                    <a:pt x="1" y="3116"/>
                  </a:lnTo>
                  <a:cubicBezTo>
                    <a:pt x="1" y="3250"/>
                    <a:pt x="1" y="3350"/>
                    <a:pt x="68" y="3483"/>
                  </a:cubicBezTo>
                  <a:cubicBezTo>
                    <a:pt x="134" y="3817"/>
                    <a:pt x="268" y="4150"/>
                    <a:pt x="468" y="4417"/>
                  </a:cubicBezTo>
                  <a:cubicBezTo>
                    <a:pt x="601" y="4617"/>
                    <a:pt x="801" y="4784"/>
                    <a:pt x="1002" y="4918"/>
                  </a:cubicBezTo>
                  <a:cubicBezTo>
                    <a:pt x="1195" y="5028"/>
                    <a:pt x="1434" y="5093"/>
                    <a:pt x="1681" y="5093"/>
                  </a:cubicBezTo>
                  <a:cubicBezTo>
                    <a:pt x="1733" y="5093"/>
                    <a:pt x="1784" y="5090"/>
                    <a:pt x="1836" y="5084"/>
                  </a:cubicBezTo>
                  <a:cubicBezTo>
                    <a:pt x="2469" y="4918"/>
                    <a:pt x="2970" y="4417"/>
                    <a:pt x="3136" y="3784"/>
                  </a:cubicBezTo>
                  <a:cubicBezTo>
                    <a:pt x="3303" y="3183"/>
                    <a:pt x="3403" y="2583"/>
                    <a:pt x="3470" y="1982"/>
                  </a:cubicBezTo>
                  <a:cubicBezTo>
                    <a:pt x="3503" y="1482"/>
                    <a:pt x="3670" y="1015"/>
                    <a:pt x="3970" y="648"/>
                  </a:cubicBezTo>
                  <a:cubicBezTo>
                    <a:pt x="4171" y="381"/>
                    <a:pt x="4437" y="181"/>
                    <a:pt x="4738" y="114"/>
                  </a:cubicBezTo>
                  <a:cubicBezTo>
                    <a:pt x="4971" y="48"/>
                    <a:pt x="5105" y="48"/>
                    <a:pt x="5105" y="48"/>
                  </a:cubicBezTo>
                  <a:cubicBezTo>
                    <a:pt x="5034" y="24"/>
                    <a:pt x="4946" y="0"/>
                    <a:pt x="485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77" name="Google Shape;177;p4"/>
          <p:cNvGrpSpPr/>
          <p:nvPr/>
        </p:nvGrpSpPr>
        <p:grpSpPr>
          <a:xfrm rot="-5400000">
            <a:off x="7668782" y="-1007185"/>
            <a:ext cx="1923589" cy="4155628"/>
            <a:chOff x="7350442" y="2608992"/>
            <a:chExt cx="777239" cy="1673160"/>
          </a:xfrm>
        </p:grpSpPr>
        <p:sp>
          <p:nvSpPr>
            <p:cNvPr id="178" name="Google Shape;178;p4"/>
            <p:cNvSpPr/>
            <p:nvPr/>
          </p:nvSpPr>
          <p:spPr>
            <a:xfrm>
              <a:off x="7486745" y="2608992"/>
              <a:ext cx="300894" cy="898874"/>
            </a:xfrm>
            <a:custGeom>
              <a:avLst/>
              <a:gdLst/>
              <a:ahLst/>
              <a:cxnLst/>
              <a:rect l="l" t="t" r="r" b="b"/>
              <a:pathLst>
                <a:path w="300894" h="898874" extrusionOk="0">
                  <a:moveTo>
                    <a:pt x="16764" y="858488"/>
                  </a:moveTo>
                  <a:cubicBezTo>
                    <a:pt x="7334" y="860203"/>
                    <a:pt x="0" y="868585"/>
                    <a:pt x="0" y="878491"/>
                  </a:cubicBezTo>
                  <a:cubicBezTo>
                    <a:pt x="0" y="889730"/>
                    <a:pt x="9144" y="898874"/>
                    <a:pt x="20288" y="898874"/>
                  </a:cubicBezTo>
                  <a:cubicBezTo>
                    <a:pt x="31528" y="898874"/>
                    <a:pt x="40672" y="889730"/>
                    <a:pt x="40672" y="878491"/>
                  </a:cubicBezTo>
                  <a:cubicBezTo>
                    <a:pt x="40672" y="868585"/>
                    <a:pt x="33433" y="860203"/>
                    <a:pt x="23908" y="858488"/>
                  </a:cubicBezTo>
                  <a:lnTo>
                    <a:pt x="23908" y="733997"/>
                  </a:lnTo>
                  <a:lnTo>
                    <a:pt x="300895" y="457009"/>
                  </a:lnTo>
                  <a:lnTo>
                    <a:pt x="300895" y="0"/>
                  </a:lnTo>
                  <a:lnTo>
                    <a:pt x="293751" y="0"/>
                  </a:lnTo>
                  <a:lnTo>
                    <a:pt x="293751" y="454057"/>
                  </a:lnTo>
                  <a:lnTo>
                    <a:pt x="16764" y="731044"/>
                  </a:lnTo>
                  <a:lnTo>
                    <a:pt x="16764" y="858488"/>
                  </a:lnTo>
                  <a:close/>
                  <a:moveTo>
                    <a:pt x="33528" y="878491"/>
                  </a:moveTo>
                  <a:cubicBezTo>
                    <a:pt x="33528" y="885825"/>
                    <a:pt x="27622" y="891730"/>
                    <a:pt x="20288" y="891730"/>
                  </a:cubicBezTo>
                  <a:cubicBezTo>
                    <a:pt x="13049" y="891730"/>
                    <a:pt x="7144" y="885825"/>
                    <a:pt x="7144" y="878491"/>
                  </a:cubicBezTo>
                  <a:cubicBezTo>
                    <a:pt x="7144" y="872490"/>
                    <a:pt x="11239" y="867347"/>
                    <a:pt x="16764" y="865918"/>
                  </a:cubicBezTo>
                  <a:cubicBezTo>
                    <a:pt x="17907" y="865537"/>
                    <a:pt x="19050" y="865346"/>
                    <a:pt x="20288" y="865346"/>
                  </a:cubicBezTo>
                  <a:cubicBezTo>
                    <a:pt x="21526" y="865346"/>
                    <a:pt x="22765" y="865537"/>
                    <a:pt x="23908" y="865918"/>
                  </a:cubicBezTo>
                  <a:cubicBezTo>
                    <a:pt x="29527" y="867442"/>
                    <a:pt x="33528" y="872490"/>
                    <a:pt x="33528" y="878491"/>
                  </a:cubicBezTo>
                  <a:close/>
                </a:path>
              </a:pathLst>
            </a:custGeom>
            <a:solidFill>
              <a:schemeClr val="accent1"/>
            </a:solidFill>
            <a:ln>
              <a:noFill/>
            </a:ln>
            <a:effectLst>
              <a:outerShdw blurRad="200025" dist="19050" dir="5400000" algn="bl" rotWithShape="0">
                <a:schemeClr val="accent1">
                  <a:alpha val="66666"/>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9" name="Google Shape;179;p4"/>
            <p:cNvSpPr/>
            <p:nvPr/>
          </p:nvSpPr>
          <p:spPr>
            <a:xfrm>
              <a:off x="7430357" y="3185731"/>
              <a:ext cx="149161" cy="440054"/>
            </a:xfrm>
            <a:custGeom>
              <a:avLst/>
              <a:gdLst/>
              <a:ahLst/>
              <a:cxnLst/>
              <a:rect l="l" t="t" r="r" b="b"/>
              <a:pathLst>
                <a:path w="149161" h="440054" extrusionOk="0">
                  <a:moveTo>
                    <a:pt x="123349" y="30861"/>
                  </a:moveTo>
                  <a:cubicBezTo>
                    <a:pt x="125921" y="32575"/>
                    <a:pt x="129064" y="33528"/>
                    <a:pt x="132397" y="33528"/>
                  </a:cubicBezTo>
                  <a:cubicBezTo>
                    <a:pt x="141637" y="33528"/>
                    <a:pt x="149162" y="26003"/>
                    <a:pt x="149162" y="16764"/>
                  </a:cubicBezTo>
                  <a:cubicBezTo>
                    <a:pt x="149162" y="7525"/>
                    <a:pt x="141637" y="0"/>
                    <a:pt x="132397" y="0"/>
                  </a:cubicBezTo>
                  <a:cubicBezTo>
                    <a:pt x="123158" y="0"/>
                    <a:pt x="115634" y="7525"/>
                    <a:pt x="115634" y="16764"/>
                  </a:cubicBezTo>
                  <a:cubicBezTo>
                    <a:pt x="115634" y="20098"/>
                    <a:pt x="116586" y="23146"/>
                    <a:pt x="118301" y="25813"/>
                  </a:cubicBezTo>
                  <a:lnTo>
                    <a:pt x="16764" y="127349"/>
                  </a:lnTo>
                  <a:lnTo>
                    <a:pt x="16764" y="399669"/>
                  </a:lnTo>
                  <a:cubicBezTo>
                    <a:pt x="7334" y="401384"/>
                    <a:pt x="0" y="409765"/>
                    <a:pt x="0" y="419671"/>
                  </a:cubicBezTo>
                  <a:cubicBezTo>
                    <a:pt x="0" y="430911"/>
                    <a:pt x="9144" y="440055"/>
                    <a:pt x="20288" y="440055"/>
                  </a:cubicBezTo>
                  <a:cubicBezTo>
                    <a:pt x="31528" y="440055"/>
                    <a:pt x="40672" y="430911"/>
                    <a:pt x="40672" y="419671"/>
                  </a:cubicBezTo>
                  <a:cubicBezTo>
                    <a:pt x="40672" y="409765"/>
                    <a:pt x="33433" y="401384"/>
                    <a:pt x="23908" y="399669"/>
                  </a:cubicBezTo>
                  <a:lnTo>
                    <a:pt x="23908" y="130302"/>
                  </a:lnTo>
                  <a:lnTo>
                    <a:pt x="123349" y="30861"/>
                  </a:lnTo>
                  <a:close/>
                  <a:moveTo>
                    <a:pt x="33623" y="419671"/>
                  </a:moveTo>
                  <a:cubicBezTo>
                    <a:pt x="33623" y="427006"/>
                    <a:pt x="27718" y="432911"/>
                    <a:pt x="20384" y="432911"/>
                  </a:cubicBezTo>
                  <a:cubicBezTo>
                    <a:pt x="13145" y="432911"/>
                    <a:pt x="7239" y="427006"/>
                    <a:pt x="7239" y="419671"/>
                  </a:cubicBezTo>
                  <a:cubicBezTo>
                    <a:pt x="7239" y="413671"/>
                    <a:pt x="11335" y="408527"/>
                    <a:pt x="16859" y="407098"/>
                  </a:cubicBezTo>
                  <a:cubicBezTo>
                    <a:pt x="18002" y="406717"/>
                    <a:pt x="19145" y="406527"/>
                    <a:pt x="20384" y="406527"/>
                  </a:cubicBezTo>
                  <a:cubicBezTo>
                    <a:pt x="21622" y="406527"/>
                    <a:pt x="22860" y="406717"/>
                    <a:pt x="24003" y="407098"/>
                  </a:cubicBezTo>
                  <a:cubicBezTo>
                    <a:pt x="29623" y="408622"/>
                    <a:pt x="33623" y="413671"/>
                    <a:pt x="33623" y="419671"/>
                  </a:cubicBezTo>
                  <a:close/>
                </a:path>
              </a:pathLst>
            </a:custGeom>
            <a:solidFill>
              <a:schemeClr val="accent1"/>
            </a:solidFill>
            <a:ln>
              <a:noFill/>
            </a:ln>
            <a:effectLst>
              <a:outerShdw blurRad="200025" dist="19050" dir="5400000" algn="bl" rotWithShape="0">
                <a:schemeClr val="accent1">
                  <a:alpha val="66666"/>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0" name="Google Shape;180;p4"/>
            <p:cNvSpPr/>
            <p:nvPr/>
          </p:nvSpPr>
          <p:spPr>
            <a:xfrm>
              <a:off x="7350442" y="2713767"/>
              <a:ext cx="389000" cy="777335"/>
            </a:xfrm>
            <a:custGeom>
              <a:avLst/>
              <a:gdLst/>
              <a:ahLst/>
              <a:cxnLst/>
              <a:rect l="l" t="t" r="r" b="b"/>
              <a:pathLst>
                <a:path w="389000" h="777335" extrusionOk="0">
                  <a:moveTo>
                    <a:pt x="297466" y="400812"/>
                  </a:moveTo>
                  <a:lnTo>
                    <a:pt x="188976" y="400812"/>
                  </a:lnTo>
                  <a:lnTo>
                    <a:pt x="16669" y="573024"/>
                  </a:lnTo>
                  <a:lnTo>
                    <a:pt x="16669" y="736949"/>
                  </a:lnTo>
                  <a:cubicBezTo>
                    <a:pt x="7144" y="738664"/>
                    <a:pt x="0" y="747046"/>
                    <a:pt x="0" y="757047"/>
                  </a:cubicBezTo>
                  <a:cubicBezTo>
                    <a:pt x="0" y="768191"/>
                    <a:pt x="9049" y="777335"/>
                    <a:pt x="20288" y="777335"/>
                  </a:cubicBezTo>
                  <a:cubicBezTo>
                    <a:pt x="31432" y="777335"/>
                    <a:pt x="40576" y="768191"/>
                    <a:pt x="40576" y="757047"/>
                  </a:cubicBezTo>
                  <a:cubicBezTo>
                    <a:pt x="40576" y="747046"/>
                    <a:pt x="33242" y="738664"/>
                    <a:pt x="23813" y="736949"/>
                  </a:cubicBezTo>
                  <a:lnTo>
                    <a:pt x="23813" y="575977"/>
                  </a:lnTo>
                  <a:lnTo>
                    <a:pt x="191929" y="407956"/>
                  </a:lnTo>
                  <a:lnTo>
                    <a:pt x="300418" y="407956"/>
                  </a:lnTo>
                  <a:lnTo>
                    <a:pt x="372237" y="336042"/>
                  </a:lnTo>
                  <a:lnTo>
                    <a:pt x="372237" y="40291"/>
                  </a:lnTo>
                  <a:cubicBezTo>
                    <a:pt x="381667" y="38576"/>
                    <a:pt x="389001" y="30289"/>
                    <a:pt x="389001" y="20288"/>
                  </a:cubicBezTo>
                  <a:cubicBezTo>
                    <a:pt x="389001" y="9049"/>
                    <a:pt x="379857" y="0"/>
                    <a:pt x="368713" y="0"/>
                  </a:cubicBezTo>
                  <a:cubicBezTo>
                    <a:pt x="357473" y="0"/>
                    <a:pt x="348329" y="9049"/>
                    <a:pt x="348329" y="20288"/>
                  </a:cubicBezTo>
                  <a:cubicBezTo>
                    <a:pt x="348329" y="30289"/>
                    <a:pt x="355568" y="38576"/>
                    <a:pt x="365093" y="40291"/>
                  </a:cubicBezTo>
                  <a:lnTo>
                    <a:pt x="365093" y="333089"/>
                  </a:lnTo>
                  <a:lnTo>
                    <a:pt x="297466" y="400812"/>
                  </a:lnTo>
                  <a:close/>
                  <a:moveTo>
                    <a:pt x="33433" y="757047"/>
                  </a:moveTo>
                  <a:cubicBezTo>
                    <a:pt x="33433" y="764286"/>
                    <a:pt x="27527" y="770192"/>
                    <a:pt x="20288" y="770192"/>
                  </a:cubicBezTo>
                  <a:cubicBezTo>
                    <a:pt x="13049" y="770192"/>
                    <a:pt x="7144" y="764286"/>
                    <a:pt x="7144" y="757047"/>
                  </a:cubicBezTo>
                  <a:cubicBezTo>
                    <a:pt x="7144" y="750951"/>
                    <a:pt x="11144" y="745903"/>
                    <a:pt x="16669" y="744379"/>
                  </a:cubicBezTo>
                  <a:cubicBezTo>
                    <a:pt x="17812" y="743998"/>
                    <a:pt x="19050" y="743807"/>
                    <a:pt x="20288" y="743807"/>
                  </a:cubicBezTo>
                  <a:cubicBezTo>
                    <a:pt x="21526" y="743807"/>
                    <a:pt x="22669" y="743998"/>
                    <a:pt x="23813" y="744379"/>
                  </a:cubicBezTo>
                  <a:cubicBezTo>
                    <a:pt x="29337" y="745808"/>
                    <a:pt x="33433" y="750951"/>
                    <a:pt x="33433" y="757047"/>
                  </a:cubicBezTo>
                  <a:close/>
                  <a:moveTo>
                    <a:pt x="355473" y="20288"/>
                  </a:moveTo>
                  <a:cubicBezTo>
                    <a:pt x="355473" y="13049"/>
                    <a:pt x="361379" y="7144"/>
                    <a:pt x="368713" y="7144"/>
                  </a:cubicBezTo>
                  <a:cubicBezTo>
                    <a:pt x="375952" y="7144"/>
                    <a:pt x="381857" y="13049"/>
                    <a:pt x="381857" y="20288"/>
                  </a:cubicBezTo>
                  <a:cubicBezTo>
                    <a:pt x="381857" y="26289"/>
                    <a:pt x="377761" y="31432"/>
                    <a:pt x="372237" y="32861"/>
                  </a:cubicBezTo>
                  <a:cubicBezTo>
                    <a:pt x="371094" y="33242"/>
                    <a:pt x="369951" y="33433"/>
                    <a:pt x="368713" y="33433"/>
                  </a:cubicBezTo>
                  <a:cubicBezTo>
                    <a:pt x="367474" y="33433"/>
                    <a:pt x="366236" y="33242"/>
                    <a:pt x="365093" y="32861"/>
                  </a:cubicBezTo>
                  <a:cubicBezTo>
                    <a:pt x="359473" y="31337"/>
                    <a:pt x="355473" y="26289"/>
                    <a:pt x="355473" y="20288"/>
                  </a:cubicBezTo>
                  <a:close/>
                </a:path>
              </a:pathLst>
            </a:custGeom>
            <a:solidFill>
              <a:schemeClr val="accent1"/>
            </a:solidFill>
            <a:ln>
              <a:noFill/>
            </a:ln>
            <a:effectLst>
              <a:outerShdw blurRad="200025" dist="19050" dir="5400000" algn="bl" rotWithShape="0">
                <a:schemeClr val="accent1">
                  <a:alpha val="66666"/>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1" name="Google Shape;181;p4"/>
            <p:cNvSpPr/>
            <p:nvPr/>
          </p:nvSpPr>
          <p:spPr>
            <a:xfrm>
              <a:off x="7860696" y="2608992"/>
              <a:ext cx="266985" cy="1341405"/>
            </a:xfrm>
            <a:custGeom>
              <a:avLst/>
              <a:gdLst/>
              <a:ahLst/>
              <a:cxnLst/>
              <a:rect l="l" t="t" r="r" b="b"/>
              <a:pathLst>
                <a:path w="266985" h="1341405" extrusionOk="0">
                  <a:moveTo>
                    <a:pt x="266986" y="744569"/>
                  </a:moveTo>
                  <a:lnTo>
                    <a:pt x="266986" y="0"/>
                  </a:lnTo>
                  <a:lnTo>
                    <a:pt x="259842" y="0"/>
                  </a:lnTo>
                  <a:lnTo>
                    <a:pt x="259842" y="741617"/>
                  </a:lnTo>
                  <a:lnTo>
                    <a:pt x="13145" y="988314"/>
                  </a:lnTo>
                  <a:lnTo>
                    <a:pt x="13145" y="1308259"/>
                  </a:lnTo>
                  <a:cubicBezTo>
                    <a:pt x="5620" y="1309878"/>
                    <a:pt x="0" y="1316546"/>
                    <a:pt x="0" y="1324642"/>
                  </a:cubicBezTo>
                  <a:cubicBezTo>
                    <a:pt x="0" y="1333881"/>
                    <a:pt x="7525" y="1341406"/>
                    <a:pt x="16764" y="1341406"/>
                  </a:cubicBezTo>
                  <a:cubicBezTo>
                    <a:pt x="26003" y="1341406"/>
                    <a:pt x="33528" y="1333881"/>
                    <a:pt x="33528" y="1324642"/>
                  </a:cubicBezTo>
                  <a:cubicBezTo>
                    <a:pt x="33528" y="1316641"/>
                    <a:pt x="27908" y="1309973"/>
                    <a:pt x="20384" y="1308259"/>
                  </a:cubicBezTo>
                  <a:lnTo>
                    <a:pt x="20384" y="991267"/>
                  </a:lnTo>
                  <a:lnTo>
                    <a:pt x="266986" y="744569"/>
                  </a:lnTo>
                  <a:close/>
                </a:path>
              </a:pathLst>
            </a:custGeom>
            <a:solidFill>
              <a:schemeClr val="accent1"/>
            </a:solidFill>
            <a:ln>
              <a:noFill/>
            </a:ln>
            <a:effectLst>
              <a:outerShdw blurRad="200025" dist="19050" dir="5400000" algn="bl" rotWithShape="0">
                <a:schemeClr val="accent1">
                  <a:alpha val="66666"/>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2" name="Google Shape;182;p4"/>
            <p:cNvSpPr/>
            <p:nvPr/>
          </p:nvSpPr>
          <p:spPr>
            <a:xfrm>
              <a:off x="7616094" y="2608992"/>
              <a:ext cx="370998" cy="1562195"/>
            </a:xfrm>
            <a:custGeom>
              <a:avLst/>
              <a:gdLst/>
              <a:ahLst/>
              <a:cxnLst/>
              <a:rect l="l" t="t" r="r" b="b"/>
              <a:pathLst>
                <a:path w="370998" h="1562195" extrusionOk="0">
                  <a:moveTo>
                    <a:pt x="158496" y="1521905"/>
                  </a:moveTo>
                  <a:lnTo>
                    <a:pt x="158496" y="1225868"/>
                  </a:lnTo>
                  <a:lnTo>
                    <a:pt x="95155" y="1162431"/>
                  </a:lnTo>
                  <a:lnTo>
                    <a:pt x="95155" y="939070"/>
                  </a:lnTo>
                  <a:lnTo>
                    <a:pt x="156210" y="878014"/>
                  </a:lnTo>
                  <a:lnTo>
                    <a:pt x="156210" y="839534"/>
                  </a:lnTo>
                  <a:lnTo>
                    <a:pt x="317659" y="678085"/>
                  </a:lnTo>
                  <a:cubicBezTo>
                    <a:pt x="320897" y="680466"/>
                    <a:pt x="324898" y="681800"/>
                    <a:pt x="329184" y="681800"/>
                  </a:cubicBezTo>
                  <a:cubicBezTo>
                    <a:pt x="340423" y="681800"/>
                    <a:pt x="349568" y="672655"/>
                    <a:pt x="349568" y="661511"/>
                  </a:cubicBezTo>
                  <a:cubicBezTo>
                    <a:pt x="349568" y="650272"/>
                    <a:pt x="340423" y="641128"/>
                    <a:pt x="329184" y="641128"/>
                  </a:cubicBezTo>
                  <a:cubicBezTo>
                    <a:pt x="318040" y="641128"/>
                    <a:pt x="308896" y="650272"/>
                    <a:pt x="308896" y="661511"/>
                  </a:cubicBezTo>
                  <a:cubicBezTo>
                    <a:pt x="308896" y="665797"/>
                    <a:pt x="310229" y="669798"/>
                    <a:pt x="312611" y="673037"/>
                  </a:cubicBezTo>
                  <a:lnTo>
                    <a:pt x="267843" y="717804"/>
                  </a:lnTo>
                  <a:lnTo>
                    <a:pt x="267843" y="635413"/>
                  </a:lnTo>
                  <a:lnTo>
                    <a:pt x="370999" y="532257"/>
                  </a:lnTo>
                  <a:lnTo>
                    <a:pt x="370999" y="273844"/>
                  </a:lnTo>
                  <a:lnTo>
                    <a:pt x="319183" y="222028"/>
                  </a:lnTo>
                  <a:lnTo>
                    <a:pt x="319183" y="0"/>
                  </a:lnTo>
                  <a:lnTo>
                    <a:pt x="312039" y="0"/>
                  </a:lnTo>
                  <a:lnTo>
                    <a:pt x="312039" y="503777"/>
                  </a:lnTo>
                  <a:lnTo>
                    <a:pt x="16669" y="799147"/>
                  </a:lnTo>
                  <a:lnTo>
                    <a:pt x="16669" y="1479995"/>
                  </a:lnTo>
                  <a:cubicBezTo>
                    <a:pt x="7144" y="1481709"/>
                    <a:pt x="0" y="1490091"/>
                    <a:pt x="0" y="1500092"/>
                  </a:cubicBezTo>
                  <a:cubicBezTo>
                    <a:pt x="0" y="1511237"/>
                    <a:pt x="9049" y="1520381"/>
                    <a:pt x="20288" y="1520381"/>
                  </a:cubicBezTo>
                  <a:cubicBezTo>
                    <a:pt x="31528" y="1520381"/>
                    <a:pt x="40577" y="1511237"/>
                    <a:pt x="40577" y="1500092"/>
                  </a:cubicBezTo>
                  <a:cubicBezTo>
                    <a:pt x="40577" y="1490091"/>
                    <a:pt x="33338" y="1481709"/>
                    <a:pt x="23813" y="1479995"/>
                  </a:cubicBezTo>
                  <a:lnTo>
                    <a:pt x="23813" y="802100"/>
                  </a:lnTo>
                  <a:lnTo>
                    <a:pt x="319183" y="506730"/>
                  </a:lnTo>
                  <a:lnTo>
                    <a:pt x="319183" y="232124"/>
                  </a:lnTo>
                  <a:lnTo>
                    <a:pt x="363855" y="276796"/>
                  </a:lnTo>
                  <a:lnTo>
                    <a:pt x="363855" y="529304"/>
                  </a:lnTo>
                  <a:lnTo>
                    <a:pt x="260699" y="632460"/>
                  </a:lnTo>
                  <a:lnTo>
                    <a:pt x="260699" y="724948"/>
                  </a:lnTo>
                  <a:lnTo>
                    <a:pt x="260699" y="724948"/>
                  </a:lnTo>
                  <a:lnTo>
                    <a:pt x="149066" y="836485"/>
                  </a:lnTo>
                  <a:lnTo>
                    <a:pt x="149066" y="874967"/>
                  </a:lnTo>
                  <a:lnTo>
                    <a:pt x="95155" y="928973"/>
                  </a:lnTo>
                  <a:lnTo>
                    <a:pt x="95155" y="821341"/>
                  </a:lnTo>
                  <a:lnTo>
                    <a:pt x="178498" y="738092"/>
                  </a:lnTo>
                  <a:cubicBezTo>
                    <a:pt x="181737" y="740473"/>
                    <a:pt x="185738" y="741807"/>
                    <a:pt x="190024" y="741807"/>
                  </a:cubicBezTo>
                  <a:cubicBezTo>
                    <a:pt x="201263" y="741807"/>
                    <a:pt x="210312" y="732663"/>
                    <a:pt x="210312" y="721423"/>
                  </a:cubicBezTo>
                  <a:cubicBezTo>
                    <a:pt x="210312" y="710279"/>
                    <a:pt x="201263" y="701135"/>
                    <a:pt x="190024" y="701135"/>
                  </a:cubicBezTo>
                  <a:cubicBezTo>
                    <a:pt x="178784" y="701135"/>
                    <a:pt x="169736" y="710279"/>
                    <a:pt x="169736" y="721423"/>
                  </a:cubicBezTo>
                  <a:cubicBezTo>
                    <a:pt x="169736" y="725805"/>
                    <a:pt x="171069" y="729805"/>
                    <a:pt x="173355" y="733044"/>
                  </a:cubicBezTo>
                  <a:lnTo>
                    <a:pt x="88011" y="818388"/>
                  </a:lnTo>
                  <a:lnTo>
                    <a:pt x="88011" y="1165384"/>
                  </a:lnTo>
                  <a:lnTo>
                    <a:pt x="151352" y="1228820"/>
                  </a:lnTo>
                  <a:lnTo>
                    <a:pt x="151352" y="1521905"/>
                  </a:lnTo>
                  <a:cubicBezTo>
                    <a:pt x="141732" y="1523524"/>
                    <a:pt x="134493" y="1531906"/>
                    <a:pt x="134493" y="1541907"/>
                  </a:cubicBezTo>
                  <a:cubicBezTo>
                    <a:pt x="134493" y="1553147"/>
                    <a:pt x="143542" y="1562195"/>
                    <a:pt x="154781" y="1562195"/>
                  </a:cubicBezTo>
                  <a:cubicBezTo>
                    <a:pt x="166021" y="1562195"/>
                    <a:pt x="175070" y="1553147"/>
                    <a:pt x="175070" y="1541907"/>
                  </a:cubicBezTo>
                  <a:cubicBezTo>
                    <a:pt x="175070" y="1532001"/>
                    <a:pt x="167926" y="1523714"/>
                    <a:pt x="158496" y="1521905"/>
                  </a:cubicBezTo>
                  <a:close/>
                  <a:moveTo>
                    <a:pt x="316039" y="661511"/>
                  </a:moveTo>
                  <a:cubicBezTo>
                    <a:pt x="316039" y="654177"/>
                    <a:pt x="321945" y="648272"/>
                    <a:pt x="329184" y="648272"/>
                  </a:cubicBezTo>
                  <a:cubicBezTo>
                    <a:pt x="336518" y="648272"/>
                    <a:pt x="342424" y="654177"/>
                    <a:pt x="342424" y="661511"/>
                  </a:cubicBezTo>
                  <a:cubicBezTo>
                    <a:pt x="342424" y="668750"/>
                    <a:pt x="336518" y="674656"/>
                    <a:pt x="329184" y="674656"/>
                  </a:cubicBezTo>
                  <a:cubicBezTo>
                    <a:pt x="326898" y="674656"/>
                    <a:pt x="324707" y="674084"/>
                    <a:pt x="322802" y="672941"/>
                  </a:cubicBezTo>
                  <a:cubicBezTo>
                    <a:pt x="320707" y="671798"/>
                    <a:pt x="318897" y="669988"/>
                    <a:pt x="317754" y="667893"/>
                  </a:cubicBezTo>
                  <a:cubicBezTo>
                    <a:pt x="316611" y="665988"/>
                    <a:pt x="316039" y="663797"/>
                    <a:pt x="316039" y="661511"/>
                  </a:cubicBezTo>
                  <a:close/>
                  <a:moveTo>
                    <a:pt x="33433" y="1500092"/>
                  </a:moveTo>
                  <a:cubicBezTo>
                    <a:pt x="33433" y="1507331"/>
                    <a:pt x="27527" y="1513237"/>
                    <a:pt x="20288" y="1513237"/>
                  </a:cubicBezTo>
                  <a:cubicBezTo>
                    <a:pt x="13049" y="1513237"/>
                    <a:pt x="7144" y="1507331"/>
                    <a:pt x="7144" y="1500092"/>
                  </a:cubicBezTo>
                  <a:cubicBezTo>
                    <a:pt x="7144" y="1493996"/>
                    <a:pt x="11144" y="1488948"/>
                    <a:pt x="16669" y="1487424"/>
                  </a:cubicBezTo>
                  <a:cubicBezTo>
                    <a:pt x="17812" y="1487043"/>
                    <a:pt x="19050" y="1486853"/>
                    <a:pt x="20288" y="1486853"/>
                  </a:cubicBezTo>
                  <a:cubicBezTo>
                    <a:pt x="21527" y="1486853"/>
                    <a:pt x="22670" y="1487043"/>
                    <a:pt x="23813" y="1487424"/>
                  </a:cubicBezTo>
                  <a:cubicBezTo>
                    <a:pt x="29337" y="1488853"/>
                    <a:pt x="33433" y="1493996"/>
                    <a:pt x="33433" y="1500092"/>
                  </a:cubicBezTo>
                  <a:close/>
                  <a:moveTo>
                    <a:pt x="176879" y="721423"/>
                  </a:moveTo>
                  <a:cubicBezTo>
                    <a:pt x="176879" y="714184"/>
                    <a:pt x="182785" y="708279"/>
                    <a:pt x="190024" y="708279"/>
                  </a:cubicBezTo>
                  <a:cubicBezTo>
                    <a:pt x="197263" y="708279"/>
                    <a:pt x="203168" y="714184"/>
                    <a:pt x="203168" y="721423"/>
                  </a:cubicBezTo>
                  <a:cubicBezTo>
                    <a:pt x="203168" y="728758"/>
                    <a:pt x="197263" y="734663"/>
                    <a:pt x="190024" y="734663"/>
                  </a:cubicBezTo>
                  <a:cubicBezTo>
                    <a:pt x="187738" y="734663"/>
                    <a:pt x="185547" y="734092"/>
                    <a:pt x="183642" y="732949"/>
                  </a:cubicBezTo>
                  <a:cubicBezTo>
                    <a:pt x="181546" y="731806"/>
                    <a:pt x="179737" y="730091"/>
                    <a:pt x="178594" y="727901"/>
                  </a:cubicBezTo>
                  <a:cubicBezTo>
                    <a:pt x="177451" y="725996"/>
                    <a:pt x="176879" y="723805"/>
                    <a:pt x="176879" y="721423"/>
                  </a:cubicBezTo>
                  <a:close/>
                  <a:moveTo>
                    <a:pt x="154781" y="1555052"/>
                  </a:moveTo>
                  <a:cubicBezTo>
                    <a:pt x="147542" y="1555052"/>
                    <a:pt x="141637" y="1549146"/>
                    <a:pt x="141637" y="1541907"/>
                  </a:cubicBezTo>
                  <a:cubicBezTo>
                    <a:pt x="141637" y="1535811"/>
                    <a:pt x="145733" y="1530763"/>
                    <a:pt x="151352" y="1529239"/>
                  </a:cubicBezTo>
                  <a:cubicBezTo>
                    <a:pt x="152495" y="1528953"/>
                    <a:pt x="153638" y="1528763"/>
                    <a:pt x="154781" y="1528763"/>
                  </a:cubicBezTo>
                  <a:cubicBezTo>
                    <a:pt x="156115" y="1528763"/>
                    <a:pt x="157353" y="1528953"/>
                    <a:pt x="158496" y="1529334"/>
                  </a:cubicBezTo>
                  <a:cubicBezTo>
                    <a:pt x="163925" y="1530953"/>
                    <a:pt x="167926" y="1536002"/>
                    <a:pt x="167926" y="1541907"/>
                  </a:cubicBezTo>
                  <a:cubicBezTo>
                    <a:pt x="167926" y="1549146"/>
                    <a:pt x="162020" y="1555052"/>
                    <a:pt x="154781" y="1555052"/>
                  </a:cubicBezTo>
                  <a:close/>
                </a:path>
              </a:pathLst>
            </a:custGeom>
            <a:solidFill>
              <a:schemeClr val="accent1"/>
            </a:solidFill>
            <a:ln>
              <a:noFill/>
            </a:ln>
            <a:effectLst>
              <a:outerShdw blurRad="200025" dist="19050" dir="5400000" algn="bl" rotWithShape="0">
                <a:schemeClr val="accent1">
                  <a:alpha val="66666"/>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3" name="Google Shape;183;p4"/>
            <p:cNvSpPr/>
            <p:nvPr/>
          </p:nvSpPr>
          <p:spPr>
            <a:xfrm>
              <a:off x="7666005" y="3837621"/>
              <a:ext cx="75628" cy="444531"/>
            </a:xfrm>
            <a:custGeom>
              <a:avLst/>
              <a:gdLst/>
              <a:ahLst/>
              <a:cxnLst/>
              <a:rect l="l" t="t" r="r" b="b"/>
              <a:pathLst>
                <a:path w="75628" h="444531" extrusionOk="0">
                  <a:moveTo>
                    <a:pt x="58865" y="404146"/>
                  </a:moveTo>
                  <a:lnTo>
                    <a:pt x="58865" y="53816"/>
                  </a:lnTo>
                  <a:lnTo>
                    <a:pt x="30861" y="25813"/>
                  </a:lnTo>
                  <a:cubicBezTo>
                    <a:pt x="32576" y="23241"/>
                    <a:pt x="33528" y="20098"/>
                    <a:pt x="33528" y="16764"/>
                  </a:cubicBezTo>
                  <a:cubicBezTo>
                    <a:pt x="33528" y="7525"/>
                    <a:pt x="26003" y="0"/>
                    <a:pt x="16764" y="0"/>
                  </a:cubicBezTo>
                  <a:cubicBezTo>
                    <a:pt x="7525" y="0"/>
                    <a:pt x="0" y="7525"/>
                    <a:pt x="0" y="16764"/>
                  </a:cubicBezTo>
                  <a:cubicBezTo>
                    <a:pt x="0" y="26003"/>
                    <a:pt x="7525" y="33528"/>
                    <a:pt x="16764" y="33528"/>
                  </a:cubicBezTo>
                  <a:cubicBezTo>
                    <a:pt x="20098" y="33528"/>
                    <a:pt x="23146" y="32480"/>
                    <a:pt x="25813" y="30861"/>
                  </a:cubicBezTo>
                  <a:lnTo>
                    <a:pt x="25813" y="30861"/>
                  </a:lnTo>
                  <a:lnTo>
                    <a:pt x="51721" y="56769"/>
                  </a:lnTo>
                  <a:lnTo>
                    <a:pt x="51721" y="404146"/>
                  </a:lnTo>
                  <a:cubicBezTo>
                    <a:pt x="42196" y="405860"/>
                    <a:pt x="34957" y="414242"/>
                    <a:pt x="34957" y="424148"/>
                  </a:cubicBezTo>
                  <a:cubicBezTo>
                    <a:pt x="34957" y="435388"/>
                    <a:pt x="44101" y="444532"/>
                    <a:pt x="55341" y="444532"/>
                  </a:cubicBezTo>
                  <a:cubicBezTo>
                    <a:pt x="66485" y="444532"/>
                    <a:pt x="75629" y="435388"/>
                    <a:pt x="75629" y="424148"/>
                  </a:cubicBezTo>
                  <a:cubicBezTo>
                    <a:pt x="75629" y="414242"/>
                    <a:pt x="68294" y="405860"/>
                    <a:pt x="58865" y="404146"/>
                  </a:cubicBezTo>
                  <a:close/>
                  <a:moveTo>
                    <a:pt x="55341" y="437388"/>
                  </a:moveTo>
                  <a:cubicBezTo>
                    <a:pt x="48006" y="437388"/>
                    <a:pt x="42101" y="431483"/>
                    <a:pt x="42101" y="424148"/>
                  </a:cubicBezTo>
                  <a:cubicBezTo>
                    <a:pt x="42101" y="418147"/>
                    <a:pt x="46101" y="413099"/>
                    <a:pt x="51721" y="411575"/>
                  </a:cubicBezTo>
                  <a:cubicBezTo>
                    <a:pt x="52864" y="411194"/>
                    <a:pt x="54102" y="411004"/>
                    <a:pt x="55341" y="411004"/>
                  </a:cubicBezTo>
                  <a:cubicBezTo>
                    <a:pt x="56579" y="411004"/>
                    <a:pt x="57722" y="411194"/>
                    <a:pt x="58865" y="411575"/>
                  </a:cubicBezTo>
                  <a:cubicBezTo>
                    <a:pt x="64389" y="413004"/>
                    <a:pt x="68485" y="418147"/>
                    <a:pt x="68485" y="424148"/>
                  </a:cubicBezTo>
                  <a:cubicBezTo>
                    <a:pt x="68485" y="431483"/>
                    <a:pt x="62579" y="437388"/>
                    <a:pt x="55341" y="437388"/>
                  </a:cubicBezTo>
                  <a:close/>
                </a:path>
              </a:pathLst>
            </a:custGeom>
            <a:solidFill>
              <a:schemeClr val="accent1"/>
            </a:solidFill>
            <a:ln>
              <a:noFill/>
            </a:ln>
            <a:effectLst>
              <a:outerShdw blurRad="200025" dist="19050" dir="5400000" algn="bl" rotWithShape="0">
                <a:schemeClr val="accent1">
                  <a:alpha val="66666"/>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4" name="Google Shape;184;p4"/>
            <p:cNvSpPr/>
            <p:nvPr/>
          </p:nvSpPr>
          <p:spPr>
            <a:xfrm>
              <a:off x="7350442" y="3539870"/>
              <a:ext cx="240982" cy="701039"/>
            </a:xfrm>
            <a:custGeom>
              <a:avLst/>
              <a:gdLst/>
              <a:ahLst/>
              <a:cxnLst/>
              <a:rect l="l" t="t" r="r" b="b"/>
              <a:pathLst>
                <a:path w="240982" h="701039" extrusionOk="0">
                  <a:moveTo>
                    <a:pt x="227838" y="667893"/>
                  </a:moveTo>
                  <a:lnTo>
                    <a:pt x="227838" y="410146"/>
                  </a:lnTo>
                  <a:lnTo>
                    <a:pt x="160210" y="342519"/>
                  </a:lnTo>
                  <a:lnTo>
                    <a:pt x="160210" y="214503"/>
                  </a:lnTo>
                  <a:cubicBezTo>
                    <a:pt x="169545" y="212693"/>
                    <a:pt x="176689" y="204407"/>
                    <a:pt x="176689" y="194596"/>
                  </a:cubicBezTo>
                  <a:cubicBezTo>
                    <a:pt x="176689" y="183356"/>
                    <a:pt x="167545" y="174308"/>
                    <a:pt x="156400" y="174308"/>
                  </a:cubicBezTo>
                  <a:cubicBezTo>
                    <a:pt x="145161" y="174308"/>
                    <a:pt x="136017" y="183356"/>
                    <a:pt x="136017" y="194596"/>
                  </a:cubicBezTo>
                  <a:cubicBezTo>
                    <a:pt x="136017" y="204597"/>
                    <a:pt x="143446" y="212979"/>
                    <a:pt x="153067" y="214598"/>
                  </a:cubicBezTo>
                  <a:lnTo>
                    <a:pt x="153067" y="345472"/>
                  </a:lnTo>
                  <a:lnTo>
                    <a:pt x="220694" y="413099"/>
                  </a:lnTo>
                  <a:lnTo>
                    <a:pt x="220694" y="493681"/>
                  </a:lnTo>
                  <a:lnTo>
                    <a:pt x="103441" y="376428"/>
                  </a:lnTo>
                  <a:lnTo>
                    <a:pt x="103441" y="216122"/>
                  </a:lnTo>
                  <a:lnTo>
                    <a:pt x="23813" y="136493"/>
                  </a:lnTo>
                  <a:lnTo>
                    <a:pt x="23813" y="40291"/>
                  </a:lnTo>
                  <a:cubicBezTo>
                    <a:pt x="33242" y="38576"/>
                    <a:pt x="40576" y="30290"/>
                    <a:pt x="40576" y="20288"/>
                  </a:cubicBezTo>
                  <a:cubicBezTo>
                    <a:pt x="40576" y="9144"/>
                    <a:pt x="31432" y="0"/>
                    <a:pt x="20288" y="0"/>
                  </a:cubicBezTo>
                  <a:cubicBezTo>
                    <a:pt x="9049" y="0"/>
                    <a:pt x="0" y="9144"/>
                    <a:pt x="0" y="20288"/>
                  </a:cubicBezTo>
                  <a:cubicBezTo>
                    <a:pt x="0" y="30290"/>
                    <a:pt x="7144" y="38576"/>
                    <a:pt x="16669" y="40291"/>
                  </a:cubicBezTo>
                  <a:lnTo>
                    <a:pt x="16669" y="139446"/>
                  </a:lnTo>
                  <a:lnTo>
                    <a:pt x="96298" y="219075"/>
                  </a:lnTo>
                  <a:lnTo>
                    <a:pt x="96298" y="379381"/>
                  </a:lnTo>
                  <a:lnTo>
                    <a:pt x="220694" y="503777"/>
                  </a:lnTo>
                  <a:lnTo>
                    <a:pt x="220694" y="667893"/>
                  </a:lnTo>
                  <a:cubicBezTo>
                    <a:pt x="213169" y="669512"/>
                    <a:pt x="207454" y="676180"/>
                    <a:pt x="207454" y="684276"/>
                  </a:cubicBezTo>
                  <a:cubicBezTo>
                    <a:pt x="207454" y="693515"/>
                    <a:pt x="214979" y="701040"/>
                    <a:pt x="224218" y="701040"/>
                  </a:cubicBezTo>
                  <a:cubicBezTo>
                    <a:pt x="233458" y="701040"/>
                    <a:pt x="240982" y="693515"/>
                    <a:pt x="240982" y="684276"/>
                  </a:cubicBezTo>
                  <a:cubicBezTo>
                    <a:pt x="240887" y="676275"/>
                    <a:pt x="235267" y="669608"/>
                    <a:pt x="227838" y="667893"/>
                  </a:cubicBezTo>
                  <a:close/>
                  <a:moveTo>
                    <a:pt x="143161" y="194596"/>
                  </a:moveTo>
                  <a:cubicBezTo>
                    <a:pt x="143161" y="187357"/>
                    <a:pt x="149066" y="181451"/>
                    <a:pt x="156400" y="181451"/>
                  </a:cubicBezTo>
                  <a:cubicBezTo>
                    <a:pt x="163639" y="181451"/>
                    <a:pt x="169545" y="187357"/>
                    <a:pt x="169545" y="194596"/>
                  </a:cubicBezTo>
                  <a:cubicBezTo>
                    <a:pt x="169545" y="200501"/>
                    <a:pt x="165640" y="205550"/>
                    <a:pt x="160210" y="207074"/>
                  </a:cubicBezTo>
                  <a:cubicBezTo>
                    <a:pt x="158972" y="207550"/>
                    <a:pt x="157734" y="207740"/>
                    <a:pt x="156400" y="207740"/>
                  </a:cubicBezTo>
                  <a:cubicBezTo>
                    <a:pt x="155257" y="207740"/>
                    <a:pt x="154114" y="207550"/>
                    <a:pt x="153067" y="207264"/>
                  </a:cubicBezTo>
                  <a:cubicBezTo>
                    <a:pt x="147352" y="205835"/>
                    <a:pt x="143161" y="200692"/>
                    <a:pt x="143161" y="194596"/>
                  </a:cubicBezTo>
                  <a:close/>
                  <a:moveTo>
                    <a:pt x="7144" y="20288"/>
                  </a:moveTo>
                  <a:cubicBezTo>
                    <a:pt x="7144" y="13049"/>
                    <a:pt x="13049" y="7144"/>
                    <a:pt x="20288" y="7144"/>
                  </a:cubicBezTo>
                  <a:cubicBezTo>
                    <a:pt x="27527" y="7144"/>
                    <a:pt x="33433" y="13049"/>
                    <a:pt x="33433" y="20288"/>
                  </a:cubicBezTo>
                  <a:cubicBezTo>
                    <a:pt x="33433" y="26289"/>
                    <a:pt x="29337" y="31433"/>
                    <a:pt x="23813" y="32861"/>
                  </a:cubicBezTo>
                  <a:cubicBezTo>
                    <a:pt x="22669" y="33242"/>
                    <a:pt x="21526" y="33433"/>
                    <a:pt x="20288" y="33433"/>
                  </a:cubicBezTo>
                  <a:cubicBezTo>
                    <a:pt x="19050" y="33433"/>
                    <a:pt x="17812" y="33242"/>
                    <a:pt x="16669" y="32861"/>
                  </a:cubicBezTo>
                  <a:cubicBezTo>
                    <a:pt x="11144" y="31337"/>
                    <a:pt x="7144" y="26289"/>
                    <a:pt x="7144" y="20288"/>
                  </a:cubicBezTo>
                  <a:close/>
                </a:path>
              </a:pathLst>
            </a:custGeom>
            <a:solidFill>
              <a:schemeClr val="accent1"/>
            </a:solidFill>
            <a:ln>
              <a:noFill/>
            </a:ln>
            <a:effectLst>
              <a:outerShdw blurRad="200025" dist="19050" dir="5400000" algn="bl" rotWithShape="0">
                <a:schemeClr val="accent1">
                  <a:alpha val="66666"/>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5" name="Google Shape;185;p4"/>
            <p:cNvSpPr/>
            <p:nvPr/>
          </p:nvSpPr>
          <p:spPr>
            <a:xfrm>
              <a:off x="7557897" y="2823590"/>
              <a:ext cx="322706" cy="857440"/>
            </a:xfrm>
            <a:custGeom>
              <a:avLst/>
              <a:gdLst/>
              <a:ahLst/>
              <a:cxnLst/>
              <a:rect l="l" t="t" r="r" b="b"/>
              <a:pathLst>
                <a:path w="322706" h="857440" extrusionOk="0">
                  <a:moveTo>
                    <a:pt x="20098" y="824293"/>
                  </a:moveTo>
                  <a:lnTo>
                    <a:pt x="20098" y="561213"/>
                  </a:lnTo>
                  <a:lnTo>
                    <a:pt x="309563" y="271748"/>
                  </a:lnTo>
                  <a:lnTo>
                    <a:pt x="309563" y="33147"/>
                  </a:lnTo>
                  <a:cubicBezTo>
                    <a:pt x="317087" y="31528"/>
                    <a:pt x="322707" y="24860"/>
                    <a:pt x="322707" y="16764"/>
                  </a:cubicBezTo>
                  <a:cubicBezTo>
                    <a:pt x="322707" y="7525"/>
                    <a:pt x="315182" y="0"/>
                    <a:pt x="305943" y="0"/>
                  </a:cubicBezTo>
                  <a:cubicBezTo>
                    <a:pt x="296704" y="0"/>
                    <a:pt x="289179" y="7525"/>
                    <a:pt x="289179" y="16764"/>
                  </a:cubicBezTo>
                  <a:cubicBezTo>
                    <a:pt x="289179" y="24765"/>
                    <a:pt x="294799" y="31432"/>
                    <a:pt x="302323" y="33147"/>
                  </a:cubicBezTo>
                  <a:lnTo>
                    <a:pt x="302323" y="268796"/>
                  </a:lnTo>
                  <a:lnTo>
                    <a:pt x="12859" y="558260"/>
                  </a:lnTo>
                  <a:lnTo>
                    <a:pt x="12859" y="824389"/>
                  </a:lnTo>
                  <a:cubicBezTo>
                    <a:pt x="5524" y="826103"/>
                    <a:pt x="0" y="832771"/>
                    <a:pt x="0" y="840676"/>
                  </a:cubicBezTo>
                  <a:cubicBezTo>
                    <a:pt x="0" y="849916"/>
                    <a:pt x="7525" y="857441"/>
                    <a:pt x="16764" y="857441"/>
                  </a:cubicBezTo>
                  <a:cubicBezTo>
                    <a:pt x="26003" y="857441"/>
                    <a:pt x="33528" y="849916"/>
                    <a:pt x="33528" y="840676"/>
                  </a:cubicBezTo>
                  <a:cubicBezTo>
                    <a:pt x="33528" y="832580"/>
                    <a:pt x="27718" y="825818"/>
                    <a:pt x="20098" y="824293"/>
                  </a:cubicBezTo>
                  <a:close/>
                </a:path>
              </a:pathLst>
            </a:custGeom>
            <a:solidFill>
              <a:schemeClr val="accent1"/>
            </a:solidFill>
            <a:ln>
              <a:noFill/>
            </a:ln>
            <a:effectLst>
              <a:outerShdw blurRad="200025" dist="19050" dir="5400000" algn="bl" rotWithShape="0">
                <a:schemeClr val="accent1">
                  <a:alpha val="66666"/>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5"/>
          <p:cNvSpPr txBox="1">
            <a:spLocks noGrp="1"/>
          </p:cNvSpPr>
          <p:nvPr>
            <p:ph type="title"/>
          </p:nvPr>
        </p:nvSpPr>
        <p:spPr>
          <a:xfrm>
            <a:off x="311700" y="315925"/>
            <a:ext cx="8520600" cy="831300"/>
          </a:xfrm>
          <a:prstGeom prst="rect">
            <a:avLst/>
          </a:prstGeom>
          <a:noFill/>
          <a:ln>
            <a:noFill/>
          </a:ln>
        </p:spPr>
        <p:txBody>
          <a:bodyPr spcFirstLastPara="1" wrap="square" lIns="91425" tIns="91425" rIns="91425" bIns="91425" anchor="b" anchorCtr="0">
            <a:normAutofit/>
          </a:bodyPr>
          <a:lstStyle/>
          <a:p>
            <a:pPr marL="0" lvl="0" indent="0" algn="l" rtl="0">
              <a:lnSpc>
                <a:spcPct val="100000"/>
              </a:lnSpc>
              <a:spcBef>
                <a:spcPts val="0"/>
              </a:spcBef>
              <a:spcAft>
                <a:spcPts val="0"/>
              </a:spcAft>
              <a:buSzPts val="4200"/>
              <a:buNone/>
            </a:pPr>
            <a:r>
              <a:rPr lang="en" b="1" dirty="0"/>
              <a:t>Introduction</a:t>
            </a:r>
            <a:endParaRPr b="1" dirty="0"/>
          </a:p>
        </p:txBody>
      </p:sp>
      <p:sp>
        <p:nvSpPr>
          <p:cNvPr id="191" name="Google Shape;191;p5"/>
          <p:cNvSpPr txBox="1">
            <a:spLocks noGrp="1"/>
          </p:cNvSpPr>
          <p:nvPr>
            <p:ph type="body" idx="1"/>
          </p:nvPr>
        </p:nvSpPr>
        <p:spPr>
          <a:xfrm>
            <a:off x="311700" y="1957839"/>
            <a:ext cx="8520600" cy="687908"/>
          </a:xfrm>
          <a:prstGeom prst="rect">
            <a:avLst/>
          </a:prstGeom>
          <a:noFill/>
          <a:ln>
            <a:noFill/>
          </a:ln>
        </p:spPr>
        <p:txBody>
          <a:bodyPr spcFirstLastPara="1" wrap="square" lIns="91425" tIns="91425" rIns="91425" bIns="91425" anchor="t" anchorCtr="0">
            <a:normAutofit/>
          </a:bodyPr>
          <a:lstStyle/>
          <a:p>
            <a:pPr marL="114300" lvl="0" indent="0" rtl="0">
              <a:lnSpc>
                <a:spcPct val="115000"/>
              </a:lnSpc>
              <a:spcBef>
                <a:spcPts val="0"/>
              </a:spcBef>
              <a:spcAft>
                <a:spcPts val="0"/>
              </a:spcAft>
              <a:buSzPts val="1800"/>
              <a:buNone/>
            </a:pPr>
            <a:r>
              <a:rPr lang="en" sz="1100" dirty="0">
                <a:latin typeface="Fira Sans"/>
              </a:rPr>
              <a:t>Git est un système de contrôle de version open-source, Il existe plusieurs variantes de Git disponibles pour répondre aux besoins des différents utilisateurs.</a:t>
            </a:r>
            <a:endParaRPr sz="1100" dirty="0">
              <a:latin typeface="Fira Sans"/>
            </a:endParaRPr>
          </a:p>
          <a:p>
            <a:pPr marL="114300" lvl="0" indent="0" rtl="0">
              <a:lnSpc>
                <a:spcPct val="115000"/>
              </a:lnSpc>
              <a:spcBef>
                <a:spcPts val="0"/>
              </a:spcBef>
              <a:spcAft>
                <a:spcPts val="0"/>
              </a:spcAft>
              <a:buSzPts val="1800"/>
              <a:buNone/>
            </a:pPr>
            <a:endParaRPr dirty="0"/>
          </a:p>
        </p:txBody>
      </p:sp>
      <p:pic>
        <p:nvPicPr>
          <p:cNvPr id="192" name="Google Shape;192;p5" descr="Download dan install Git - Tech BodyFitStation"/>
          <p:cNvPicPr preferRelativeResize="0"/>
          <p:nvPr/>
        </p:nvPicPr>
        <p:blipFill rotWithShape="1">
          <a:blip r:embed="rId3">
            <a:alphaModFix/>
          </a:blip>
          <a:srcRect/>
          <a:stretch/>
        </p:blipFill>
        <p:spPr>
          <a:xfrm>
            <a:off x="5103386" y="1932167"/>
            <a:ext cx="3503404" cy="3503404"/>
          </a:xfrm>
          <a:prstGeom prst="rect">
            <a:avLst/>
          </a:prstGeom>
          <a:noFill/>
          <a:ln>
            <a:noFill/>
          </a:ln>
        </p:spPr>
      </p:pic>
      <p:grpSp>
        <p:nvGrpSpPr>
          <p:cNvPr id="193" name="Google Shape;193;p5"/>
          <p:cNvGrpSpPr/>
          <p:nvPr/>
        </p:nvGrpSpPr>
        <p:grpSpPr>
          <a:xfrm rot="5400000" flipH="1">
            <a:off x="-979929" y="2908446"/>
            <a:ext cx="1776932" cy="3605747"/>
            <a:chOff x="7350442" y="2608992"/>
            <a:chExt cx="777239" cy="1673160"/>
          </a:xfrm>
        </p:grpSpPr>
        <p:sp>
          <p:nvSpPr>
            <p:cNvPr id="194" name="Google Shape;194;p5"/>
            <p:cNvSpPr/>
            <p:nvPr/>
          </p:nvSpPr>
          <p:spPr>
            <a:xfrm>
              <a:off x="7486745" y="2608992"/>
              <a:ext cx="300894" cy="898874"/>
            </a:xfrm>
            <a:custGeom>
              <a:avLst/>
              <a:gdLst/>
              <a:ahLst/>
              <a:cxnLst/>
              <a:rect l="l" t="t" r="r" b="b"/>
              <a:pathLst>
                <a:path w="300894" h="898874" extrusionOk="0">
                  <a:moveTo>
                    <a:pt x="16764" y="858488"/>
                  </a:moveTo>
                  <a:cubicBezTo>
                    <a:pt x="7334" y="860203"/>
                    <a:pt x="0" y="868585"/>
                    <a:pt x="0" y="878491"/>
                  </a:cubicBezTo>
                  <a:cubicBezTo>
                    <a:pt x="0" y="889730"/>
                    <a:pt x="9144" y="898874"/>
                    <a:pt x="20288" y="898874"/>
                  </a:cubicBezTo>
                  <a:cubicBezTo>
                    <a:pt x="31528" y="898874"/>
                    <a:pt x="40672" y="889730"/>
                    <a:pt x="40672" y="878491"/>
                  </a:cubicBezTo>
                  <a:cubicBezTo>
                    <a:pt x="40672" y="868585"/>
                    <a:pt x="33433" y="860203"/>
                    <a:pt x="23908" y="858488"/>
                  </a:cubicBezTo>
                  <a:lnTo>
                    <a:pt x="23908" y="733997"/>
                  </a:lnTo>
                  <a:lnTo>
                    <a:pt x="300895" y="457009"/>
                  </a:lnTo>
                  <a:lnTo>
                    <a:pt x="300895" y="0"/>
                  </a:lnTo>
                  <a:lnTo>
                    <a:pt x="293751" y="0"/>
                  </a:lnTo>
                  <a:lnTo>
                    <a:pt x="293751" y="454057"/>
                  </a:lnTo>
                  <a:lnTo>
                    <a:pt x="16764" y="731044"/>
                  </a:lnTo>
                  <a:lnTo>
                    <a:pt x="16764" y="858488"/>
                  </a:lnTo>
                  <a:close/>
                  <a:moveTo>
                    <a:pt x="33528" y="878491"/>
                  </a:moveTo>
                  <a:cubicBezTo>
                    <a:pt x="33528" y="885825"/>
                    <a:pt x="27622" y="891730"/>
                    <a:pt x="20288" y="891730"/>
                  </a:cubicBezTo>
                  <a:cubicBezTo>
                    <a:pt x="13049" y="891730"/>
                    <a:pt x="7144" y="885825"/>
                    <a:pt x="7144" y="878491"/>
                  </a:cubicBezTo>
                  <a:cubicBezTo>
                    <a:pt x="7144" y="872490"/>
                    <a:pt x="11239" y="867347"/>
                    <a:pt x="16764" y="865918"/>
                  </a:cubicBezTo>
                  <a:cubicBezTo>
                    <a:pt x="17907" y="865537"/>
                    <a:pt x="19050" y="865346"/>
                    <a:pt x="20288" y="865346"/>
                  </a:cubicBezTo>
                  <a:cubicBezTo>
                    <a:pt x="21526" y="865346"/>
                    <a:pt x="22765" y="865537"/>
                    <a:pt x="23908" y="865918"/>
                  </a:cubicBezTo>
                  <a:cubicBezTo>
                    <a:pt x="29527" y="867442"/>
                    <a:pt x="33528" y="872490"/>
                    <a:pt x="33528" y="878491"/>
                  </a:cubicBezTo>
                  <a:close/>
                </a:path>
              </a:pathLst>
            </a:custGeom>
            <a:solidFill>
              <a:schemeClr val="accent1"/>
            </a:solidFill>
            <a:ln>
              <a:noFill/>
            </a:ln>
            <a:effectLst>
              <a:outerShdw blurRad="200025" dist="19050" dir="5400000" algn="bl" rotWithShape="0">
                <a:schemeClr val="accent1">
                  <a:alpha val="66666"/>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5" name="Google Shape;195;p5"/>
            <p:cNvSpPr/>
            <p:nvPr/>
          </p:nvSpPr>
          <p:spPr>
            <a:xfrm>
              <a:off x="7430357" y="3185731"/>
              <a:ext cx="149161" cy="440054"/>
            </a:xfrm>
            <a:custGeom>
              <a:avLst/>
              <a:gdLst/>
              <a:ahLst/>
              <a:cxnLst/>
              <a:rect l="l" t="t" r="r" b="b"/>
              <a:pathLst>
                <a:path w="149161" h="440054" extrusionOk="0">
                  <a:moveTo>
                    <a:pt x="123349" y="30861"/>
                  </a:moveTo>
                  <a:cubicBezTo>
                    <a:pt x="125921" y="32575"/>
                    <a:pt x="129064" y="33528"/>
                    <a:pt x="132397" y="33528"/>
                  </a:cubicBezTo>
                  <a:cubicBezTo>
                    <a:pt x="141637" y="33528"/>
                    <a:pt x="149162" y="26003"/>
                    <a:pt x="149162" y="16764"/>
                  </a:cubicBezTo>
                  <a:cubicBezTo>
                    <a:pt x="149162" y="7525"/>
                    <a:pt x="141637" y="0"/>
                    <a:pt x="132397" y="0"/>
                  </a:cubicBezTo>
                  <a:cubicBezTo>
                    <a:pt x="123158" y="0"/>
                    <a:pt x="115634" y="7525"/>
                    <a:pt x="115634" y="16764"/>
                  </a:cubicBezTo>
                  <a:cubicBezTo>
                    <a:pt x="115634" y="20098"/>
                    <a:pt x="116586" y="23146"/>
                    <a:pt x="118301" y="25813"/>
                  </a:cubicBezTo>
                  <a:lnTo>
                    <a:pt x="16764" y="127349"/>
                  </a:lnTo>
                  <a:lnTo>
                    <a:pt x="16764" y="399669"/>
                  </a:lnTo>
                  <a:cubicBezTo>
                    <a:pt x="7334" y="401384"/>
                    <a:pt x="0" y="409765"/>
                    <a:pt x="0" y="419671"/>
                  </a:cubicBezTo>
                  <a:cubicBezTo>
                    <a:pt x="0" y="430911"/>
                    <a:pt x="9144" y="440055"/>
                    <a:pt x="20288" y="440055"/>
                  </a:cubicBezTo>
                  <a:cubicBezTo>
                    <a:pt x="31528" y="440055"/>
                    <a:pt x="40672" y="430911"/>
                    <a:pt x="40672" y="419671"/>
                  </a:cubicBezTo>
                  <a:cubicBezTo>
                    <a:pt x="40672" y="409765"/>
                    <a:pt x="33433" y="401384"/>
                    <a:pt x="23908" y="399669"/>
                  </a:cubicBezTo>
                  <a:lnTo>
                    <a:pt x="23908" y="130302"/>
                  </a:lnTo>
                  <a:lnTo>
                    <a:pt x="123349" y="30861"/>
                  </a:lnTo>
                  <a:close/>
                  <a:moveTo>
                    <a:pt x="33623" y="419671"/>
                  </a:moveTo>
                  <a:cubicBezTo>
                    <a:pt x="33623" y="427006"/>
                    <a:pt x="27718" y="432911"/>
                    <a:pt x="20384" y="432911"/>
                  </a:cubicBezTo>
                  <a:cubicBezTo>
                    <a:pt x="13145" y="432911"/>
                    <a:pt x="7239" y="427006"/>
                    <a:pt x="7239" y="419671"/>
                  </a:cubicBezTo>
                  <a:cubicBezTo>
                    <a:pt x="7239" y="413671"/>
                    <a:pt x="11335" y="408527"/>
                    <a:pt x="16859" y="407098"/>
                  </a:cubicBezTo>
                  <a:cubicBezTo>
                    <a:pt x="18002" y="406717"/>
                    <a:pt x="19145" y="406527"/>
                    <a:pt x="20384" y="406527"/>
                  </a:cubicBezTo>
                  <a:cubicBezTo>
                    <a:pt x="21622" y="406527"/>
                    <a:pt x="22860" y="406717"/>
                    <a:pt x="24003" y="407098"/>
                  </a:cubicBezTo>
                  <a:cubicBezTo>
                    <a:pt x="29623" y="408622"/>
                    <a:pt x="33623" y="413671"/>
                    <a:pt x="33623" y="419671"/>
                  </a:cubicBezTo>
                  <a:close/>
                </a:path>
              </a:pathLst>
            </a:custGeom>
            <a:solidFill>
              <a:schemeClr val="accent1"/>
            </a:solidFill>
            <a:ln>
              <a:noFill/>
            </a:ln>
            <a:effectLst>
              <a:outerShdw blurRad="200025" dist="19050" dir="5400000" algn="bl" rotWithShape="0">
                <a:schemeClr val="accent1">
                  <a:alpha val="66666"/>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6" name="Google Shape;196;p5"/>
            <p:cNvSpPr/>
            <p:nvPr/>
          </p:nvSpPr>
          <p:spPr>
            <a:xfrm>
              <a:off x="7350442" y="2713767"/>
              <a:ext cx="389000" cy="777335"/>
            </a:xfrm>
            <a:custGeom>
              <a:avLst/>
              <a:gdLst/>
              <a:ahLst/>
              <a:cxnLst/>
              <a:rect l="l" t="t" r="r" b="b"/>
              <a:pathLst>
                <a:path w="389000" h="777335" extrusionOk="0">
                  <a:moveTo>
                    <a:pt x="297466" y="400812"/>
                  </a:moveTo>
                  <a:lnTo>
                    <a:pt x="188976" y="400812"/>
                  </a:lnTo>
                  <a:lnTo>
                    <a:pt x="16669" y="573024"/>
                  </a:lnTo>
                  <a:lnTo>
                    <a:pt x="16669" y="736949"/>
                  </a:lnTo>
                  <a:cubicBezTo>
                    <a:pt x="7144" y="738664"/>
                    <a:pt x="0" y="747046"/>
                    <a:pt x="0" y="757047"/>
                  </a:cubicBezTo>
                  <a:cubicBezTo>
                    <a:pt x="0" y="768191"/>
                    <a:pt x="9049" y="777335"/>
                    <a:pt x="20288" y="777335"/>
                  </a:cubicBezTo>
                  <a:cubicBezTo>
                    <a:pt x="31432" y="777335"/>
                    <a:pt x="40576" y="768191"/>
                    <a:pt x="40576" y="757047"/>
                  </a:cubicBezTo>
                  <a:cubicBezTo>
                    <a:pt x="40576" y="747046"/>
                    <a:pt x="33242" y="738664"/>
                    <a:pt x="23813" y="736949"/>
                  </a:cubicBezTo>
                  <a:lnTo>
                    <a:pt x="23813" y="575977"/>
                  </a:lnTo>
                  <a:lnTo>
                    <a:pt x="191929" y="407956"/>
                  </a:lnTo>
                  <a:lnTo>
                    <a:pt x="300418" y="407956"/>
                  </a:lnTo>
                  <a:lnTo>
                    <a:pt x="372237" y="336042"/>
                  </a:lnTo>
                  <a:lnTo>
                    <a:pt x="372237" y="40291"/>
                  </a:lnTo>
                  <a:cubicBezTo>
                    <a:pt x="381667" y="38576"/>
                    <a:pt x="389001" y="30289"/>
                    <a:pt x="389001" y="20288"/>
                  </a:cubicBezTo>
                  <a:cubicBezTo>
                    <a:pt x="389001" y="9049"/>
                    <a:pt x="379857" y="0"/>
                    <a:pt x="368713" y="0"/>
                  </a:cubicBezTo>
                  <a:cubicBezTo>
                    <a:pt x="357473" y="0"/>
                    <a:pt x="348329" y="9049"/>
                    <a:pt x="348329" y="20288"/>
                  </a:cubicBezTo>
                  <a:cubicBezTo>
                    <a:pt x="348329" y="30289"/>
                    <a:pt x="355568" y="38576"/>
                    <a:pt x="365093" y="40291"/>
                  </a:cubicBezTo>
                  <a:lnTo>
                    <a:pt x="365093" y="333089"/>
                  </a:lnTo>
                  <a:lnTo>
                    <a:pt x="297466" y="400812"/>
                  </a:lnTo>
                  <a:close/>
                  <a:moveTo>
                    <a:pt x="33433" y="757047"/>
                  </a:moveTo>
                  <a:cubicBezTo>
                    <a:pt x="33433" y="764286"/>
                    <a:pt x="27527" y="770192"/>
                    <a:pt x="20288" y="770192"/>
                  </a:cubicBezTo>
                  <a:cubicBezTo>
                    <a:pt x="13049" y="770192"/>
                    <a:pt x="7144" y="764286"/>
                    <a:pt x="7144" y="757047"/>
                  </a:cubicBezTo>
                  <a:cubicBezTo>
                    <a:pt x="7144" y="750951"/>
                    <a:pt x="11144" y="745903"/>
                    <a:pt x="16669" y="744379"/>
                  </a:cubicBezTo>
                  <a:cubicBezTo>
                    <a:pt x="17812" y="743998"/>
                    <a:pt x="19050" y="743807"/>
                    <a:pt x="20288" y="743807"/>
                  </a:cubicBezTo>
                  <a:cubicBezTo>
                    <a:pt x="21526" y="743807"/>
                    <a:pt x="22669" y="743998"/>
                    <a:pt x="23813" y="744379"/>
                  </a:cubicBezTo>
                  <a:cubicBezTo>
                    <a:pt x="29337" y="745808"/>
                    <a:pt x="33433" y="750951"/>
                    <a:pt x="33433" y="757047"/>
                  </a:cubicBezTo>
                  <a:close/>
                  <a:moveTo>
                    <a:pt x="355473" y="20288"/>
                  </a:moveTo>
                  <a:cubicBezTo>
                    <a:pt x="355473" y="13049"/>
                    <a:pt x="361379" y="7144"/>
                    <a:pt x="368713" y="7144"/>
                  </a:cubicBezTo>
                  <a:cubicBezTo>
                    <a:pt x="375952" y="7144"/>
                    <a:pt x="381857" y="13049"/>
                    <a:pt x="381857" y="20288"/>
                  </a:cubicBezTo>
                  <a:cubicBezTo>
                    <a:pt x="381857" y="26289"/>
                    <a:pt x="377761" y="31432"/>
                    <a:pt x="372237" y="32861"/>
                  </a:cubicBezTo>
                  <a:cubicBezTo>
                    <a:pt x="371094" y="33242"/>
                    <a:pt x="369951" y="33433"/>
                    <a:pt x="368713" y="33433"/>
                  </a:cubicBezTo>
                  <a:cubicBezTo>
                    <a:pt x="367474" y="33433"/>
                    <a:pt x="366236" y="33242"/>
                    <a:pt x="365093" y="32861"/>
                  </a:cubicBezTo>
                  <a:cubicBezTo>
                    <a:pt x="359473" y="31337"/>
                    <a:pt x="355473" y="26289"/>
                    <a:pt x="355473" y="20288"/>
                  </a:cubicBezTo>
                  <a:close/>
                </a:path>
              </a:pathLst>
            </a:custGeom>
            <a:solidFill>
              <a:schemeClr val="accent1"/>
            </a:solidFill>
            <a:ln>
              <a:noFill/>
            </a:ln>
            <a:effectLst>
              <a:outerShdw blurRad="200025" dist="19050" dir="5400000" algn="bl" rotWithShape="0">
                <a:schemeClr val="accent1">
                  <a:alpha val="66666"/>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7" name="Google Shape;197;p5"/>
            <p:cNvSpPr/>
            <p:nvPr/>
          </p:nvSpPr>
          <p:spPr>
            <a:xfrm>
              <a:off x="7860696" y="2608992"/>
              <a:ext cx="266985" cy="1341405"/>
            </a:xfrm>
            <a:custGeom>
              <a:avLst/>
              <a:gdLst/>
              <a:ahLst/>
              <a:cxnLst/>
              <a:rect l="l" t="t" r="r" b="b"/>
              <a:pathLst>
                <a:path w="266985" h="1341405" extrusionOk="0">
                  <a:moveTo>
                    <a:pt x="266986" y="744569"/>
                  </a:moveTo>
                  <a:lnTo>
                    <a:pt x="266986" y="0"/>
                  </a:lnTo>
                  <a:lnTo>
                    <a:pt x="259842" y="0"/>
                  </a:lnTo>
                  <a:lnTo>
                    <a:pt x="259842" y="741617"/>
                  </a:lnTo>
                  <a:lnTo>
                    <a:pt x="13145" y="988314"/>
                  </a:lnTo>
                  <a:lnTo>
                    <a:pt x="13145" y="1308259"/>
                  </a:lnTo>
                  <a:cubicBezTo>
                    <a:pt x="5620" y="1309878"/>
                    <a:pt x="0" y="1316546"/>
                    <a:pt x="0" y="1324642"/>
                  </a:cubicBezTo>
                  <a:cubicBezTo>
                    <a:pt x="0" y="1333881"/>
                    <a:pt x="7525" y="1341406"/>
                    <a:pt x="16764" y="1341406"/>
                  </a:cubicBezTo>
                  <a:cubicBezTo>
                    <a:pt x="26003" y="1341406"/>
                    <a:pt x="33528" y="1333881"/>
                    <a:pt x="33528" y="1324642"/>
                  </a:cubicBezTo>
                  <a:cubicBezTo>
                    <a:pt x="33528" y="1316641"/>
                    <a:pt x="27908" y="1309973"/>
                    <a:pt x="20384" y="1308259"/>
                  </a:cubicBezTo>
                  <a:lnTo>
                    <a:pt x="20384" y="991267"/>
                  </a:lnTo>
                  <a:lnTo>
                    <a:pt x="266986" y="744569"/>
                  </a:lnTo>
                  <a:close/>
                </a:path>
              </a:pathLst>
            </a:custGeom>
            <a:solidFill>
              <a:schemeClr val="accent1"/>
            </a:solidFill>
            <a:ln>
              <a:noFill/>
            </a:ln>
            <a:effectLst>
              <a:outerShdw blurRad="200025" dist="19050" dir="5400000" algn="bl" rotWithShape="0">
                <a:schemeClr val="accent1">
                  <a:alpha val="66666"/>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8" name="Google Shape;198;p5"/>
            <p:cNvSpPr/>
            <p:nvPr/>
          </p:nvSpPr>
          <p:spPr>
            <a:xfrm>
              <a:off x="7616094" y="2608992"/>
              <a:ext cx="370998" cy="1562195"/>
            </a:xfrm>
            <a:custGeom>
              <a:avLst/>
              <a:gdLst/>
              <a:ahLst/>
              <a:cxnLst/>
              <a:rect l="l" t="t" r="r" b="b"/>
              <a:pathLst>
                <a:path w="370998" h="1562195" extrusionOk="0">
                  <a:moveTo>
                    <a:pt x="158496" y="1521905"/>
                  </a:moveTo>
                  <a:lnTo>
                    <a:pt x="158496" y="1225868"/>
                  </a:lnTo>
                  <a:lnTo>
                    <a:pt x="95155" y="1162431"/>
                  </a:lnTo>
                  <a:lnTo>
                    <a:pt x="95155" y="939070"/>
                  </a:lnTo>
                  <a:lnTo>
                    <a:pt x="156210" y="878014"/>
                  </a:lnTo>
                  <a:lnTo>
                    <a:pt x="156210" y="839534"/>
                  </a:lnTo>
                  <a:lnTo>
                    <a:pt x="317659" y="678085"/>
                  </a:lnTo>
                  <a:cubicBezTo>
                    <a:pt x="320897" y="680466"/>
                    <a:pt x="324898" y="681800"/>
                    <a:pt x="329184" y="681800"/>
                  </a:cubicBezTo>
                  <a:cubicBezTo>
                    <a:pt x="340423" y="681800"/>
                    <a:pt x="349568" y="672655"/>
                    <a:pt x="349568" y="661511"/>
                  </a:cubicBezTo>
                  <a:cubicBezTo>
                    <a:pt x="349568" y="650272"/>
                    <a:pt x="340423" y="641128"/>
                    <a:pt x="329184" y="641128"/>
                  </a:cubicBezTo>
                  <a:cubicBezTo>
                    <a:pt x="318040" y="641128"/>
                    <a:pt x="308896" y="650272"/>
                    <a:pt x="308896" y="661511"/>
                  </a:cubicBezTo>
                  <a:cubicBezTo>
                    <a:pt x="308896" y="665797"/>
                    <a:pt x="310229" y="669798"/>
                    <a:pt x="312611" y="673037"/>
                  </a:cubicBezTo>
                  <a:lnTo>
                    <a:pt x="267843" y="717804"/>
                  </a:lnTo>
                  <a:lnTo>
                    <a:pt x="267843" y="635413"/>
                  </a:lnTo>
                  <a:lnTo>
                    <a:pt x="370999" y="532257"/>
                  </a:lnTo>
                  <a:lnTo>
                    <a:pt x="370999" y="273844"/>
                  </a:lnTo>
                  <a:lnTo>
                    <a:pt x="319183" y="222028"/>
                  </a:lnTo>
                  <a:lnTo>
                    <a:pt x="319183" y="0"/>
                  </a:lnTo>
                  <a:lnTo>
                    <a:pt x="312039" y="0"/>
                  </a:lnTo>
                  <a:lnTo>
                    <a:pt x="312039" y="503777"/>
                  </a:lnTo>
                  <a:lnTo>
                    <a:pt x="16669" y="799147"/>
                  </a:lnTo>
                  <a:lnTo>
                    <a:pt x="16669" y="1479995"/>
                  </a:lnTo>
                  <a:cubicBezTo>
                    <a:pt x="7144" y="1481709"/>
                    <a:pt x="0" y="1490091"/>
                    <a:pt x="0" y="1500092"/>
                  </a:cubicBezTo>
                  <a:cubicBezTo>
                    <a:pt x="0" y="1511237"/>
                    <a:pt x="9049" y="1520381"/>
                    <a:pt x="20288" y="1520381"/>
                  </a:cubicBezTo>
                  <a:cubicBezTo>
                    <a:pt x="31528" y="1520381"/>
                    <a:pt x="40577" y="1511237"/>
                    <a:pt x="40577" y="1500092"/>
                  </a:cubicBezTo>
                  <a:cubicBezTo>
                    <a:pt x="40577" y="1490091"/>
                    <a:pt x="33338" y="1481709"/>
                    <a:pt x="23813" y="1479995"/>
                  </a:cubicBezTo>
                  <a:lnTo>
                    <a:pt x="23813" y="802100"/>
                  </a:lnTo>
                  <a:lnTo>
                    <a:pt x="319183" y="506730"/>
                  </a:lnTo>
                  <a:lnTo>
                    <a:pt x="319183" y="232124"/>
                  </a:lnTo>
                  <a:lnTo>
                    <a:pt x="363855" y="276796"/>
                  </a:lnTo>
                  <a:lnTo>
                    <a:pt x="363855" y="529304"/>
                  </a:lnTo>
                  <a:lnTo>
                    <a:pt x="260699" y="632460"/>
                  </a:lnTo>
                  <a:lnTo>
                    <a:pt x="260699" y="724948"/>
                  </a:lnTo>
                  <a:lnTo>
                    <a:pt x="260699" y="724948"/>
                  </a:lnTo>
                  <a:lnTo>
                    <a:pt x="149066" y="836485"/>
                  </a:lnTo>
                  <a:lnTo>
                    <a:pt x="149066" y="874967"/>
                  </a:lnTo>
                  <a:lnTo>
                    <a:pt x="95155" y="928973"/>
                  </a:lnTo>
                  <a:lnTo>
                    <a:pt x="95155" y="821341"/>
                  </a:lnTo>
                  <a:lnTo>
                    <a:pt x="178498" y="738092"/>
                  </a:lnTo>
                  <a:cubicBezTo>
                    <a:pt x="181737" y="740473"/>
                    <a:pt x="185738" y="741807"/>
                    <a:pt x="190024" y="741807"/>
                  </a:cubicBezTo>
                  <a:cubicBezTo>
                    <a:pt x="201263" y="741807"/>
                    <a:pt x="210312" y="732663"/>
                    <a:pt x="210312" y="721423"/>
                  </a:cubicBezTo>
                  <a:cubicBezTo>
                    <a:pt x="210312" y="710279"/>
                    <a:pt x="201263" y="701135"/>
                    <a:pt x="190024" y="701135"/>
                  </a:cubicBezTo>
                  <a:cubicBezTo>
                    <a:pt x="178784" y="701135"/>
                    <a:pt x="169736" y="710279"/>
                    <a:pt x="169736" y="721423"/>
                  </a:cubicBezTo>
                  <a:cubicBezTo>
                    <a:pt x="169736" y="725805"/>
                    <a:pt x="171069" y="729805"/>
                    <a:pt x="173355" y="733044"/>
                  </a:cubicBezTo>
                  <a:lnTo>
                    <a:pt x="88011" y="818388"/>
                  </a:lnTo>
                  <a:lnTo>
                    <a:pt x="88011" y="1165384"/>
                  </a:lnTo>
                  <a:lnTo>
                    <a:pt x="151352" y="1228820"/>
                  </a:lnTo>
                  <a:lnTo>
                    <a:pt x="151352" y="1521905"/>
                  </a:lnTo>
                  <a:cubicBezTo>
                    <a:pt x="141732" y="1523524"/>
                    <a:pt x="134493" y="1531906"/>
                    <a:pt x="134493" y="1541907"/>
                  </a:cubicBezTo>
                  <a:cubicBezTo>
                    <a:pt x="134493" y="1553147"/>
                    <a:pt x="143542" y="1562195"/>
                    <a:pt x="154781" y="1562195"/>
                  </a:cubicBezTo>
                  <a:cubicBezTo>
                    <a:pt x="166021" y="1562195"/>
                    <a:pt x="175070" y="1553147"/>
                    <a:pt x="175070" y="1541907"/>
                  </a:cubicBezTo>
                  <a:cubicBezTo>
                    <a:pt x="175070" y="1532001"/>
                    <a:pt x="167926" y="1523714"/>
                    <a:pt x="158496" y="1521905"/>
                  </a:cubicBezTo>
                  <a:close/>
                  <a:moveTo>
                    <a:pt x="316039" y="661511"/>
                  </a:moveTo>
                  <a:cubicBezTo>
                    <a:pt x="316039" y="654177"/>
                    <a:pt x="321945" y="648272"/>
                    <a:pt x="329184" y="648272"/>
                  </a:cubicBezTo>
                  <a:cubicBezTo>
                    <a:pt x="336518" y="648272"/>
                    <a:pt x="342424" y="654177"/>
                    <a:pt x="342424" y="661511"/>
                  </a:cubicBezTo>
                  <a:cubicBezTo>
                    <a:pt x="342424" y="668750"/>
                    <a:pt x="336518" y="674656"/>
                    <a:pt x="329184" y="674656"/>
                  </a:cubicBezTo>
                  <a:cubicBezTo>
                    <a:pt x="326898" y="674656"/>
                    <a:pt x="324707" y="674084"/>
                    <a:pt x="322802" y="672941"/>
                  </a:cubicBezTo>
                  <a:cubicBezTo>
                    <a:pt x="320707" y="671798"/>
                    <a:pt x="318897" y="669988"/>
                    <a:pt x="317754" y="667893"/>
                  </a:cubicBezTo>
                  <a:cubicBezTo>
                    <a:pt x="316611" y="665988"/>
                    <a:pt x="316039" y="663797"/>
                    <a:pt x="316039" y="661511"/>
                  </a:cubicBezTo>
                  <a:close/>
                  <a:moveTo>
                    <a:pt x="33433" y="1500092"/>
                  </a:moveTo>
                  <a:cubicBezTo>
                    <a:pt x="33433" y="1507331"/>
                    <a:pt x="27527" y="1513237"/>
                    <a:pt x="20288" y="1513237"/>
                  </a:cubicBezTo>
                  <a:cubicBezTo>
                    <a:pt x="13049" y="1513237"/>
                    <a:pt x="7144" y="1507331"/>
                    <a:pt x="7144" y="1500092"/>
                  </a:cubicBezTo>
                  <a:cubicBezTo>
                    <a:pt x="7144" y="1493996"/>
                    <a:pt x="11144" y="1488948"/>
                    <a:pt x="16669" y="1487424"/>
                  </a:cubicBezTo>
                  <a:cubicBezTo>
                    <a:pt x="17812" y="1487043"/>
                    <a:pt x="19050" y="1486853"/>
                    <a:pt x="20288" y="1486853"/>
                  </a:cubicBezTo>
                  <a:cubicBezTo>
                    <a:pt x="21527" y="1486853"/>
                    <a:pt x="22670" y="1487043"/>
                    <a:pt x="23813" y="1487424"/>
                  </a:cubicBezTo>
                  <a:cubicBezTo>
                    <a:pt x="29337" y="1488853"/>
                    <a:pt x="33433" y="1493996"/>
                    <a:pt x="33433" y="1500092"/>
                  </a:cubicBezTo>
                  <a:close/>
                  <a:moveTo>
                    <a:pt x="176879" y="721423"/>
                  </a:moveTo>
                  <a:cubicBezTo>
                    <a:pt x="176879" y="714184"/>
                    <a:pt x="182785" y="708279"/>
                    <a:pt x="190024" y="708279"/>
                  </a:cubicBezTo>
                  <a:cubicBezTo>
                    <a:pt x="197263" y="708279"/>
                    <a:pt x="203168" y="714184"/>
                    <a:pt x="203168" y="721423"/>
                  </a:cubicBezTo>
                  <a:cubicBezTo>
                    <a:pt x="203168" y="728758"/>
                    <a:pt x="197263" y="734663"/>
                    <a:pt x="190024" y="734663"/>
                  </a:cubicBezTo>
                  <a:cubicBezTo>
                    <a:pt x="187738" y="734663"/>
                    <a:pt x="185547" y="734092"/>
                    <a:pt x="183642" y="732949"/>
                  </a:cubicBezTo>
                  <a:cubicBezTo>
                    <a:pt x="181546" y="731806"/>
                    <a:pt x="179737" y="730091"/>
                    <a:pt x="178594" y="727901"/>
                  </a:cubicBezTo>
                  <a:cubicBezTo>
                    <a:pt x="177451" y="725996"/>
                    <a:pt x="176879" y="723805"/>
                    <a:pt x="176879" y="721423"/>
                  </a:cubicBezTo>
                  <a:close/>
                  <a:moveTo>
                    <a:pt x="154781" y="1555052"/>
                  </a:moveTo>
                  <a:cubicBezTo>
                    <a:pt x="147542" y="1555052"/>
                    <a:pt x="141637" y="1549146"/>
                    <a:pt x="141637" y="1541907"/>
                  </a:cubicBezTo>
                  <a:cubicBezTo>
                    <a:pt x="141637" y="1535811"/>
                    <a:pt x="145733" y="1530763"/>
                    <a:pt x="151352" y="1529239"/>
                  </a:cubicBezTo>
                  <a:cubicBezTo>
                    <a:pt x="152495" y="1528953"/>
                    <a:pt x="153638" y="1528763"/>
                    <a:pt x="154781" y="1528763"/>
                  </a:cubicBezTo>
                  <a:cubicBezTo>
                    <a:pt x="156115" y="1528763"/>
                    <a:pt x="157353" y="1528953"/>
                    <a:pt x="158496" y="1529334"/>
                  </a:cubicBezTo>
                  <a:cubicBezTo>
                    <a:pt x="163925" y="1530953"/>
                    <a:pt x="167926" y="1536002"/>
                    <a:pt x="167926" y="1541907"/>
                  </a:cubicBezTo>
                  <a:cubicBezTo>
                    <a:pt x="167926" y="1549146"/>
                    <a:pt x="162020" y="1555052"/>
                    <a:pt x="154781" y="1555052"/>
                  </a:cubicBezTo>
                  <a:close/>
                </a:path>
              </a:pathLst>
            </a:custGeom>
            <a:solidFill>
              <a:schemeClr val="accent1"/>
            </a:solidFill>
            <a:ln>
              <a:noFill/>
            </a:ln>
            <a:effectLst>
              <a:outerShdw blurRad="200025" dist="19050" dir="5400000" algn="bl" rotWithShape="0">
                <a:schemeClr val="accent1">
                  <a:alpha val="66666"/>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9" name="Google Shape;199;p5"/>
            <p:cNvSpPr/>
            <p:nvPr/>
          </p:nvSpPr>
          <p:spPr>
            <a:xfrm>
              <a:off x="7666005" y="3837621"/>
              <a:ext cx="75628" cy="444531"/>
            </a:xfrm>
            <a:custGeom>
              <a:avLst/>
              <a:gdLst/>
              <a:ahLst/>
              <a:cxnLst/>
              <a:rect l="l" t="t" r="r" b="b"/>
              <a:pathLst>
                <a:path w="75628" h="444531" extrusionOk="0">
                  <a:moveTo>
                    <a:pt x="58865" y="404146"/>
                  </a:moveTo>
                  <a:lnTo>
                    <a:pt x="58865" y="53816"/>
                  </a:lnTo>
                  <a:lnTo>
                    <a:pt x="30861" y="25813"/>
                  </a:lnTo>
                  <a:cubicBezTo>
                    <a:pt x="32576" y="23241"/>
                    <a:pt x="33528" y="20098"/>
                    <a:pt x="33528" y="16764"/>
                  </a:cubicBezTo>
                  <a:cubicBezTo>
                    <a:pt x="33528" y="7525"/>
                    <a:pt x="26003" y="0"/>
                    <a:pt x="16764" y="0"/>
                  </a:cubicBezTo>
                  <a:cubicBezTo>
                    <a:pt x="7525" y="0"/>
                    <a:pt x="0" y="7525"/>
                    <a:pt x="0" y="16764"/>
                  </a:cubicBezTo>
                  <a:cubicBezTo>
                    <a:pt x="0" y="26003"/>
                    <a:pt x="7525" y="33528"/>
                    <a:pt x="16764" y="33528"/>
                  </a:cubicBezTo>
                  <a:cubicBezTo>
                    <a:pt x="20098" y="33528"/>
                    <a:pt x="23146" y="32480"/>
                    <a:pt x="25813" y="30861"/>
                  </a:cubicBezTo>
                  <a:lnTo>
                    <a:pt x="25813" y="30861"/>
                  </a:lnTo>
                  <a:lnTo>
                    <a:pt x="51721" y="56769"/>
                  </a:lnTo>
                  <a:lnTo>
                    <a:pt x="51721" y="404146"/>
                  </a:lnTo>
                  <a:cubicBezTo>
                    <a:pt x="42196" y="405860"/>
                    <a:pt x="34957" y="414242"/>
                    <a:pt x="34957" y="424148"/>
                  </a:cubicBezTo>
                  <a:cubicBezTo>
                    <a:pt x="34957" y="435388"/>
                    <a:pt x="44101" y="444532"/>
                    <a:pt x="55341" y="444532"/>
                  </a:cubicBezTo>
                  <a:cubicBezTo>
                    <a:pt x="66485" y="444532"/>
                    <a:pt x="75629" y="435388"/>
                    <a:pt x="75629" y="424148"/>
                  </a:cubicBezTo>
                  <a:cubicBezTo>
                    <a:pt x="75629" y="414242"/>
                    <a:pt x="68294" y="405860"/>
                    <a:pt x="58865" y="404146"/>
                  </a:cubicBezTo>
                  <a:close/>
                  <a:moveTo>
                    <a:pt x="55341" y="437388"/>
                  </a:moveTo>
                  <a:cubicBezTo>
                    <a:pt x="48006" y="437388"/>
                    <a:pt x="42101" y="431483"/>
                    <a:pt x="42101" y="424148"/>
                  </a:cubicBezTo>
                  <a:cubicBezTo>
                    <a:pt x="42101" y="418147"/>
                    <a:pt x="46101" y="413099"/>
                    <a:pt x="51721" y="411575"/>
                  </a:cubicBezTo>
                  <a:cubicBezTo>
                    <a:pt x="52864" y="411194"/>
                    <a:pt x="54102" y="411004"/>
                    <a:pt x="55341" y="411004"/>
                  </a:cubicBezTo>
                  <a:cubicBezTo>
                    <a:pt x="56579" y="411004"/>
                    <a:pt x="57722" y="411194"/>
                    <a:pt x="58865" y="411575"/>
                  </a:cubicBezTo>
                  <a:cubicBezTo>
                    <a:pt x="64389" y="413004"/>
                    <a:pt x="68485" y="418147"/>
                    <a:pt x="68485" y="424148"/>
                  </a:cubicBezTo>
                  <a:cubicBezTo>
                    <a:pt x="68485" y="431483"/>
                    <a:pt x="62579" y="437388"/>
                    <a:pt x="55341" y="437388"/>
                  </a:cubicBezTo>
                  <a:close/>
                </a:path>
              </a:pathLst>
            </a:custGeom>
            <a:solidFill>
              <a:schemeClr val="accent1"/>
            </a:solidFill>
            <a:ln>
              <a:noFill/>
            </a:ln>
            <a:effectLst>
              <a:outerShdw blurRad="200025" dist="19050" dir="5400000" algn="bl" rotWithShape="0">
                <a:schemeClr val="accent1">
                  <a:alpha val="66666"/>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0" name="Google Shape;200;p5"/>
            <p:cNvSpPr/>
            <p:nvPr/>
          </p:nvSpPr>
          <p:spPr>
            <a:xfrm>
              <a:off x="7350442" y="3539870"/>
              <a:ext cx="240982" cy="701039"/>
            </a:xfrm>
            <a:custGeom>
              <a:avLst/>
              <a:gdLst/>
              <a:ahLst/>
              <a:cxnLst/>
              <a:rect l="l" t="t" r="r" b="b"/>
              <a:pathLst>
                <a:path w="240982" h="701039" extrusionOk="0">
                  <a:moveTo>
                    <a:pt x="227838" y="667893"/>
                  </a:moveTo>
                  <a:lnTo>
                    <a:pt x="227838" y="410146"/>
                  </a:lnTo>
                  <a:lnTo>
                    <a:pt x="160210" y="342519"/>
                  </a:lnTo>
                  <a:lnTo>
                    <a:pt x="160210" y="214503"/>
                  </a:lnTo>
                  <a:cubicBezTo>
                    <a:pt x="169545" y="212693"/>
                    <a:pt x="176689" y="204407"/>
                    <a:pt x="176689" y="194596"/>
                  </a:cubicBezTo>
                  <a:cubicBezTo>
                    <a:pt x="176689" y="183356"/>
                    <a:pt x="167545" y="174308"/>
                    <a:pt x="156400" y="174308"/>
                  </a:cubicBezTo>
                  <a:cubicBezTo>
                    <a:pt x="145161" y="174308"/>
                    <a:pt x="136017" y="183356"/>
                    <a:pt x="136017" y="194596"/>
                  </a:cubicBezTo>
                  <a:cubicBezTo>
                    <a:pt x="136017" y="204597"/>
                    <a:pt x="143446" y="212979"/>
                    <a:pt x="153067" y="214598"/>
                  </a:cubicBezTo>
                  <a:lnTo>
                    <a:pt x="153067" y="345472"/>
                  </a:lnTo>
                  <a:lnTo>
                    <a:pt x="220694" y="413099"/>
                  </a:lnTo>
                  <a:lnTo>
                    <a:pt x="220694" y="493681"/>
                  </a:lnTo>
                  <a:lnTo>
                    <a:pt x="103441" y="376428"/>
                  </a:lnTo>
                  <a:lnTo>
                    <a:pt x="103441" y="216122"/>
                  </a:lnTo>
                  <a:lnTo>
                    <a:pt x="23813" y="136493"/>
                  </a:lnTo>
                  <a:lnTo>
                    <a:pt x="23813" y="40291"/>
                  </a:lnTo>
                  <a:cubicBezTo>
                    <a:pt x="33242" y="38576"/>
                    <a:pt x="40576" y="30290"/>
                    <a:pt x="40576" y="20288"/>
                  </a:cubicBezTo>
                  <a:cubicBezTo>
                    <a:pt x="40576" y="9144"/>
                    <a:pt x="31432" y="0"/>
                    <a:pt x="20288" y="0"/>
                  </a:cubicBezTo>
                  <a:cubicBezTo>
                    <a:pt x="9049" y="0"/>
                    <a:pt x="0" y="9144"/>
                    <a:pt x="0" y="20288"/>
                  </a:cubicBezTo>
                  <a:cubicBezTo>
                    <a:pt x="0" y="30290"/>
                    <a:pt x="7144" y="38576"/>
                    <a:pt x="16669" y="40291"/>
                  </a:cubicBezTo>
                  <a:lnTo>
                    <a:pt x="16669" y="139446"/>
                  </a:lnTo>
                  <a:lnTo>
                    <a:pt x="96298" y="219075"/>
                  </a:lnTo>
                  <a:lnTo>
                    <a:pt x="96298" y="379381"/>
                  </a:lnTo>
                  <a:lnTo>
                    <a:pt x="220694" y="503777"/>
                  </a:lnTo>
                  <a:lnTo>
                    <a:pt x="220694" y="667893"/>
                  </a:lnTo>
                  <a:cubicBezTo>
                    <a:pt x="213169" y="669512"/>
                    <a:pt x="207454" y="676180"/>
                    <a:pt x="207454" y="684276"/>
                  </a:cubicBezTo>
                  <a:cubicBezTo>
                    <a:pt x="207454" y="693515"/>
                    <a:pt x="214979" y="701040"/>
                    <a:pt x="224218" y="701040"/>
                  </a:cubicBezTo>
                  <a:cubicBezTo>
                    <a:pt x="233458" y="701040"/>
                    <a:pt x="240982" y="693515"/>
                    <a:pt x="240982" y="684276"/>
                  </a:cubicBezTo>
                  <a:cubicBezTo>
                    <a:pt x="240887" y="676275"/>
                    <a:pt x="235267" y="669608"/>
                    <a:pt x="227838" y="667893"/>
                  </a:cubicBezTo>
                  <a:close/>
                  <a:moveTo>
                    <a:pt x="143161" y="194596"/>
                  </a:moveTo>
                  <a:cubicBezTo>
                    <a:pt x="143161" y="187357"/>
                    <a:pt x="149066" y="181451"/>
                    <a:pt x="156400" y="181451"/>
                  </a:cubicBezTo>
                  <a:cubicBezTo>
                    <a:pt x="163639" y="181451"/>
                    <a:pt x="169545" y="187357"/>
                    <a:pt x="169545" y="194596"/>
                  </a:cubicBezTo>
                  <a:cubicBezTo>
                    <a:pt x="169545" y="200501"/>
                    <a:pt x="165640" y="205550"/>
                    <a:pt x="160210" y="207074"/>
                  </a:cubicBezTo>
                  <a:cubicBezTo>
                    <a:pt x="158972" y="207550"/>
                    <a:pt x="157734" y="207740"/>
                    <a:pt x="156400" y="207740"/>
                  </a:cubicBezTo>
                  <a:cubicBezTo>
                    <a:pt x="155257" y="207740"/>
                    <a:pt x="154114" y="207550"/>
                    <a:pt x="153067" y="207264"/>
                  </a:cubicBezTo>
                  <a:cubicBezTo>
                    <a:pt x="147352" y="205835"/>
                    <a:pt x="143161" y="200692"/>
                    <a:pt x="143161" y="194596"/>
                  </a:cubicBezTo>
                  <a:close/>
                  <a:moveTo>
                    <a:pt x="7144" y="20288"/>
                  </a:moveTo>
                  <a:cubicBezTo>
                    <a:pt x="7144" y="13049"/>
                    <a:pt x="13049" y="7144"/>
                    <a:pt x="20288" y="7144"/>
                  </a:cubicBezTo>
                  <a:cubicBezTo>
                    <a:pt x="27527" y="7144"/>
                    <a:pt x="33433" y="13049"/>
                    <a:pt x="33433" y="20288"/>
                  </a:cubicBezTo>
                  <a:cubicBezTo>
                    <a:pt x="33433" y="26289"/>
                    <a:pt x="29337" y="31433"/>
                    <a:pt x="23813" y="32861"/>
                  </a:cubicBezTo>
                  <a:cubicBezTo>
                    <a:pt x="22669" y="33242"/>
                    <a:pt x="21526" y="33433"/>
                    <a:pt x="20288" y="33433"/>
                  </a:cubicBezTo>
                  <a:cubicBezTo>
                    <a:pt x="19050" y="33433"/>
                    <a:pt x="17812" y="33242"/>
                    <a:pt x="16669" y="32861"/>
                  </a:cubicBezTo>
                  <a:cubicBezTo>
                    <a:pt x="11144" y="31337"/>
                    <a:pt x="7144" y="26289"/>
                    <a:pt x="7144" y="20288"/>
                  </a:cubicBezTo>
                  <a:close/>
                </a:path>
              </a:pathLst>
            </a:custGeom>
            <a:solidFill>
              <a:schemeClr val="accent1"/>
            </a:solidFill>
            <a:ln>
              <a:noFill/>
            </a:ln>
            <a:effectLst>
              <a:outerShdw blurRad="200025" dist="19050" dir="5400000" algn="bl" rotWithShape="0">
                <a:schemeClr val="accent1">
                  <a:alpha val="66666"/>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1" name="Google Shape;201;p5"/>
            <p:cNvSpPr/>
            <p:nvPr/>
          </p:nvSpPr>
          <p:spPr>
            <a:xfrm>
              <a:off x="7557897" y="2823590"/>
              <a:ext cx="322706" cy="857440"/>
            </a:xfrm>
            <a:custGeom>
              <a:avLst/>
              <a:gdLst/>
              <a:ahLst/>
              <a:cxnLst/>
              <a:rect l="l" t="t" r="r" b="b"/>
              <a:pathLst>
                <a:path w="322706" h="857440" extrusionOk="0">
                  <a:moveTo>
                    <a:pt x="20098" y="824293"/>
                  </a:moveTo>
                  <a:lnTo>
                    <a:pt x="20098" y="561213"/>
                  </a:lnTo>
                  <a:lnTo>
                    <a:pt x="309563" y="271748"/>
                  </a:lnTo>
                  <a:lnTo>
                    <a:pt x="309563" y="33147"/>
                  </a:lnTo>
                  <a:cubicBezTo>
                    <a:pt x="317087" y="31528"/>
                    <a:pt x="322707" y="24860"/>
                    <a:pt x="322707" y="16764"/>
                  </a:cubicBezTo>
                  <a:cubicBezTo>
                    <a:pt x="322707" y="7525"/>
                    <a:pt x="315182" y="0"/>
                    <a:pt x="305943" y="0"/>
                  </a:cubicBezTo>
                  <a:cubicBezTo>
                    <a:pt x="296704" y="0"/>
                    <a:pt x="289179" y="7525"/>
                    <a:pt x="289179" y="16764"/>
                  </a:cubicBezTo>
                  <a:cubicBezTo>
                    <a:pt x="289179" y="24765"/>
                    <a:pt x="294799" y="31432"/>
                    <a:pt x="302323" y="33147"/>
                  </a:cubicBezTo>
                  <a:lnTo>
                    <a:pt x="302323" y="268796"/>
                  </a:lnTo>
                  <a:lnTo>
                    <a:pt x="12859" y="558260"/>
                  </a:lnTo>
                  <a:lnTo>
                    <a:pt x="12859" y="824389"/>
                  </a:lnTo>
                  <a:cubicBezTo>
                    <a:pt x="5524" y="826103"/>
                    <a:pt x="0" y="832771"/>
                    <a:pt x="0" y="840676"/>
                  </a:cubicBezTo>
                  <a:cubicBezTo>
                    <a:pt x="0" y="849916"/>
                    <a:pt x="7525" y="857441"/>
                    <a:pt x="16764" y="857441"/>
                  </a:cubicBezTo>
                  <a:cubicBezTo>
                    <a:pt x="26003" y="857441"/>
                    <a:pt x="33528" y="849916"/>
                    <a:pt x="33528" y="840676"/>
                  </a:cubicBezTo>
                  <a:cubicBezTo>
                    <a:pt x="33528" y="832580"/>
                    <a:pt x="27718" y="825818"/>
                    <a:pt x="20098" y="824293"/>
                  </a:cubicBezTo>
                  <a:close/>
                </a:path>
              </a:pathLst>
            </a:custGeom>
            <a:solidFill>
              <a:schemeClr val="accent1"/>
            </a:solidFill>
            <a:ln>
              <a:noFill/>
            </a:ln>
            <a:effectLst>
              <a:outerShdw blurRad="200025" dist="19050" dir="5400000" algn="bl" rotWithShape="0">
                <a:schemeClr val="accent1">
                  <a:alpha val="66666"/>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2"/>
                                        </p:tgtEl>
                                        <p:attrNameLst>
                                          <p:attrName>style.visibility</p:attrName>
                                        </p:attrNameLst>
                                      </p:cBhvr>
                                      <p:to>
                                        <p:strVal val="visible"/>
                                      </p:to>
                                    </p:set>
                                    <p:animEffect transition="in" filter="fade">
                                      <p:cBhvr>
                                        <p:cTn id="7" dur="500"/>
                                        <p:tgtEl>
                                          <p:spTgt spid="1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6"/>
          <p:cNvSpPr txBox="1">
            <a:spLocks noGrp="1"/>
          </p:cNvSpPr>
          <p:nvPr>
            <p:ph type="title"/>
          </p:nvPr>
        </p:nvSpPr>
        <p:spPr>
          <a:xfrm>
            <a:off x="311700" y="315925"/>
            <a:ext cx="8520600" cy="831300"/>
          </a:xfrm>
          <a:prstGeom prst="rect">
            <a:avLst/>
          </a:prstGeom>
          <a:noFill/>
          <a:ln>
            <a:noFill/>
          </a:ln>
        </p:spPr>
        <p:txBody>
          <a:bodyPr spcFirstLastPara="1" wrap="square" lIns="91425" tIns="91425" rIns="91425" bIns="91425" anchor="b" anchorCtr="0">
            <a:normAutofit/>
          </a:bodyPr>
          <a:lstStyle/>
          <a:p>
            <a:pPr marL="0" lvl="0" indent="0" algn="l" rtl="0">
              <a:lnSpc>
                <a:spcPct val="100000"/>
              </a:lnSpc>
              <a:spcBef>
                <a:spcPts val="0"/>
              </a:spcBef>
              <a:spcAft>
                <a:spcPts val="0"/>
              </a:spcAft>
              <a:buSzPts val="4200"/>
              <a:buNone/>
            </a:pPr>
            <a:r>
              <a:rPr lang="en" b="1" dirty="0"/>
              <a:t>Introduction</a:t>
            </a:r>
            <a:endParaRPr b="1" dirty="0"/>
          </a:p>
        </p:txBody>
      </p:sp>
      <p:pic>
        <p:nvPicPr>
          <p:cNvPr id="207" name="Google Shape;207;p6" descr="การทำ CI/CD Pipeline ด้วย GitLab Server ของตัวเอง สำหรับ DevOps Team"/>
          <p:cNvPicPr preferRelativeResize="0"/>
          <p:nvPr/>
        </p:nvPicPr>
        <p:blipFill rotWithShape="1">
          <a:blip r:embed="rId3">
            <a:alphaModFix/>
          </a:blip>
          <a:srcRect/>
          <a:stretch/>
        </p:blipFill>
        <p:spPr>
          <a:xfrm>
            <a:off x="1930097" y="2571750"/>
            <a:ext cx="2282342" cy="2068472"/>
          </a:xfrm>
          <a:prstGeom prst="rect">
            <a:avLst/>
          </a:prstGeom>
          <a:noFill/>
          <a:ln>
            <a:noFill/>
          </a:ln>
        </p:spPr>
      </p:pic>
      <p:pic>
        <p:nvPicPr>
          <p:cNvPr id="208" name="Google Shape;208;p6" descr="Software localization, smoother with Bitbucket integration - POEditor Blog"/>
          <p:cNvPicPr preferRelativeResize="0"/>
          <p:nvPr/>
        </p:nvPicPr>
        <p:blipFill rotWithShape="1">
          <a:blip r:embed="rId4">
            <a:alphaModFix/>
          </a:blip>
          <a:srcRect/>
          <a:stretch/>
        </p:blipFill>
        <p:spPr>
          <a:xfrm>
            <a:off x="3939373" y="1147225"/>
            <a:ext cx="1710359" cy="1710359"/>
          </a:xfrm>
          <a:prstGeom prst="rect">
            <a:avLst/>
          </a:prstGeom>
          <a:noFill/>
          <a:ln>
            <a:noFill/>
          </a:ln>
        </p:spPr>
      </p:pic>
      <p:pic>
        <p:nvPicPr>
          <p:cNvPr id="209" name="Google Shape;209;p6" descr="Εγκατάσταση GitKraken, ότι πιο εύκολο για διαχείριση αποθετηρίων Git ..."/>
          <p:cNvPicPr preferRelativeResize="0"/>
          <p:nvPr/>
        </p:nvPicPr>
        <p:blipFill rotWithShape="1">
          <a:blip r:embed="rId5">
            <a:alphaModFix/>
          </a:blip>
          <a:srcRect/>
          <a:stretch/>
        </p:blipFill>
        <p:spPr>
          <a:xfrm>
            <a:off x="5383575" y="2510043"/>
            <a:ext cx="2132151" cy="2130179"/>
          </a:xfrm>
          <a:prstGeom prst="rect">
            <a:avLst/>
          </a:prstGeom>
          <a:noFill/>
          <a:ln>
            <a:noFill/>
          </a:ln>
        </p:spPr>
      </p:pic>
      <p:pic>
        <p:nvPicPr>
          <p:cNvPr id="210" name="Google Shape;210;p6" descr="Source Tree Error: - “The remote end hung up unexpectedly” | Sitecore Tales"/>
          <p:cNvPicPr preferRelativeResize="0"/>
          <p:nvPr/>
        </p:nvPicPr>
        <p:blipFill rotWithShape="1">
          <a:blip r:embed="rId6">
            <a:alphaModFix/>
          </a:blip>
          <a:srcRect/>
          <a:stretch/>
        </p:blipFill>
        <p:spPr>
          <a:xfrm>
            <a:off x="6820868" y="1181316"/>
            <a:ext cx="2260570" cy="1356342"/>
          </a:xfrm>
          <a:prstGeom prst="rect">
            <a:avLst/>
          </a:prstGeom>
          <a:noFill/>
          <a:ln>
            <a:noFill/>
          </a:ln>
        </p:spPr>
      </p:pic>
      <p:sp>
        <p:nvSpPr>
          <p:cNvPr id="211" name="Google Shape;211;p6"/>
          <p:cNvSpPr txBox="1">
            <a:spLocks noGrp="1"/>
          </p:cNvSpPr>
          <p:nvPr>
            <p:ph type="body" idx="1"/>
          </p:nvPr>
        </p:nvSpPr>
        <p:spPr>
          <a:xfrm>
            <a:off x="6449650" y="65425"/>
            <a:ext cx="3697800" cy="5010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200"/>
              </a:spcAft>
              <a:buSzPct val="159999"/>
              <a:buNone/>
            </a:pPr>
            <a:r>
              <a:rPr lang="en" sz="1100" b="1" dirty="0">
                <a:latin typeface="Economica"/>
                <a:sym typeface="Economica"/>
              </a:rPr>
              <a:t>Les variantes de Git</a:t>
            </a:r>
            <a:endParaRPr sz="1100" b="1" dirty="0">
              <a:latin typeface="Economica"/>
              <a:sym typeface="Economica"/>
            </a:endParaRPr>
          </a:p>
        </p:txBody>
      </p:sp>
      <p:pic>
        <p:nvPicPr>
          <p:cNvPr id="212" name="Google Shape;212;p6"/>
          <p:cNvPicPr preferRelativeResize="0"/>
          <p:nvPr/>
        </p:nvPicPr>
        <p:blipFill>
          <a:blip r:embed="rId7">
            <a:alphaModFix/>
          </a:blip>
          <a:stretch>
            <a:fillRect/>
          </a:stretch>
        </p:blipFill>
        <p:spPr>
          <a:xfrm>
            <a:off x="-79450" y="1175446"/>
            <a:ext cx="2940350" cy="165392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12"/>
                                        </p:tgtEl>
                                        <p:attrNameLst>
                                          <p:attrName>style.visibility</p:attrName>
                                        </p:attrNameLst>
                                      </p:cBhvr>
                                      <p:to>
                                        <p:strVal val="visible"/>
                                      </p:to>
                                    </p:set>
                                    <p:animEffect transition="in" filter="fade">
                                      <p:cBhvr>
                                        <p:cTn id="7" dur="1000"/>
                                        <p:tgtEl>
                                          <p:spTgt spid="212"/>
                                        </p:tgtEl>
                                      </p:cBhvr>
                                    </p:animEffect>
                                    <p:anim calcmode="lin" valueType="num">
                                      <p:cBhvr>
                                        <p:cTn id="8" dur="1000" fill="hold"/>
                                        <p:tgtEl>
                                          <p:spTgt spid="212"/>
                                        </p:tgtEl>
                                        <p:attrNameLst>
                                          <p:attrName>ppt_x</p:attrName>
                                        </p:attrNameLst>
                                      </p:cBhvr>
                                      <p:tavLst>
                                        <p:tav tm="0">
                                          <p:val>
                                            <p:strVal val="#ppt_x"/>
                                          </p:val>
                                        </p:tav>
                                        <p:tav tm="100000">
                                          <p:val>
                                            <p:strVal val="#ppt_x"/>
                                          </p:val>
                                        </p:tav>
                                      </p:tavLst>
                                    </p:anim>
                                    <p:anim calcmode="lin" valueType="num">
                                      <p:cBhvr>
                                        <p:cTn id="9" dur="1000" fill="hold"/>
                                        <p:tgtEl>
                                          <p:spTgt spid="21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07"/>
                                        </p:tgtEl>
                                        <p:attrNameLst>
                                          <p:attrName>style.visibility</p:attrName>
                                        </p:attrNameLst>
                                      </p:cBhvr>
                                      <p:to>
                                        <p:strVal val="visible"/>
                                      </p:to>
                                    </p:set>
                                    <p:animEffect transition="in" filter="fade">
                                      <p:cBhvr>
                                        <p:cTn id="14" dur="1000"/>
                                        <p:tgtEl>
                                          <p:spTgt spid="207"/>
                                        </p:tgtEl>
                                      </p:cBhvr>
                                    </p:animEffect>
                                    <p:anim calcmode="lin" valueType="num">
                                      <p:cBhvr>
                                        <p:cTn id="15" dur="1000" fill="hold"/>
                                        <p:tgtEl>
                                          <p:spTgt spid="207"/>
                                        </p:tgtEl>
                                        <p:attrNameLst>
                                          <p:attrName>ppt_x</p:attrName>
                                        </p:attrNameLst>
                                      </p:cBhvr>
                                      <p:tavLst>
                                        <p:tav tm="0">
                                          <p:val>
                                            <p:strVal val="#ppt_x"/>
                                          </p:val>
                                        </p:tav>
                                        <p:tav tm="100000">
                                          <p:val>
                                            <p:strVal val="#ppt_x"/>
                                          </p:val>
                                        </p:tav>
                                      </p:tavLst>
                                    </p:anim>
                                    <p:anim calcmode="lin" valueType="num">
                                      <p:cBhvr>
                                        <p:cTn id="16" dur="1000" fill="hold"/>
                                        <p:tgtEl>
                                          <p:spTgt spid="207"/>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208"/>
                                        </p:tgtEl>
                                        <p:attrNameLst>
                                          <p:attrName>style.visibility</p:attrName>
                                        </p:attrNameLst>
                                      </p:cBhvr>
                                      <p:to>
                                        <p:strVal val="visible"/>
                                      </p:to>
                                    </p:set>
                                    <p:anim calcmode="lin" valueType="num">
                                      <p:cBhvr additive="base">
                                        <p:cTn id="21" dur="500" fill="hold"/>
                                        <p:tgtEl>
                                          <p:spTgt spid="208"/>
                                        </p:tgtEl>
                                        <p:attrNameLst>
                                          <p:attrName>ppt_x</p:attrName>
                                        </p:attrNameLst>
                                      </p:cBhvr>
                                      <p:tavLst>
                                        <p:tav tm="0">
                                          <p:val>
                                            <p:strVal val="#ppt_x"/>
                                          </p:val>
                                        </p:tav>
                                        <p:tav tm="100000">
                                          <p:val>
                                            <p:strVal val="#ppt_x"/>
                                          </p:val>
                                        </p:tav>
                                      </p:tavLst>
                                    </p:anim>
                                    <p:anim calcmode="lin" valueType="num">
                                      <p:cBhvr additive="base">
                                        <p:cTn id="22" dur="500" fill="hold"/>
                                        <p:tgtEl>
                                          <p:spTgt spid="208"/>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nodeType="clickEffect">
                                  <p:stCondLst>
                                    <p:cond delay="0"/>
                                  </p:stCondLst>
                                  <p:childTnLst>
                                    <p:set>
                                      <p:cBhvr>
                                        <p:cTn id="26" dur="1" fill="hold">
                                          <p:stCondLst>
                                            <p:cond delay="0"/>
                                          </p:stCondLst>
                                        </p:cTn>
                                        <p:tgtEl>
                                          <p:spTgt spid="209"/>
                                        </p:tgtEl>
                                        <p:attrNameLst>
                                          <p:attrName>style.visibility</p:attrName>
                                        </p:attrNameLst>
                                      </p:cBhvr>
                                      <p:to>
                                        <p:strVal val="visible"/>
                                      </p:to>
                                    </p:set>
                                    <p:animEffect transition="in" filter="fade">
                                      <p:cBhvr>
                                        <p:cTn id="27" dur="1000"/>
                                        <p:tgtEl>
                                          <p:spTgt spid="209"/>
                                        </p:tgtEl>
                                      </p:cBhvr>
                                    </p:animEffect>
                                    <p:anim calcmode="lin" valueType="num">
                                      <p:cBhvr>
                                        <p:cTn id="28" dur="1000" fill="hold"/>
                                        <p:tgtEl>
                                          <p:spTgt spid="209"/>
                                        </p:tgtEl>
                                        <p:attrNameLst>
                                          <p:attrName>ppt_x</p:attrName>
                                        </p:attrNameLst>
                                      </p:cBhvr>
                                      <p:tavLst>
                                        <p:tav tm="0">
                                          <p:val>
                                            <p:strVal val="#ppt_x"/>
                                          </p:val>
                                        </p:tav>
                                        <p:tav tm="100000">
                                          <p:val>
                                            <p:strVal val="#ppt_x"/>
                                          </p:val>
                                        </p:tav>
                                      </p:tavLst>
                                    </p:anim>
                                    <p:anim calcmode="lin" valueType="num">
                                      <p:cBhvr>
                                        <p:cTn id="29" dur="1000" fill="hold"/>
                                        <p:tgtEl>
                                          <p:spTgt spid="209"/>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nodeType="clickEffect">
                                  <p:stCondLst>
                                    <p:cond delay="0"/>
                                  </p:stCondLst>
                                  <p:childTnLst>
                                    <p:set>
                                      <p:cBhvr>
                                        <p:cTn id="33" dur="1" fill="hold">
                                          <p:stCondLst>
                                            <p:cond delay="0"/>
                                          </p:stCondLst>
                                        </p:cTn>
                                        <p:tgtEl>
                                          <p:spTgt spid="210"/>
                                        </p:tgtEl>
                                        <p:attrNameLst>
                                          <p:attrName>style.visibility</p:attrName>
                                        </p:attrNameLst>
                                      </p:cBhvr>
                                      <p:to>
                                        <p:strVal val="visible"/>
                                      </p:to>
                                    </p:set>
                                    <p:animEffect transition="in" filter="fade">
                                      <p:cBhvr>
                                        <p:cTn id="34" dur="1000"/>
                                        <p:tgtEl>
                                          <p:spTgt spid="210"/>
                                        </p:tgtEl>
                                      </p:cBhvr>
                                    </p:animEffect>
                                    <p:anim calcmode="lin" valueType="num">
                                      <p:cBhvr>
                                        <p:cTn id="35" dur="1000" fill="hold"/>
                                        <p:tgtEl>
                                          <p:spTgt spid="210"/>
                                        </p:tgtEl>
                                        <p:attrNameLst>
                                          <p:attrName>ppt_x</p:attrName>
                                        </p:attrNameLst>
                                      </p:cBhvr>
                                      <p:tavLst>
                                        <p:tav tm="0">
                                          <p:val>
                                            <p:strVal val="#ppt_x"/>
                                          </p:val>
                                        </p:tav>
                                        <p:tav tm="100000">
                                          <p:val>
                                            <p:strVal val="#ppt_x"/>
                                          </p:val>
                                        </p:tav>
                                      </p:tavLst>
                                    </p:anim>
                                    <p:anim calcmode="lin" valueType="num">
                                      <p:cBhvr>
                                        <p:cTn id="36" dur="1000" fill="hold"/>
                                        <p:tgtEl>
                                          <p:spTgt spid="2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8" name="Google Shape;218;p7"/>
          <p:cNvSpPr txBox="1">
            <a:spLocks noGrp="1"/>
          </p:cNvSpPr>
          <p:nvPr>
            <p:ph type="title"/>
          </p:nvPr>
        </p:nvSpPr>
        <p:spPr>
          <a:xfrm>
            <a:off x="311700" y="315925"/>
            <a:ext cx="8520600" cy="831300"/>
          </a:xfrm>
          <a:prstGeom prst="rect">
            <a:avLst/>
          </a:prstGeom>
          <a:noFill/>
          <a:ln>
            <a:noFill/>
          </a:ln>
        </p:spPr>
        <p:txBody>
          <a:bodyPr spcFirstLastPara="1" wrap="square" lIns="91425" tIns="91425" rIns="91425" bIns="91425" anchor="b" anchorCtr="0">
            <a:normAutofit/>
          </a:bodyPr>
          <a:lstStyle/>
          <a:p>
            <a:pPr marL="0" lvl="0" indent="0" algn="l" rtl="0">
              <a:lnSpc>
                <a:spcPct val="100000"/>
              </a:lnSpc>
              <a:spcBef>
                <a:spcPts val="0"/>
              </a:spcBef>
              <a:spcAft>
                <a:spcPts val="0"/>
              </a:spcAft>
              <a:buSzPts val="4200"/>
              <a:buNone/>
            </a:pPr>
            <a:r>
              <a:rPr lang="en" b="1" dirty="0"/>
              <a:t>Introduction</a:t>
            </a:r>
            <a:endParaRPr b="1" dirty="0"/>
          </a:p>
        </p:txBody>
      </p:sp>
      <p:sp>
        <p:nvSpPr>
          <p:cNvPr id="219" name="Google Shape;219;p7"/>
          <p:cNvSpPr txBox="1">
            <a:spLocks noGrp="1"/>
          </p:cNvSpPr>
          <p:nvPr>
            <p:ph type="body" idx="1"/>
          </p:nvPr>
        </p:nvSpPr>
        <p:spPr>
          <a:xfrm>
            <a:off x="336107" y="1060495"/>
            <a:ext cx="8520600" cy="415981"/>
          </a:xfrm>
          <a:prstGeom prst="rect">
            <a:avLst/>
          </a:prstGeom>
          <a:noFill/>
          <a:ln>
            <a:noFill/>
          </a:ln>
        </p:spPr>
        <p:txBody>
          <a:bodyPr spcFirstLastPara="1" wrap="square" lIns="91425" tIns="91425" rIns="91425" bIns="91425" anchor="t" anchorCtr="0">
            <a:normAutofit/>
          </a:bodyPr>
          <a:lstStyle/>
          <a:p>
            <a:pPr marL="114300" lvl="0" indent="0" algn="l" rtl="0">
              <a:lnSpc>
                <a:spcPct val="115000"/>
              </a:lnSpc>
              <a:spcBef>
                <a:spcPts val="0"/>
              </a:spcBef>
              <a:spcAft>
                <a:spcPts val="0"/>
              </a:spcAft>
              <a:buSzPts val="1800"/>
              <a:buNone/>
            </a:pPr>
            <a:r>
              <a:rPr lang="en" sz="1100" dirty="0">
                <a:latin typeface="Fira Sans"/>
              </a:rPr>
              <a:t>Git a été conçu pour répondre à trois objectifs :</a:t>
            </a:r>
            <a:endParaRPr sz="1100" dirty="0">
              <a:latin typeface="Fira Sans"/>
            </a:endParaRPr>
          </a:p>
        </p:txBody>
      </p:sp>
      <p:grpSp>
        <p:nvGrpSpPr>
          <p:cNvPr id="220" name="Google Shape;220;p7"/>
          <p:cNvGrpSpPr/>
          <p:nvPr/>
        </p:nvGrpSpPr>
        <p:grpSpPr>
          <a:xfrm>
            <a:off x="5086894" y="2571271"/>
            <a:ext cx="467733" cy="458190"/>
            <a:chOff x="-34763900" y="3561225"/>
            <a:chExt cx="291450" cy="291450"/>
          </a:xfrm>
        </p:grpSpPr>
        <p:sp>
          <p:nvSpPr>
            <p:cNvPr id="221" name="Google Shape;221;p7"/>
            <p:cNvSpPr/>
            <p:nvPr/>
          </p:nvSpPr>
          <p:spPr>
            <a:xfrm>
              <a:off x="-34693800" y="3629750"/>
              <a:ext cx="152025" cy="152825"/>
            </a:xfrm>
            <a:custGeom>
              <a:avLst/>
              <a:gdLst/>
              <a:ahLst/>
              <a:cxnLst/>
              <a:rect l="l" t="t" r="r" b="b"/>
              <a:pathLst>
                <a:path w="6081" h="6113" extrusionOk="0">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2" name="Google Shape;222;p7"/>
            <p:cNvSpPr/>
            <p:nvPr/>
          </p:nvSpPr>
          <p:spPr>
            <a:xfrm>
              <a:off x="-34763900" y="3561225"/>
              <a:ext cx="291450" cy="291450"/>
            </a:xfrm>
            <a:custGeom>
              <a:avLst/>
              <a:gdLst/>
              <a:ahLst/>
              <a:cxnLst/>
              <a:rect l="l" t="t" r="r" b="b"/>
              <a:pathLst>
                <a:path w="11658" h="11658" extrusionOk="0">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223" name="Google Shape;223;p7"/>
            <p:cNvSpPr/>
            <p:nvPr/>
          </p:nvSpPr>
          <p:spPr>
            <a:xfrm>
              <a:off x="-34644175" y="3680950"/>
              <a:ext cx="51225" cy="51225"/>
            </a:xfrm>
            <a:custGeom>
              <a:avLst/>
              <a:gdLst/>
              <a:ahLst/>
              <a:cxnLst/>
              <a:rect l="l" t="t" r="r" b="b"/>
              <a:pathLst>
                <a:path w="2049" h="2049" extrusionOk="0">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30" name="Google Shape;230;p7"/>
          <p:cNvGrpSpPr/>
          <p:nvPr/>
        </p:nvGrpSpPr>
        <p:grpSpPr>
          <a:xfrm>
            <a:off x="4093958" y="3165433"/>
            <a:ext cx="396291" cy="404679"/>
            <a:chOff x="2423775" y="3226875"/>
            <a:chExt cx="259925" cy="295000"/>
          </a:xfrm>
        </p:grpSpPr>
        <p:sp>
          <p:nvSpPr>
            <p:cNvPr id="231" name="Google Shape;231;p7"/>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2" name="Google Shape;232;p7"/>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3" name="Google Shape;233;p7"/>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35" name="Google Shape;235;p7"/>
          <p:cNvSpPr txBox="1"/>
          <p:nvPr/>
        </p:nvSpPr>
        <p:spPr>
          <a:xfrm>
            <a:off x="-825144" y="2484680"/>
            <a:ext cx="2286300" cy="4503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None/>
            </a:pPr>
            <a:endParaRPr dirty="0"/>
          </a:p>
        </p:txBody>
      </p:sp>
      <p:grpSp>
        <p:nvGrpSpPr>
          <p:cNvPr id="236" name="Google Shape;236;p7"/>
          <p:cNvGrpSpPr/>
          <p:nvPr/>
        </p:nvGrpSpPr>
        <p:grpSpPr>
          <a:xfrm rot="5400000">
            <a:off x="7286379" y="2824999"/>
            <a:ext cx="1491554" cy="3154695"/>
            <a:chOff x="7350442" y="2608992"/>
            <a:chExt cx="777239" cy="1673160"/>
          </a:xfrm>
        </p:grpSpPr>
        <p:sp>
          <p:nvSpPr>
            <p:cNvPr id="237" name="Google Shape;237;p7"/>
            <p:cNvSpPr/>
            <p:nvPr/>
          </p:nvSpPr>
          <p:spPr>
            <a:xfrm>
              <a:off x="7486745" y="2608992"/>
              <a:ext cx="300894" cy="898874"/>
            </a:xfrm>
            <a:custGeom>
              <a:avLst/>
              <a:gdLst/>
              <a:ahLst/>
              <a:cxnLst/>
              <a:rect l="l" t="t" r="r" b="b"/>
              <a:pathLst>
                <a:path w="300894" h="898874" extrusionOk="0">
                  <a:moveTo>
                    <a:pt x="16764" y="858488"/>
                  </a:moveTo>
                  <a:cubicBezTo>
                    <a:pt x="7334" y="860203"/>
                    <a:pt x="0" y="868585"/>
                    <a:pt x="0" y="878491"/>
                  </a:cubicBezTo>
                  <a:cubicBezTo>
                    <a:pt x="0" y="889730"/>
                    <a:pt x="9144" y="898874"/>
                    <a:pt x="20288" y="898874"/>
                  </a:cubicBezTo>
                  <a:cubicBezTo>
                    <a:pt x="31528" y="898874"/>
                    <a:pt x="40672" y="889730"/>
                    <a:pt x="40672" y="878491"/>
                  </a:cubicBezTo>
                  <a:cubicBezTo>
                    <a:pt x="40672" y="868585"/>
                    <a:pt x="33433" y="860203"/>
                    <a:pt x="23908" y="858488"/>
                  </a:cubicBezTo>
                  <a:lnTo>
                    <a:pt x="23908" y="733997"/>
                  </a:lnTo>
                  <a:lnTo>
                    <a:pt x="300895" y="457009"/>
                  </a:lnTo>
                  <a:lnTo>
                    <a:pt x="300895" y="0"/>
                  </a:lnTo>
                  <a:lnTo>
                    <a:pt x="293751" y="0"/>
                  </a:lnTo>
                  <a:lnTo>
                    <a:pt x="293751" y="454057"/>
                  </a:lnTo>
                  <a:lnTo>
                    <a:pt x="16764" y="731044"/>
                  </a:lnTo>
                  <a:lnTo>
                    <a:pt x="16764" y="858488"/>
                  </a:lnTo>
                  <a:close/>
                  <a:moveTo>
                    <a:pt x="33528" y="878491"/>
                  </a:moveTo>
                  <a:cubicBezTo>
                    <a:pt x="33528" y="885825"/>
                    <a:pt x="27622" y="891730"/>
                    <a:pt x="20288" y="891730"/>
                  </a:cubicBezTo>
                  <a:cubicBezTo>
                    <a:pt x="13049" y="891730"/>
                    <a:pt x="7144" y="885825"/>
                    <a:pt x="7144" y="878491"/>
                  </a:cubicBezTo>
                  <a:cubicBezTo>
                    <a:pt x="7144" y="872490"/>
                    <a:pt x="11239" y="867347"/>
                    <a:pt x="16764" y="865918"/>
                  </a:cubicBezTo>
                  <a:cubicBezTo>
                    <a:pt x="17907" y="865537"/>
                    <a:pt x="19050" y="865346"/>
                    <a:pt x="20288" y="865346"/>
                  </a:cubicBezTo>
                  <a:cubicBezTo>
                    <a:pt x="21526" y="865346"/>
                    <a:pt x="22765" y="865537"/>
                    <a:pt x="23908" y="865918"/>
                  </a:cubicBezTo>
                  <a:cubicBezTo>
                    <a:pt x="29527" y="867442"/>
                    <a:pt x="33528" y="872490"/>
                    <a:pt x="33528" y="878491"/>
                  </a:cubicBezTo>
                  <a:close/>
                </a:path>
              </a:pathLst>
            </a:custGeom>
            <a:solidFill>
              <a:schemeClr val="accent1"/>
            </a:solidFill>
            <a:ln>
              <a:noFill/>
            </a:ln>
            <a:effectLst>
              <a:outerShdw blurRad="200025" dist="19050" dir="5400000" algn="bl" rotWithShape="0">
                <a:schemeClr val="accent1">
                  <a:alpha val="66666"/>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8" name="Google Shape;238;p7"/>
            <p:cNvSpPr/>
            <p:nvPr/>
          </p:nvSpPr>
          <p:spPr>
            <a:xfrm>
              <a:off x="7430357" y="3185731"/>
              <a:ext cx="149161" cy="440054"/>
            </a:xfrm>
            <a:custGeom>
              <a:avLst/>
              <a:gdLst/>
              <a:ahLst/>
              <a:cxnLst/>
              <a:rect l="l" t="t" r="r" b="b"/>
              <a:pathLst>
                <a:path w="149161" h="440054" extrusionOk="0">
                  <a:moveTo>
                    <a:pt x="123349" y="30861"/>
                  </a:moveTo>
                  <a:cubicBezTo>
                    <a:pt x="125921" y="32575"/>
                    <a:pt x="129064" y="33528"/>
                    <a:pt x="132397" y="33528"/>
                  </a:cubicBezTo>
                  <a:cubicBezTo>
                    <a:pt x="141637" y="33528"/>
                    <a:pt x="149162" y="26003"/>
                    <a:pt x="149162" y="16764"/>
                  </a:cubicBezTo>
                  <a:cubicBezTo>
                    <a:pt x="149162" y="7525"/>
                    <a:pt x="141637" y="0"/>
                    <a:pt x="132397" y="0"/>
                  </a:cubicBezTo>
                  <a:cubicBezTo>
                    <a:pt x="123158" y="0"/>
                    <a:pt x="115634" y="7525"/>
                    <a:pt x="115634" y="16764"/>
                  </a:cubicBezTo>
                  <a:cubicBezTo>
                    <a:pt x="115634" y="20098"/>
                    <a:pt x="116586" y="23146"/>
                    <a:pt x="118301" y="25813"/>
                  </a:cubicBezTo>
                  <a:lnTo>
                    <a:pt x="16764" y="127349"/>
                  </a:lnTo>
                  <a:lnTo>
                    <a:pt x="16764" y="399669"/>
                  </a:lnTo>
                  <a:cubicBezTo>
                    <a:pt x="7334" y="401384"/>
                    <a:pt x="0" y="409765"/>
                    <a:pt x="0" y="419671"/>
                  </a:cubicBezTo>
                  <a:cubicBezTo>
                    <a:pt x="0" y="430911"/>
                    <a:pt x="9144" y="440055"/>
                    <a:pt x="20288" y="440055"/>
                  </a:cubicBezTo>
                  <a:cubicBezTo>
                    <a:pt x="31528" y="440055"/>
                    <a:pt x="40672" y="430911"/>
                    <a:pt x="40672" y="419671"/>
                  </a:cubicBezTo>
                  <a:cubicBezTo>
                    <a:pt x="40672" y="409765"/>
                    <a:pt x="33433" y="401384"/>
                    <a:pt x="23908" y="399669"/>
                  </a:cubicBezTo>
                  <a:lnTo>
                    <a:pt x="23908" y="130302"/>
                  </a:lnTo>
                  <a:lnTo>
                    <a:pt x="123349" y="30861"/>
                  </a:lnTo>
                  <a:close/>
                  <a:moveTo>
                    <a:pt x="33623" y="419671"/>
                  </a:moveTo>
                  <a:cubicBezTo>
                    <a:pt x="33623" y="427006"/>
                    <a:pt x="27718" y="432911"/>
                    <a:pt x="20384" y="432911"/>
                  </a:cubicBezTo>
                  <a:cubicBezTo>
                    <a:pt x="13145" y="432911"/>
                    <a:pt x="7239" y="427006"/>
                    <a:pt x="7239" y="419671"/>
                  </a:cubicBezTo>
                  <a:cubicBezTo>
                    <a:pt x="7239" y="413671"/>
                    <a:pt x="11335" y="408527"/>
                    <a:pt x="16859" y="407098"/>
                  </a:cubicBezTo>
                  <a:cubicBezTo>
                    <a:pt x="18002" y="406717"/>
                    <a:pt x="19145" y="406527"/>
                    <a:pt x="20384" y="406527"/>
                  </a:cubicBezTo>
                  <a:cubicBezTo>
                    <a:pt x="21622" y="406527"/>
                    <a:pt x="22860" y="406717"/>
                    <a:pt x="24003" y="407098"/>
                  </a:cubicBezTo>
                  <a:cubicBezTo>
                    <a:pt x="29623" y="408622"/>
                    <a:pt x="33623" y="413671"/>
                    <a:pt x="33623" y="419671"/>
                  </a:cubicBezTo>
                  <a:close/>
                </a:path>
              </a:pathLst>
            </a:custGeom>
            <a:solidFill>
              <a:schemeClr val="accent1"/>
            </a:solidFill>
            <a:ln>
              <a:noFill/>
            </a:ln>
            <a:effectLst>
              <a:outerShdw blurRad="200025" dist="19050" dir="5400000" algn="bl" rotWithShape="0">
                <a:schemeClr val="accent1">
                  <a:alpha val="66666"/>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9" name="Google Shape;239;p7"/>
            <p:cNvSpPr/>
            <p:nvPr/>
          </p:nvSpPr>
          <p:spPr>
            <a:xfrm>
              <a:off x="7350442" y="2713767"/>
              <a:ext cx="389000" cy="777335"/>
            </a:xfrm>
            <a:custGeom>
              <a:avLst/>
              <a:gdLst/>
              <a:ahLst/>
              <a:cxnLst/>
              <a:rect l="l" t="t" r="r" b="b"/>
              <a:pathLst>
                <a:path w="389000" h="777335" extrusionOk="0">
                  <a:moveTo>
                    <a:pt x="297466" y="400812"/>
                  </a:moveTo>
                  <a:lnTo>
                    <a:pt x="188976" y="400812"/>
                  </a:lnTo>
                  <a:lnTo>
                    <a:pt x="16669" y="573024"/>
                  </a:lnTo>
                  <a:lnTo>
                    <a:pt x="16669" y="736949"/>
                  </a:lnTo>
                  <a:cubicBezTo>
                    <a:pt x="7144" y="738664"/>
                    <a:pt x="0" y="747046"/>
                    <a:pt x="0" y="757047"/>
                  </a:cubicBezTo>
                  <a:cubicBezTo>
                    <a:pt x="0" y="768191"/>
                    <a:pt x="9049" y="777335"/>
                    <a:pt x="20288" y="777335"/>
                  </a:cubicBezTo>
                  <a:cubicBezTo>
                    <a:pt x="31432" y="777335"/>
                    <a:pt x="40576" y="768191"/>
                    <a:pt x="40576" y="757047"/>
                  </a:cubicBezTo>
                  <a:cubicBezTo>
                    <a:pt x="40576" y="747046"/>
                    <a:pt x="33242" y="738664"/>
                    <a:pt x="23813" y="736949"/>
                  </a:cubicBezTo>
                  <a:lnTo>
                    <a:pt x="23813" y="575977"/>
                  </a:lnTo>
                  <a:lnTo>
                    <a:pt x="191929" y="407956"/>
                  </a:lnTo>
                  <a:lnTo>
                    <a:pt x="300418" y="407956"/>
                  </a:lnTo>
                  <a:lnTo>
                    <a:pt x="372237" y="336042"/>
                  </a:lnTo>
                  <a:lnTo>
                    <a:pt x="372237" y="40291"/>
                  </a:lnTo>
                  <a:cubicBezTo>
                    <a:pt x="381667" y="38576"/>
                    <a:pt x="389001" y="30289"/>
                    <a:pt x="389001" y="20288"/>
                  </a:cubicBezTo>
                  <a:cubicBezTo>
                    <a:pt x="389001" y="9049"/>
                    <a:pt x="379857" y="0"/>
                    <a:pt x="368713" y="0"/>
                  </a:cubicBezTo>
                  <a:cubicBezTo>
                    <a:pt x="357473" y="0"/>
                    <a:pt x="348329" y="9049"/>
                    <a:pt x="348329" y="20288"/>
                  </a:cubicBezTo>
                  <a:cubicBezTo>
                    <a:pt x="348329" y="30289"/>
                    <a:pt x="355568" y="38576"/>
                    <a:pt x="365093" y="40291"/>
                  </a:cubicBezTo>
                  <a:lnTo>
                    <a:pt x="365093" y="333089"/>
                  </a:lnTo>
                  <a:lnTo>
                    <a:pt x="297466" y="400812"/>
                  </a:lnTo>
                  <a:close/>
                  <a:moveTo>
                    <a:pt x="33433" y="757047"/>
                  </a:moveTo>
                  <a:cubicBezTo>
                    <a:pt x="33433" y="764286"/>
                    <a:pt x="27527" y="770192"/>
                    <a:pt x="20288" y="770192"/>
                  </a:cubicBezTo>
                  <a:cubicBezTo>
                    <a:pt x="13049" y="770192"/>
                    <a:pt x="7144" y="764286"/>
                    <a:pt x="7144" y="757047"/>
                  </a:cubicBezTo>
                  <a:cubicBezTo>
                    <a:pt x="7144" y="750951"/>
                    <a:pt x="11144" y="745903"/>
                    <a:pt x="16669" y="744379"/>
                  </a:cubicBezTo>
                  <a:cubicBezTo>
                    <a:pt x="17812" y="743998"/>
                    <a:pt x="19050" y="743807"/>
                    <a:pt x="20288" y="743807"/>
                  </a:cubicBezTo>
                  <a:cubicBezTo>
                    <a:pt x="21526" y="743807"/>
                    <a:pt x="22669" y="743998"/>
                    <a:pt x="23813" y="744379"/>
                  </a:cubicBezTo>
                  <a:cubicBezTo>
                    <a:pt x="29337" y="745808"/>
                    <a:pt x="33433" y="750951"/>
                    <a:pt x="33433" y="757047"/>
                  </a:cubicBezTo>
                  <a:close/>
                  <a:moveTo>
                    <a:pt x="355473" y="20288"/>
                  </a:moveTo>
                  <a:cubicBezTo>
                    <a:pt x="355473" y="13049"/>
                    <a:pt x="361379" y="7144"/>
                    <a:pt x="368713" y="7144"/>
                  </a:cubicBezTo>
                  <a:cubicBezTo>
                    <a:pt x="375952" y="7144"/>
                    <a:pt x="381857" y="13049"/>
                    <a:pt x="381857" y="20288"/>
                  </a:cubicBezTo>
                  <a:cubicBezTo>
                    <a:pt x="381857" y="26289"/>
                    <a:pt x="377761" y="31432"/>
                    <a:pt x="372237" y="32861"/>
                  </a:cubicBezTo>
                  <a:cubicBezTo>
                    <a:pt x="371094" y="33242"/>
                    <a:pt x="369951" y="33433"/>
                    <a:pt x="368713" y="33433"/>
                  </a:cubicBezTo>
                  <a:cubicBezTo>
                    <a:pt x="367474" y="33433"/>
                    <a:pt x="366236" y="33242"/>
                    <a:pt x="365093" y="32861"/>
                  </a:cubicBezTo>
                  <a:cubicBezTo>
                    <a:pt x="359473" y="31337"/>
                    <a:pt x="355473" y="26289"/>
                    <a:pt x="355473" y="20288"/>
                  </a:cubicBezTo>
                  <a:close/>
                </a:path>
              </a:pathLst>
            </a:custGeom>
            <a:solidFill>
              <a:schemeClr val="accent1"/>
            </a:solidFill>
            <a:ln>
              <a:noFill/>
            </a:ln>
            <a:effectLst>
              <a:outerShdw blurRad="200025" dist="19050" dir="5400000" algn="bl" rotWithShape="0">
                <a:schemeClr val="accent1">
                  <a:alpha val="66666"/>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0" name="Google Shape;240;p7"/>
            <p:cNvSpPr/>
            <p:nvPr/>
          </p:nvSpPr>
          <p:spPr>
            <a:xfrm>
              <a:off x="7860696" y="2608992"/>
              <a:ext cx="266985" cy="1341405"/>
            </a:xfrm>
            <a:custGeom>
              <a:avLst/>
              <a:gdLst/>
              <a:ahLst/>
              <a:cxnLst/>
              <a:rect l="l" t="t" r="r" b="b"/>
              <a:pathLst>
                <a:path w="266985" h="1341405" extrusionOk="0">
                  <a:moveTo>
                    <a:pt x="266986" y="744569"/>
                  </a:moveTo>
                  <a:lnTo>
                    <a:pt x="266986" y="0"/>
                  </a:lnTo>
                  <a:lnTo>
                    <a:pt x="259842" y="0"/>
                  </a:lnTo>
                  <a:lnTo>
                    <a:pt x="259842" y="741617"/>
                  </a:lnTo>
                  <a:lnTo>
                    <a:pt x="13145" y="988314"/>
                  </a:lnTo>
                  <a:lnTo>
                    <a:pt x="13145" y="1308259"/>
                  </a:lnTo>
                  <a:cubicBezTo>
                    <a:pt x="5620" y="1309878"/>
                    <a:pt x="0" y="1316546"/>
                    <a:pt x="0" y="1324642"/>
                  </a:cubicBezTo>
                  <a:cubicBezTo>
                    <a:pt x="0" y="1333881"/>
                    <a:pt x="7525" y="1341406"/>
                    <a:pt x="16764" y="1341406"/>
                  </a:cubicBezTo>
                  <a:cubicBezTo>
                    <a:pt x="26003" y="1341406"/>
                    <a:pt x="33528" y="1333881"/>
                    <a:pt x="33528" y="1324642"/>
                  </a:cubicBezTo>
                  <a:cubicBezTo>
                    <a:pt x="33528" y="1316641"/>
                    <a:pt x="27908" y="1309973"/>
                    <a:pt x="20384" y="1308259"/>
                  </a:cubicBezTo>
                  <a:lnTo>
                    <a:pt x="20384" y="991267"/>
                  </a:lnTo>
                  <a:lnTo>
                    <a:pt x="266986" y="744569"/>
                  </a:lnTo>
                  <a:close/>
                </a:path>
              </a:pathLst>
            </a:custGeom>
            <a:solidFill>
              <a:schemeClr val="accent1"/>
            </a:solidFill>
            <a:ln>
              <a:noFill/>
            </a:ln>
            <a:effectLst>
              <a:outerShdw blurRad="200025" dist="19050" dir="5400000" algn="bl" rotWithShape="0">
                <a:schemeClr val="accent1">
                  <a:alpha val="66666"/>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1" name="Google Shape;241;p7"/>
            <p:cNvSpPr/>
            <p:nvPr/>
          </p:nvSpPr>
          <p:spPr>
            <a:xfrm>
              <a:off x="7602140" y="2608992"/>
              <a:ext cx="370998" cy="1562195"/>
            </a:xfrm>
            <a:custGeom>
              <a:avLst/>
              <a:gdLst/>
              <a:ahLst/>
              <a:cxnLst/>
              <a:rect l="l" t="t" r="r" b="b"/>
              <a:pathLst>
                <a:path w="370998" h="1562195" extrusionOk="0">
                  <a:moveTo>
                    <a:pt x="158496" y="1521905"/>
                  </a:moveTo>
                  <a:lnTo>
                    <a:pt x="158496" y="1225868"/>
                  </a:lnTo>
                  <a:lnTo>
                    <a:pt x="95155" y="1162431"/>
                  </a:lnTo>
                  <a:lnTo>
                    <a:pt x="95155" y="939070"/>
                  </a:lnTo>
                  <a:lnTo>
                    <a:pt x="156210" y="878014"/>
                  </a:lnTo>
                  <a:lnTo>
                    <a:pt x="156210" y="839534"/>
                  </a:lnTo>
                  <a:lnTo>
                    <a:pt x="317659" y="678085"/>
                  </a:lnTo>
                  <a:cubicBezTo>
                    <a:pt x="320897" y="680466"/>
                    <a:pt x="324898" y="681800"/>
                    <a:pt x="329184" y="681800"/>
                  </a:cubicBezTo>
                  <a:cubicBezTo>
                    <a:pt x="340423" y="681800"/>
                    <a:pt x="349568" y="672655"/>
                    <a:pt x="349568" y="661511"/>
                  </a:cubicBezTo>
                  <a:cubicBezTo>
                    <a:pt x="349568" y="650272"/>
                    <a:pt x="340423" y="641128"/>
                    <a:pt x="329184" y="641128"/>
                  </a:cubicBezTo>
                  <a:cubicBezTo>
                    <a:pt x="318040" y="641128"/>
                    <a:pt x="308896" y="650272"/>
                    <a:pt x="308896" y="661511"/>
                  </a:cubicBezTo>
                  <a:cubicBezTo>
                    <a:pt x="308896" y="665797"/>
                    <a:pt x="310229" y="669798"/>
                    <a:pt x="312611" y="673037"/>
                  </a:cubicBezTo>
                  <a:lnTo>
                    <a:pt x="267843" y="717804"/>
                  </a:lnTo>
                  <a:lnTo>
                    <a:pt x="267843" y="635413"/>
                  </a:lnTo>
                  <a:lnTo>
                    <a:pt x="370999" y="532257"/>
                  </a:lnTo>
                  <a:lnTo>
                    <a:pt x="370999" y="273844"/>
                  </a:lnTo>
                  <a:lnTo>
                    <a:pt x="319183" y="222028"/>
                  </a:lnTo>
                  <a:lnTo>
                    <a:pt x="319183" y="0"/>
                  </a:lnTo>
                  <a:lnTo>
                    <a:pt x="312039" y="0"/>
                  </a:lnTo>
                  <a:lnTo>
                    <a:pt x="312039" y="503777"/>
                  </a:lnTo>
                  <a:lnTo>
                    <a:pt x="16669" y="799147"/>
                  </a:lnTo>
                  <a:lnTo>
                    <a:pt x="16669" y="1479995"/>
                  </a:lnTo>
                  <a:cubicBezTo>
                    <a:pt x="7144" y="1481709"/>
                    <a:pt x="0" y="1490091"/>
                    <a:pt x="0" y="1500092"/>
                  </a:cubicBezTo>
                  <a:cubicBezTo>
                    <a:pt x="0" y="1511237"/>
                    <a:pt x="9049" y="1520381"/>
                    <a:pt x="20288" y="1520381"/>
                  </a:cubicBezTo>
                  <a:cubicBezTo>
                    <a:pt x="31528" y="1520381"/>
                    <a:pt x="40577" y="1511237"/>
                    <a:pt x="40577" y="1500092"/>
                  </a:cubicBezTo>
                  <a:cubicBezTo>
                    <a:pt x="40577" y="1490091"/>
                    <a:pt x="33338" y="1481709"/>
                    <a:pt x="23813" y="1479995"/>
                  </a:cubicBezTo>
                  <a:lnTo>
                    <a:pt x="23813" y="802100"/>
                  </a:lnTo>
                  <a:lnTo>
                    <a:pt x="319183" y="506730"/>
                  </a:lnTo>
                  <a:lnTo>
                    <a:pt x="319183" y="232124"/>
                  </a:lnTo>
                  <a:lnTo>
                    <a:pt x="363855" y="276796"/>
                  </a:lnTo>
                  <a:lnTo>
                    <a:pt x="363855" y="529304"/>
                  </a:lnTo>
                  <a:lnTo>
                    <a:pt x="260699" y="632460"/>
                  </a:lnTo>
                  <a:lnTo>
                    <a:pt x="260699" y="724948"/>
                  </a:lnTo>
                  <a:lnTo>
                    <a:pt x="260699" y="724948"/>
                  </a:lnTo>
                  <a:lnTo>
                    <a:pt x="149066" y="836485"/>
                  </a:lnTo>
                  <a:lnTo>
                    <a:pt x="149066" y="874967"/>
                  </a:lnTo>
                  <a:lnTo>
                    <a:pt x="95155" y="928973"/>
                  </a:lnTo>
                  <a:lnTo>
                    <a:pt x="95155" y="821341"/>
                  </a:lnTo>
                  <a:lnTo>
                    <a:pt x="178498" y="738092"/>
                  </a:lnTo>
                  <a:cubicBezTo>
                    <a:pt x="181737" y="740473"/>
                    <a:pt x="185738" y="741807"/>
                    <a:pt x="190024" y="741807"/>
                  </a:cubicBezTo>
                  <a:cubicBezTo>
                    <a:pt x="201263" y="741807"/>
                    <a:pt x="210312" y="732663"/>
                    <a:pt x="210312" y="721423"/>
                  </a:cubicBezTo>
                  <a:cubicBezTo>
                    <a:pt x="210312" y="710279"/>
                    <a:pt x="201263" y="701135"/>
                    <a:pt x="190024" y="701135"/>
                  </a:cubicBezTo>
                  <a:cubicBezTo>
                    <a:pt x="178784" y="701135"/>
                    <a:pt x="169736" y="710279"/>
                    <a:pt x="169736" y="721423"/>
                  </a:cubicBezTo>
                  <a:cubicBezTo>
                    <a:pt x="169736" y="725805"/>
                    <a:pt x="171069" y="729805"/>
                    <a:pt x="173355" y="733044"/>
                  </a:cubicBezTo>
                  <a:lnTo>
                    <a:pt x="88011" y="818388"/>
                  </a:lnTo>
                  <a:lnTo>
                    <a:pt x="88011" y="1165384"/>
                  </a:lnTo>
                  <a:lnTo>
                    <a:pt x="151352" y="1228820"/>
                  </a:lnTo>
                  <a:lnTo>
                    <a:pt x="151352" y="1521905"/>
                  </a:lnTo>
                  <a:cubicBezTo>
                    <a:pt x="141732" y="1523524"/>
                    <a:pt x="134493" y="1531906"/>
                    <a:pt x="134493" y="1541907"/>
                  </a:cubicBezTo>
                  <a:cubicBezTo>
                    <a:pt x="134493" y="1553147"/>
                    <a:pt x="143542" y="1562195"/>
                    <a:pt x="154781" y="1562195"/>
                  </a:cubicBezTo>
                  <a:cubicBezTo>
                    <a:pt x="166021" y="1562195"/>
                    <a:pt x="175070" y="1553147"/>
                    <a:pt x="175070" y="1541907"/>
                  </a:cubicBezTo>
                  <a:cubicBezTo>
                    <a:pt x="175070" y="1532001"/>
                    <a:pt x="167926" y="1523714"/>
                    <a:pt x="158496" y="1521905"/>
                  </a:cubicBezTo>
                  <a:close/>
                  <a:moveTo>
                    <a:pt x="316039" y="661511"/>
                  </a:moveTo>
                  <a:cubicBezTo>
                    <a:pt x="316039" y="654177"/>
                    <a:pt x="321945" y="648272"/>
                    <a:pt x="329184" y="648272"/>
                  </a:cubicBezTo>
                  <a:cubicBezTo>
                    <a:pt x="336518" y="648272"/>
                    <a:pt x="342424" y="654177"/>
                    <a:pt x="342424" y="661511"/>
                  </a:cubicBezTo>
                  <a:cubicBezTo>
                    <a:pt x="342424" y="668750"/>
                    <a:pt x="336518" y="674656"/>
                    <a:pt x="329184" y="674656"/>
                  </a:cubicBezTo>
                  <a:cubicBezTo>
                    <a:pt x="326898" y="674656"/>
                    <a:pt x="324707" y="674084"/>
                    <a:pt x="322802" y="672941"/>
                  </a:cubicBezTo>
                  <a:cubicBezTo>
                    <a:pt x="320707" y="671798"/>
                    <a:pt x="318897" y="669988"/>
                    <a:pt x="317754" y="667893"/>
                  </a:cubicBezTo>
                  <a:cubicBezTo>
                    <a:pt x="316611" y="665988"/>
                    <a:pt x="316039" y="663797"/>
                    <a:pt x="316039" y="661511"/>
                  </a:cubicBezTo>
                  <a:close/>
                  <a:moveTo>
                    <a:pt x="33433" y="1500092"/>
                  </a:moveTo>
                  <a:cubicBezTo>
                    <a:pt x="33433" y="1507331"/>
                    <a:pt x="27527" y="1513237"/>
                    <a:pt x="20288" y="1513237"/>
                  </a:cubicBezTo>
                  <a:cubicBezTo>
                    <a:pt x="13049" y="1513237"/>
                    <a:pt x="7144" y="1507331"/>
                    <a:pt x="7144" y="1500092"/>
                  </a:cubicBezTo>
                  <a:cubicBezTo>
                    <a:pt x="7144" y="1493996"/>
                    <a:pt x="11144" y="1488948"/>
                    <a:pt x="16669" y="1487424"/>
                  </a:cubicBezTo>
                  <a:cubicBezTo>
                    <a:pt x="17812" y="1487043"/>
                    <a:pt x="19050" y="1486853"/>
                    <a:pt x="20288" y="1486853"/>
                  </a:cubicBezTo>
                  <a:cubicBezTo>
                    <a:pt x="21527" y="1486853"/>
                    <a:pt x="22670" y="1487043"/>
                    <a:pt x="23813" y="1487424"/>
                  </a:cubicBezTo>
                  <a:cubicBezTo>
                    <a:pt x="29337" y="1488853"/>
                    <a:pt x="33433" y="1493996"/>
                    <a:pt x="33433" y="1500092"/>
                  </a:cubicBezTo>
                  <a:close/>
                  <a:moveTo>
                    <a:pt x="176879" y="721423"/>
                  </a:moveTo>
                  <a:cubicBezTo>
                    <a:pt x="176879" y="714184"/>
                    <a:pt x="182785" y="708279"/>
                    <a:pt x="190024" y="708279"/>
                  </a:cubicBezTo>
                  <a:cubicBezTo>
                    <a:pt x="197263" y="708279"/>
                    <a:pt x="203168" y="714184"/>
                    <a:pt x="203168" y="721423"/>
                  </a:cubicBezTo>
                  <a:cubicBezTo>
                    <a:pt x="203168" y="728758"/>
                    <a:pt x="197263" y="734663"/>
                    <a:pt x="190024" y="734663"/>
                  </a:cubicBezTo>
                  <a:cubicBezTo>
                    <a:pt x="187738" y="734663"/>
                    <a:pt x="185547" y="734092"/>
                    <a:pt x="183642" y="732949"/>
                  </a:cubicBezTo>
                  <a:cubicBezTo>
                    <a:pt x="181546" y="731806"/>
                    <a:pt x="179737" y="730091"/>
                    <a:pt x="178594" y="727901"/>
                  </a:cubicBezTo>
                  <a:cubicBezTo>
                    <a:pt x="177451" y="725996"/>
                    <a:pt x="176879" y="723805"/>
                    <a:pt x="176879" y="721423"/>
                  </a:cubicBezTo>
                  <a:close/>
                  <a:moveTo>
                    <a:pt x="154781" y="1555052"/>
                  </a:moveTo>
                  <a:cubicBezTo>
                    <a:pt x="147542" y="1555052"/>
                    <a:pt x="141637" y="1549146"/>
                    <a:pt x="141637" y="1541907"/>
                  </a:cubicBezTo>
                  <a:cubicBezTo>
                    <a:pt x="141637" y="1535811"/>
                    <a:pt x="145733" y="1530763"/>
                    <a:pt x="151352" y="1529239"/>
                  </a:cubicBezTo>
                  <a:cubicBezTo>
                    <a:pt x="152495" y="1528953"/>
                    <a:pt x="153638" y="1528763"/>
                    <a:pt x="154781" y="1528763"/>
                  </a:cubicBezTo>
                  <a:cubicBezTo>
                    <a:pt x="156115" y="1528763"/>
                    <a:pt x="157353" y="1528953"/>
                    <a:pt x="158496" y="1529334"/>
                  </a:cubicBezTo>
                  <a:cubicBezTo>
                    <a:pt x="163925" y="1530953"/>
                    <a:pt x="167926" y="1536002"/>
                    <a:pt x="167926" y="1541907"/>
                  </a:cubicBezTo>
                  <a:cubicBezTo>
                    <a:pt x="167926" y="1549146"/>
                    <a:pt x="162020" y="1555052"/>
                    <a:pt x="154781" y="1555052"/>
                  </a:cubicBezTo>
                  <a:close/>
                </a:path>
              </a:pathLst>
            </a:custGeom>
            <a:solidFill>
              <a:schemeClr val="accent1"/>
            </a:solidFill>
            <a:ln>
              <a:noFill/>
            </a:ln>
            <a:effectLst>
              <a:outerShdw blurRad="200025" dist="19050" dir="5400000" algn="bl" rotWithShape="0">
                <a:schemeClr val="accent1">
                  <a:alpha val="66666"/>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2" name="Google Shape;242;p7"/>
            <p:cNvSpPr/>
            <p:nvPr/>
          </p:nvSpPr>
          <p:spPr>
            <a:xfrm>
              <a:off x="7666005" y="3837621"/>
              <a:ext cx="75628" cy="444531"/>
            </a:xfrm>
            <a:custGeom>
              <a:avLst/>
              <a:gdLst/>
              <a:ahLst/>
              <a:cxnLst/>
              <a:rect l="l" t="t" r="r" b="b"/>
              <a:pathLst>
                <a:path w="75628" h="444531" extrusionOk="0">
                  <a:moveTo>
                    <a:pt x="58865" y="404146"/>
                  </a:moveTo>
                  <a:lnTo>
                    <a:pt x="58865" y="53816"/>
                  </a:lnTo>
                  <a:lnTo>
                    <a:pt x="30861" y="25813"/>
                  </a:lnTo>
                  <a:cubicBezTo>
                    <a:pt x="32576" y="23241"/>
                    <a:pt x="33528" y="20098"/>
                    <a:pt x="33528" y="16764"/>
                  </a:cubicBezTo>
                  <a:cubicBezTo>
                    <a:pt x="33528" y="7525"/>
                    <a:pt x="26003" y="0"/>
                    <a:pt x="16764" y="0"/>
                  </a:cubicBezTo>
                  <a:cubicBezTo>
                    <a:pt x="7525" y="0"/>
                    <a:pt x="0" y="7525"/>
                    <a:pt x="0" y="16764"/>
                  </a:cubicBezTo>
                  <a:cubicBezTo>
                    <a:pt x="0" y="26003"/>
                    <a:pt x="7525" y="33528"/>
                    <a:pt x="16764" y="33528"/>
                  </a:cubicBezTo>
                  <a:cubicBezTo>
                    <a:pt x="20098" y="33528"/>
                    <a:pt x="23146" y="32480"/>
                    <a:pt x="25813" y="30861"/>
                  </a:cubicBezTo>
                  <a:lnTo>
                    <a:pt x="25813" y="30861"/>
                  </a:lnTo>
                  <a:lnTo>
                    <a:pt x="51721" y="56769"/>
                  </a:lnTo>
                  <a:lnTo>
                    <a:pt x="51721" y="404146"/>
                  </a:lnTo>
                  <a:cubicBezTo>
                    <a:pt x="42196" y="405860"/>
                    <a:pt x="34957" y="414242"/>
                    <a:pt x="34957" y="424148"/>
                  </a:cubicBezTo>
                  <a:cubicBezTo>
                    <a:pt x="34957" y="435388"/>
                    <a:pt x="44101" y="444532"/>
                    <a:pt x="55341" y="444532"/>
                  </a:cubicBezTo>
                  <a:cubicBezTo>
                    <a:pt x="66485" y="444532"/>
                    <a:pt x="75629" y="435388"/>
                    <a:pt x="75629" y="424148"/>
                  </a:cubicBezTo>
                  <a:cubicBezTo>
                    <a:pt x="75629" y="414242"/>
                    <a:pt x="68294" y="405860"/>
                    <a:pt x="58865" y="404146"/>
                  </a:cubicBezTo>
                  <a:close/>
                  <a:moveTo>
                    <a:pt x="55341" y="437388"/>
                  </a:moveTo>
                  <a:cubicBezTo>
                    <a:pt x="48006" y="437388"/>
                    <a:pt x="42101" y="431483"/>
                    <a:pt x="42101" y="424148"/>
                  </a:cubicBezTo>
                  <a:cubicBezTo>
                    <a:pt x="42101" y="418147"/>
                    <a:pt x="46101" y="413099"/>
                    <a:pt x="51721" y="411575"/>
                  </a:cubicBezTo>
                  <a:cubicBezTo>
                    <a:pt x="52864" y="411194"/>
                    <a:pt x="54102" y="411004"/>
                    <a:pt x="55341" y="411004"/>
                  </a:cubicBezTo>
                  <a:cubicBezTo>
                    <a:pt x="56579" y="411004"/>
                    <a:pt x="57722" y="411194"/>
                    <a:pt x="58865" y="411575"/>
                  </a:cubicBezTo>
                  <a:cubicBezTo>
                    <a:pt x="64389" y="413004"/>
                    <a:pt x="68485" y="418147"/>
                    <a:pt x="68485" y="424148"/>
                  </a:cubicBezTo>
                  <a:cubicBezTo>
                    <a:pt x="68485" y="431483"/>
                    <a:pt x="62579" y="437388"/>
                    <a:pt x="55341" y="437388"/>
                  </a:cubicBezTo>
                  <a:close/>
                </a:path>
              </a:pathLst>
            </a:custGeom>
            <a:solidFill>
              <a:schemeClr val="accent1"/>
            </a:solidFill>
            <a:ln>
              <a:noFill/>
            </a:ln>
            <a:effectLst>
              <a:outerShdw blurRad="200025" dist="19050" dir="5400000" algn="bl" rotWithShape="0">
                <a:schemeClr val="accent1">
                  <a:alpha val="66666"/>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3" name="Google Shape;243;p7"/>
            <p:cNvSpPr/>
            <p:nvPr/>
          </p:nvSpPr>
          <p:spPr>
            <a:xfrm>
              <a:off x="7350442" y="3539870"/>
              <a:ext cx="240982" cy="701039"/>
            </a:xfrm>
            <a:custGeom>
              <a:avLst/>
              <a:gdLst/>
              <a:ahLst/>
              <a:cxnLst/>
              <a:rect l="l" t="t" r="r" b="b"/>
              <a:pathLst>
                <a:path w="240982" h="701039" extrusionOk="0">
                  <a:moveTo>
                    <a:pt x="227838" y="667893"/>
                  </a:moveTo>
                  <a:lnTo>
                    <a:pt x="227838" y="410146"/>
                  </a:lnTo>
                  <a:lnTo>
                    <a:pt x="160210" y="342519"/>
                  </a:lnTo>
                  <a:lnTo>
                    <a:pt x="160210" y="214503"/>
                  </a:lnTo>
                  <a:cubicBezTo>
                    <a:pt x="169545" y="212693"/>
                    <a:pt x="176689" y="204407"/>
                    <a:pt x="176689" y="194596"/>
                  </a:cubicBezTo>
                  <a:cubicBezTo>
                    <a:pt x="176689" y="183356"/>
                    <a:pt x="167545" y="174308"/>
                    <a:pt x="156400" y="174308"/>
                  </a:cubicBezTo>
                  <a:cubicBezTo>
                    <a:pt x="145161" y="174308"/>
                    <a:pt x="136017" y="183356"/>
                    <a:pt x="136017" y="194596"/>
                  </a:cubicBezTo>
                  <a:cubicBezTo>
                    <a:pt x="136017" y="204597"/>
                    <a:pt x="143446" y="212979"/>
                    <a:pt x="153067" y="214598"/>
                  </a:cubicBezTo>
                  <a:lnTo>
                    <a:pt x="153067" y="345472"/>
                  </a:lnTo>
                  <a:lnTo>
                    <a:pt x="220694" y="413099"/>
                  </a:lnTo>
                  <a:lnTo>
                    <a:pt x="220694" y="493681"/>
                  </a:lnTo>
                  <a:lnTo>
                    <a:pt x="103441" y="376428"/>
                  </a:lnTo>
                  <a:lnTo>
                    <a:pt x="103441" y="216122"/>
                  </a:lnTo>
                  <a:lnTo>
                    <a:pt x="23813" y="136493"/>
                  </a:lnTo>
                  <a:lnTo>
                    <a:pt x="23813" y="40291"/>
                  </a:lnTo>
                  <a:cubicBezTo>
                    <a:pt x="33242" y="38576"/>
                    <a:pt x="40576" y="30290"/>
                    <a:pt x="40576" y="20288"/>
                  </a:cubicBezTo>
                  <a:cubicBezTo>
                    <a:pt x="40576" y="9144"/>
                    <a:pt x="31432" y="0"/>
                    <a:pt x="20288" y="0"/>
                  </a:cubicBezTo>
                  <a:cubicBezTo>
                    <a:pt x="9049" y="0"/>
                    <a:pt x="0" y="9144"/>
                    <a:pt x="0" y="20288"/>
                  </a:cubicBezTo>
                  <a:cubicBezTo>
                    <a:pt x="0" y="30290"/>
                    <a:pt x="7144" y="38576"/>
                    <a:pt x="16669" y="40291"/>
                  </a:cubicBezTo>
                  <a:lnTo>
                    <a:pt x="16669" y="139446"/>
                  </a:lnTo>
                  <a:lnTo>
                    <a:pt x="96298" y="219075"/>
                  </a:lnTo>
                  <a:lnTo>
                    <a:pt x="96298" y="379381"/>
                  </a:lnTo>
                  <a:lnTo>
                    <a:pt x="220694" y="503777"/>
                  </a:lnTo>
                  <a:lnTo>
                    <a:pt x="220694" y="667893"/>
                  </a:lnTo>
                  <a:cubicBezTo>
                    <a:pt x="213169" y="669512"/>
                    <a:pt x="207454" y="676180"/>
                    <a:pt x="207454" y="684276"/>
                  </a:cubicBezTo>
                  <a:cubicBezTo>
                    <a:pt x="207454" y="693515"/>
                    <a:pt x="214979" y="701040"/>
                    <a:pt x="224218" y="701040"/>
                  </a:cubicBezTo>
                  <a:cubicBezTo>
                    <a:pt x="233458" y="701040"/>
                    <a:pt x="240982" y="693515"/>
                    <a:pt x="240982" y="684276"/>
                  </a:cubicBezTo>
                  <a:cubicBezTo>
                    <a:pt x="240887" y="676275"/>
                    <a:pt x="235267" y="669608"/>
                    <a:pt x="227838" y="667893"/>
                  </a:cubicBezTo>
                  <a:close/>
                  <a:moveTo>
                    <a:pt x="143161" y="194596"/>
                  </a:moveTo>
                  <a:cubicBezTo>
                    <a:pt x="143161" y="187357"/>
                    <a:pt x="149066" y="181451"/>
                    <a:pt x="156400" y="181451"/>
                  </a:cubicBezTo>
                  <a:cubicBezTo>
                    <a:pt x="163639" y="181451"/>
                    <a:pt x="169545" y="187357"/>
                    <a:pt x="169545" y="194596"/>
                  </a:cubicBezTo>
                  <a:cubicBezTo>
                    <a:pt x="169545" y="200501"/>
                    <a:pt x="165640" y="205550"/>
                    <a:pt x="160210" y="207074"/>
                  </a:cubicBezTo>
                  <a:cubicBezTo>
                    <a:pt x="158972" y="207550"/>
                    <a:pt x="157734" y="207740"/>
                    <a:pt x="156400" y="207740"/>
                  </a:cubicBezTo>
                  <a:cubicBezTo>
                    <a:pt x="155257" y="207740"/>
                    <a:pt x="154114" y="207550"/>
                    <a:pt x="153067" y="207264"/>
                  </a:cubicBezTo>
                  <a:cubicBezTo>
                    <a:pt x="147352" y="205835"/>
                    <a:pt x="143161" y="200692"/>
                    <a:pt x="143161" y="194596"/>
                  </a:cubicBezTo>
                  <a:close/>
                  <a:moveTo>
                    <a:pt x="7144" y="20288"/>
                  </a:moveTo>
                  <a:cubicBezTo>
                    <a:pt x="7144" y="13049"/>
                    <a:pt x="13049" y="7144"/>
                    <a:pt x="20288" y="7144"/>
                  </a:cubicBezTo>
                  <a:cubicBezTo>
                    <a:pt x="27527" y="7144"/>
                    <a:pt x="33433" y="13049"/>
                    <a:pt x="33433" y="20288"/>
                  </a:cubicBezTo>
                  <a:cubicBezTo>
                    <a:pt x="33433" y="26289"/>
                    <a:pt x="29337" y="31433"/>
                    <a:pt x="23813" y="32861"/>
                  </a:cubicBezTo>
                  <a:cubicBezTo>
                    <a:pt x="22669" y="33242"/>
                    <a:pt x="21526" y="33433"/>
                    <a:pt x="20288" y="33433"/>
                  </a:cubicBezTo>
                  <a:cubicBezTo>
                    <a:pt x="19050" y="33433"/>
                    <a:pt x="17812" y="33242"/>
                    <a:pt x="16669" y="32861"/>
                  </a:cubicBezTo>
                  <a:cubicBezTo>
                    <a:pt x="11144" y="31337"/>
                    <a:pt x="7144" y="26289"/>
                    <a:pt x="7144" y="20288"/>
                  </a:cubicBezTo>
                  <a:close/>
                </a:path>
              </a:pathLst>
            </a:custGeom>
            <a:solidFill>
              <a:schemeClr val="accent1"/>
            </a:solidFill>
            <a:ln>
              <a:noFill/>
            </a:ln>
            <a:effectLst>
              <a:outerShdw blurRad="200025" dist="19050" dir="5400000" algn="bl" rotWithShape="0">
                <a:schemeClr val="accent1">
                  <a:alpha val="66666"/>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4" name="Google Shape;244;p7"/>
            <p:cNvSpPr/>
            <p:nvPr/>
          </p:nvSpPr>
          <p:spPr>
            <a:xfrm>
              <a:off x="7557897" y="2823590"/>
              <a:ext cx="322706" cy="857440"/>
            </a:xfrm>
            <a:custGeom>
              <a:avLst/>
              <a:gdLst/>
              <a:ahLst/>
              <a:cxnLst/>
              <a:rect l="l" t="t" r="r" b="b"/>
              <a:pathLst>
                <a:path w="322706" h="857440" extrusionOk="0">
                  <a:moveTo>
                    <a:pt x="20098" y="824293"/>
                  </a:moveTo>
                  <a:lnTo>
                    <a:pt x="20098" y="561213"/>
                  </a:lnTo>
                  <a:lnTo>
                    <a:pt x="309563" y="271748"/>
                  </a:lnTo>
                  <a:lnTo>
                    <a:pt x="309563" y="33147"/>
                  </a:lnTo>
                  <a:cubicBezTo>
                    <a:pt x="317087" y="31528"/>
                    <a:pt x="322707" y="24860"/>
                    <a:pt x="322707" y="16764"/>
                  </a:cubicBezTo>
                  <a:cubicBezTo>
                    <a:pt x="322707" y="7525"/>
                    <a:pt x="315182" y="0"/>
                    <a:pt x="305943" y="0"/>
                  </a:cubicBezTo>
                  <a:cubicBezTo>
                    <a:pt x="296704" y="0"/>
                    <a:pt x="289179" y="7525"/>
                    <a:pt x="289179" y="16764"/>
                  </a:cubicBezTo>
                  <a:cubicBezTo>
                    <a:pt x="289179" y="24765"/>
                    <a:pt x="294799" y="31432"/>
                    <a:pt x="302323" y="33147"/>
                  </a:cubicBezTo>
                  <a:lnTo>
                    <a:pt x="302323" y="268796"/>
                  </a:lnTo>
                  <a:lnTo>
                    <a:pt x="12859" y="558260"/>
                  </a:lnTo>
                  <a:lnTo>
                    <a:pt x="12859" y="824389"/>
                  </a:lnTo>
                  <a:cubicBezTo>
                    <a:pt x="5524" y="826103"/>
                    <a:pt x="0" y="832771"/>
                    <a:pt x="0" y="840676"/>
                  </a:cubicBezTo>
                  <a:cubicBezTo>
                    <a:pt x="0" y="849916"/>
                    <a:pt x="7525" y="857441"/>
                    <a:pt x="16764" y="857441"/>
                  </a:cubicBezTo>
                  <a:cubicBezTo>
                    <a:pt x="26003" y="857441"/>
                    <a:pt x="33528" y="849916"/>
                    <a:pt x="33528" y="840676"/>
                  </a:cubicBezTo>
                  <a:cubicBezTo>
                    <a:pt x="33528" y="832580"/>
                    <a:pt x="27718" y="825818"/>
                    <a:pt x="20098" y="824293"/>
                  </a:cubicBezTo>
                  <a:close/>
                </a:path>
              </a:pathLst>
            </a:custGeom>
            <a:solidFill>
              <a:schemeClr val="accent1"/>
            </a:solidFill>
            <a:ln>
              <a:noFill/>
            </a:ln>
            <a:effectLst>
              <a:outerShdw blurRad="200025" dist="19050" dir="5400000" algn="bl" rotWithShape="0">
                <a:schemeClr val="accent1">
                  <a:alpha val="66666"/>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245" name="Google Shape;245;p7"/>
          <p:cNvGrpSpPr/>
          <p:nvPr/>
        </p:nvGrpSpPr>
        <p:grpSpPr>
          <a:xfrm rot="-5400000">
            <a:off x="7657856" y="-1382707"/>
            <a:ext cx="1923589" cy="4155628"/>
            <a:chOff x="7350442" y="2608992"/>
            <a:chExt cx="777239" cy="1673160"/>
          </a:xfrm>
        </p:grpSpPr>
        <p:sp>
          <p:nvSpPr>
            <p:cNvPr id="246" name="Google Shape;246;p7"/>
            <p:cNvSpPr/>
            <p:nvPr/>
          </p:nvSpPr>
          <p:spPr>
            <a:xfrm>
              <a:off x="7486745" y="2608992"/>
              <a:ext cx="300894" cy="898874"/>
            </a:xfrm>
            <a:custGeom>
              <a:avLst/>
              <a:gdLst/>
              <a:ahLst/>
              <a:cxnLst/>
              <a:rect l="l" t="t" r="r" b="b"/>
              <a:pathLst>
                <a:path w="300894" h="898874" extrusionOk="0">
                  <a:moveTo>
                    <a:pt x="16764" y="858488"/>
                  </a:moveTo>
                  <a:cubicBezTo>
                    <a:pt x="7334" y="860203"/>
                    <a:pt x="0" y="868585"/>
                    <a:pt x="0" y="878491"/>
                  </a:cubicBezTo>
                  <a:cubicBezTo>
                    <a:pt x="0" y="889730"/>
                    <a:pt x="9144" y="898874"/>
                    <a:pt x="20288" y="898874"/>
                  </a:cubicBezTo>
                  <a:cubicBezTo>
                    <a:pt x="31528" y="898874"/>
                    <a:pt x="40672" y="889730"/>
                    <a:pt x="40672" y="878491"/>
                  </a:cubicBezTo>
                  <a:cubicBezTo>
                    <a:pt x="40672" y="868585"/>
                    <a:pt x="33433" y="860203"/>
                    <a:pt x="23908" y="858488"/>
                  </a:cubicBezTo>
                  <a:lnTo>
                    <a:pt x="23908" y="733997"/>
                  </a:lnTo>
                  <a:lnTo>
                    <a:pt x="300895" y="457009"/>
                  </a:lnTo>
                  <a:lnTo>
                    <a:pt x="300895" y="0"/>
                  </a:lnTo>
                  <a:lnTo>
                    <a:pt x="293751" y="0"/>
                  </a:lnTo>
                  <a:lnTo>
                    <a:pt x="293751" y="454057"/>
                  </a:lnTo>
                  <a:lnTo>
                    <a:pt x="16764" y="731044"/>
                  </a:lnTo>
                  <a:lnTo>
                    <a:pt x="16764" y="858488"/>
                  </a:lnTo>
                  <a:close/>
                  <a:moveTo>
                    <a:pt x="33528" y="878491"/>
                  </a:moveTo>
                  <a:cubicBezTo>
                    <a:pt x="33528" y="885825"/>
                    <a:pt x="27622" y="891730"/>
                    <a:pt x="20288" y="891730"/>
                  </a:cubicBezTo>
                  <a:cubicBezTo>
                    <a:pt x="13049" y="891730"/>
                    <a:pt x="7144" y="885825"/>
                    <a:pt x="7144" y="878491"/>
                  </a:cubicBezTo>
                  <a:cubicBezTo>
                    <a:pt x="7144" y="872490"/>
                    <a:pt x="11239" y="867347"/>
                    <a:pt x="16764" y="865918"/>
                  </a:cubicBezTo>
                  <a:cubicBezTo>
                    <a:pt x="17907" y="865537"/>
                    <a:pt x="19050" y="865346"/>
                    <a:pt x="20288" y="865346"/>
                  </a:cubicBezTo>
                  <a:cubicBezTo>
                    <a:pt x="21526" y="865346"/>
                    <a:pt x="22765" y="865537"/>
                    <a:pt x="23908" y="865918"/>
                  </a:cubicBezTo>
                  <a:cubicBezTo>
                    <a:pt x="29527" y="867442"/>
                    <a:pt x="33528" y="872490"/>
                    <a:pt x="33528" y="878491"/>
                  </a:cubicBezTo>
                  <a:close/>
                </a:path>
              </a:pathLst>
            </a:custGeom>
            <a:solidFill>
              <a:schemeClr val="accent1"/>
            </a:solidFill>
            <a:ln>
              <a:noFill/>
            </a:ln>
            <a:effectLst>
              <a:outerShdw blurRad="200025" dist="19050" dir="5400000" algn="bl" rotWithShape="0">
                <a:schemeClr val="accent1">
                  <a:alpha val="66666"/>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7" name="Google Shape;247;p7"/>
            <p:cNvSpPr/>
            <p:nvPr/>
          </p:nvSpPr>
          <p:spPr>
            <a:xfrm>
              <a:off x="7430357" y="3185731"/>
              <a:ext cx="149161" cy="440054"/>
            </a:xfrm>
            <a:custGeom>
              <a:avLst/>
              <a:gdLst/>
              <a:ahLst/>
              <a:cxnLst/>
              <a:rect l="l" t="t" r="r" b="b"/>
              <a:pathLst>
                <a:path w="149161" h="440054" extrusionOk="0">
                  <a:moveTo>
                    <a:pt x="123349" y="30861"/>
                  </a:moveTo>
                  <a:cubicBezTo>
                    <a:pt x="125921" y="32575"/>
                    <a:pt x="129064" y="33528"/>
                    <a:pt x="132397" y="33528"/>
                  </a:cubicBezTo>
                  <a:cubicBezTo>
                    <a:pt x="141637" y="33528"/>
                    <a:pt x="149162" y="26003"/>
                    <a:pt x="149162" y="16764"/>
                  </a:cubicBezTo>
                  <a:cubicBezTo>
                    <a:pt x="149162" y="7525"/>
                    <a:pt x="141637" y="0"/>
                    <a:pt x="132397" y="0"/>
                  </a:cubicBezTo>
                  <a:cubicBezTo>
                    <a:pt x="123158" y="0"/>
                    <a:pt x="115634" y="7525"/>
                    <a:pt x="115634" y="16764"/>
                  </a:cubicBezTo>
                  <a:cubicBezTo>
                    <a:pt x="115634" y="20098"/>
                    <a:pt x="116586" y="23146"/>
                    <a:pt x="118301" y="25813"/>
                  </a:cubicBezTo>
                  <a:lnTo>
                    <a:pt x="16764" y="127349"/>
                  </a:lnTo>
                  <a:lnTo>
                    <a:pt x="16764" y="399669"/>
                  </a:lnTo>
                  <a:cubicBezTo>
                    <a:pt x="7334" y="401384"/>
                    <a:pt x="0" y="409765"/>
                    <a:pt x="0" y="419671"/>
                  </a:cubicBezTo>
                  <a:cubicBezTo>
                    <a:pt x="0" y="430911"/>
                    <a:pt x="9144" y="440055"/>
                    <a:pt x="20288" y="440055"/>
                  </a:cubicBezTo>
                  <a:cubicBezTo>
                    <a:pt x="31528" y="440055"/>
                    <a:pt x="40672" y="430911"/>
                    <a:pt x="40672" y="419671"/>
                  </a:cubicBezTo>
                  <a:cubicBezTo>
                    <a:pt x="40672" y="409765"/>
                    <a:pt x="33433" y="401384"/>
                    <a:pt x="23908" y="399669"/>
                  </a:cubicBezTo>
                  <a:lnTo>
                    <a:pt x="23908" y="130302"/>
                  </a:lnTo>
                  <a:lnTo>
                    <a:pt x="123349" y="30861"/>
                  </a:lnTo>
                  <a:close/>
                  <a:moveTo>
                    <a:pt x="33623" y="419671"/>
                  </a:moveTo>
                  <a:cubicBezTo>
                    <a:pt x="33623" y="427006"/>
                    <a:pt x="27718" y="432911"/>
                    <a:pt x="20384" y="432911"/>
                  </a:cubicBezTo>
                  <a:cubicBezTo>
                    <a:pt x="13145" y="432911"/>
                    <a:pt x="7239" y="427006"/>
                    <a:pt x="7239" y="419671"/>
                  </a:cubicBezTo>
                  <a:cubicBezTo>
                    <a:pt x="7239" y="413671"/>
                    <a:pt x="11335" y="408527"/>
                    <a:pt x="16859" y="407098"/>
                  </a:cubicBezTo>
                  <a:cubicBezTo>
                    <a:pt x="18002" y="406717"/>
                    <a:pt x="19145" y="406527"/>
                    <a:pt x="20384" y="406527"/>
                  </a:cubicBezTo>
                  <a:cubicBezTo>
                    <a:pt x="21622" y="406527"/>
                    <a:pt x="22860" y="406717"/>
                    <a:pt x="24003" y="407098"/>
                  </a:cubicBezTo>
                  <a:cubicBezTo>
                    <a:pt x="29623" y="408622"/>
                    <a:pt x="33623" y="413671"/>
                    <a:pt x="33623" y="419671"/>
                  </a:cubicBezTo>
                  <a:close/>
                </a:path>
              </a:pathLst>
            </a:custGeom>
            <a:solidFill>
              <a:schemeClr val="accent1"/>
            </a:solidFill>
            <a:ln>
              <a:noFill/>
            </a:ln>
            <a:effectLst>
              <a:outerShdw blurRad="200025" dist="19050" dir="5400000" algn="bl" rotWithShape="0">
                <a:schemeClr val="accent1">
                  <a:alpha val="66666"/>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8" name="Google Shape;248;p7"/>
            <p:cNvSpPr/>
            <p:nvPr/>
          </p:nvSpPr>
          <p:spPr>
            <a:xfrm>
              <a:off x="7350442" y="2713767"/>
              <a:ext cx="389000" cy="777335"/>
            </a:xfrm>
            <a:custGeom>
              <a:avLst/>
              <a:gdLst/>
              <a:ahLst/>
              <a:cxnLst/>
              <a:rect l="l" t="t" r="r" b="b"/>
              <a:pathLst>
                <a:path w="389000" h="777335" extrusionOk="0">
                  <a:moveTo>
                    <a:pt x="297466" y="400812"/>
                  </a:moveTo>
                  <a:lnTo>
                    <a:pt x="188976" y="400812"/>
                  </a:lnTo>
                  <a:lnTo>
                    <a:pt x="16669" y="573024"/>
                  </a:lnTo>
                  <a:lnTo>
                    <a:pt x="16669" y="736949"/>
                  </a:lnTo>
                  <a:cubicBezTo>
                    <a:pt x="7144" y="738664"/>
                    <a:pt x="0" y="747046"/>
                    <a:pt x="0" y="757047"/>
                  </a:cubicBezTo>
                  <a:cubicBezTo>
                    <a:pt x="0" y="768191"/>
                    <a:pt x="9049" y="777335"/>
                    <a:pt x="20288" y="777335"/>
                  </a:cubicBezTo>
                  <a:cubicBezTo>
                    <a:pt x="31432" y="777335"/>
                    <a:pt x="40576" y="768191"/>
                    <a:pt x="40576" y="757047"/>
                  </a:cubicBezTo>
                  <a:cubicBezTo>
                    <a:pt x="40576" y="747046"/>
                    <a:pt x="33242" y="738664"/>
                    <a:pt x="23813" y="736949"/>
                  </a:cubicBezTo>
                  <a:lnTo>
                    <a:pt x="23813" y="575977"/>
                  </a:lnTo>
                  <a:lnTo>
                    <a:pt x="191929" y="407956"/>
                  </a:lnTo>
                  <a:lnTo>
                    <a:pt x="300418" y="407956"/>
                  </a:lnTo>
                  <a:lnTo>
                    <a:pt x="372237" y="336042"/>
                  </a:lnTo>
                  <a:lnTo>
                    <a:pt x="372237" y="40291"/>
                  </a:lnTo>
                  <a:cubicBezTo>
                    <a:pt x="381667" y="38576"/>
                    <a:pt x="389001" y="30289"/>
                    <a:pt x="389001" y="20288"/>
                  </a:cubicBezTo>
                  <a:cubicBezTo>
                    <a:pt x="389001" y="9049"/>
                    <a:pt x="379857" y="0"/>
                    <a:pt x="368713" y="0"/>
                  </a:cubicBezTo>
                  <a:cubicBezTo>
                    <a:pt x="357473" y="0"/>
                    <a:pt x="348329" y="9049"/>
                    <a:pt x="348329" y="20288"/>
                  </a:cubicBezTo>
                  <a:cubicBezTo>
                    <a:pt x="348329" y="30289"/>
                    <a:pt x="355568" y="38576"/>
                    <a:pt x="365093" y="40291"/>
                  </a:cubicBezTo>
                  <a:lnTo>
                    <a:pt x="365093" y="333089"/>
                  </a:lnTo>
                  <a:lnTo>
                    <a:pt x="297466" y="400812"/>
                  </a:lnTo>
                  <a:close/>
                  <a:moveTo>
                    <a:pt x="33433" y="757047"/>
                  </a:moveTo>
                  <a:cubicBezTo>
                    <a:pt x="33433" y="764286"/>
                    <a:pt x="27527" y="770192"/>
                    <a:pt x="20288" y="770192"/>
                  </a:cubicBezTo>
                  <a:cubicBezTo>
                    <a:pt x="13049" y="770192"/>
                    <a:pt x="7144" y="764286"/>
                    <a:pt x="7144" y="757047"/>
                  </a:cubicBezTo>
                  <a:cubicBezTo>
                    <a:pt x="7144" y="750951"/>
                    <a:pt x="11144" y="745903"/>
                    <a:pt x="16669" y="744379"/>
                  </a:cubicBezTo>
                  <a:cubicBezTo>
                    <a:pt x="17812" y="743998"/>
                    <a:pt x="19050" y="743807"/>
                    <a:pt x="20288" y="743807"/>
                  </a:cubicBezTo>
                  <a:cubicBezTo>
                    <a:pt x="21526" y="743807"/>
                    <a:pt x="22669" y="743998"/>
                    <a:pt x="23813" y="744379"/>
                  </a:cubicBezTo>
                  <a:cubicBezTo>
                    <a:pt x="29337" y="745808"/>
                    <a:pt x="33433" y="750951"/>
                    <a:pt x="33433" y="757047"/>
                  </a:cubicBezTo>
                  <a:close/>
                  <a:moveTo>
                    <a:pt x="355473" y="20288"/>
                  </a:moveTo>
                  <a:cubicBezTo>
                    <a:pt x="355473" y="13049"/>
                    <a:pt x="361379" y="7144"/>
                    <a:pt x="368713" y="7144"/>
                  </a:cubicBezTo>
                  <a:cubicBezTo>
                    <a:pt x="375952" y="7144"/>
                    <a:pt x="381857" y="13049"/>
                    <a:pt x="381857" y="20288"/>
                  </a:cubicBezTo>
                  <a:cubicBezTo>
                    <a:pt x="381857" y="26289"/>
                    <a:pt x="377761" y="31432"/>
                    <a:pt x="372237" y="32861"/>
                  </a:cubicBezTo>
                  <a:cubicBezTo>
                    <a:pt x="371094" y="33242"/>
                    <a:pt x="369951" y="33433"/>
                    <a:pt x="368713" y="33433"/>
                  </a:cubicBezTo>
                  <a:cubicBezTo>
                    <a:pt x="367474" y="33433"/>
                    <a:pt x="366236" y="33242"/>
                    <a:pt x="365093" y="32861"/>
                  </a:cubicBezTo>
                  <a:cubicBezTo>
                    <a:pt x="359473" y="31337"/>
                    <a:pt x="355473" y="26289"/>
                    <a:pt x="355473" y="20288"/>
                  </a:cubicBezTo>
                  <a:close/>
                </a:path>
              </a:pathLst>
            </a:custGeom>
            <a:solidFill>
              <a:schemeClr val="accent1"/>
            </a:solidFill>
            <a:ln>
              <a:noFill/>
            </a:ln>
            <a:effectLst>
              <a:outerShdw blurRad="200025" dist="19050" dir="5400000" algn="bl" rotWithShape="0">
                <a:schemeClr val="accent1">
                  <a:alpha val="66666"/>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9" name="Google Shape;249;p7"/>
            <p:cNvSpPr/>
            <p:nvPr/>
          </p:nvSpPr>
          <p:spPr>
            <a:xfrm>
              <a:off x="7860696" y="2608992"/>
              <a:ext cx="266985" cy="1341405"/>
            </a:xfrm>
            <a:custGeom>
              <a:avLst/>
              <a:gdLst/>
              <a:ahLst/>
              <a:cxnLst/>
              <a:rect l="l" t="t" r="r" b="b"/>
              <a:pathLst>
                <a:path w="266985" h="1341405" extrusionOk="0">
                  <a:moveTo>
                    <a:pt x="266986" y="744569"/>
                  </a:moveTo>
                  <a:lnTo>
                    <a:pt x="266986" y="0"/>
                  </a:lnTo>
                  <a:lnTo>
                    <a:pt x="259842" y="0"/>
                  </a:lnTo>
                  <a:lnTo>
                    <a:pt x="259842" y="741617"/>
                  </a:lnTo>
                  <a:lnTo>
                    <a:pt x="13145" y="988314"/>
                  </a:lnTo>
                  <a:lnTo>
                    <a:pt x="13145" y="1308259"/>
                  </a:lnTo>
                  <a:cubicBezTo>
                    <a:pt x="5620" y="1309878"/>
                    <a:pt x="0" y="1316546"/>
                    <a:pt x="0" y="1324642"/>
                  </a:cubicBezTo>
                  <a:cubicBezTo>
                    <a:pt x="0" y="1333881"/>
                    <a:pt x="7525" y="1341406"/>
                    <a:pt x="16764" y="1341406"/>
                  </a:cubicBezTo>
                  <a:cubicBezTo>
                    <a:pt x="26003" y="1341406"/>
                    <a:pt x="33528" y="1333881"/>
                    <a:pt x="33528" y="1324642"/>
                  </a:cubicBezTo>
                  <a:cubicBezTo>
                    <a:pt x="33528" y="1316641"/>
                    <a:pt x="27908" y="1309973"/>
                    <a:pt x="20384" y="1308259"/>
                  </a:cubicBezTo>
                  <a:lnTo>
                    <a:pt x="20384" y="991267"/>
                  </a:lnTo>
                  <a:lnTo>
                    <a:pt x="266986" y="744569"/>
                  </a:lnTo>
                  <a:close/>
                </a:path>
              </a:pathLst>
            </a:custGeom>
            <a:solidFill>
              <a:schemeClr val="accent1"/>
            </a:solidFill>
            <a:ln>
              <a:noFill/>
            </a:ln>
            <a:effectLst>
              <a:outerShdw blurRad="200025" dist="19050" dir="5400000" algn="bl" rotWithShape="0">
                <a:schemeClr val="accent1">
                  <a:alpha val="66666"/>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0" name="Google Shape;250;p7"/>
            <p:cNvSpPr/>
            <p:nvPr/>
          </p:nvSpPr>
          <p:spPr>
            <a:xfrm>
              <a:off x="7616094" y="2608992"/>
              <a:ext cx="370998" cy="1562195"/>
            </a:xfrm>
            <a:custGeom>
              <a:avLst/>
              <a:gdLst/>
              <a:ahLst/>
              <a:cxnLst/>
              <a:rect l="l" t="t" r="r" b="b"/>
              <a:pathLst>
                <a:path w="370998" h="1562195" extrusionOk="0">
                  <a:moveTo>
                    <a:pt x="158496" y="1521905"/>
                  </a:moveTo>
                  <a:lnTo>
                    <a:pt x="158496" y="1225868"/>
                  </a:lnTo>
                  <a:lnTo>
                    <a:pt x="95155" y="1162431"/>
                  </a:lnTo>
                  <a:lnTo>
                    <a:pt x="95155" y="939070"/>
                  </a:lnTo>
                  <a:lnTo>
                    <a:pt x="156210" y="878014"/>
                  </a:lnTo>
                  <a:lnTo>
                    <a:pt x="156210" y="839534"/>
                  </a:lnTo>
                  <a:lnTo>
                    <a:pt x="317659" y="678085"/>
                  </a:lnTo>
                  <a:cubicBezTo>
                    <a:pt x="320897" y="680466"/>
                    <a:pt x="324898" y="681800"/>
                    <a:pt x="329184" y="681800"/>
                  </a:cubicBezTo>
                  <a:cubicBezTo>
                    <a:pt x="340423" y="681800"/>
                    <a:pt x="349568" y="672655"/>
                    <a:pt x="349568" y="661511"/>
                  </a:cubicBezTo>
                  <a:cubicBezTo>
                    <a:pt x="349568" y="650272"/>
                    <a:pt x="340423" y="641128"/>
                    <a:pt x="329184" y="641128"/>
                  </a:cubicBezTo>
                  <a:cubicBezTo>
                    <a:pt x="318040" y="641128"/>
                    <a:pt x="308896" y="650272"/>
                    <a:pt x="308896" y="661511"/>
                  </a:cubicBezTo>
                  <a:cubicBezTo>
                    <a:pt x="308896" y="665797"/>
                    <a:pt x="310229" y="669798"/>
                    <a:pt x="312611" y="673037"/>
                  </a:cubicBezTo>
                  <a:lnTo>
                    <a:pt x="267843" y="717804"/>
                  </a:lnTo>
                  <a:lnTo>
                    <a:pt x="267843" y="635413"/>
                  </a:lnTo>
                  <a:lnTo>
                    <a:pt x="370999" y="532257"/>
                  </a:lnTo>
                  <a:lnTo>
                    <a:pt x="370999" y="273844"/>
                  </a:lnTo>
                  <a:lnTo>
                    <a:pt x="319183" y="222028"/>
                  </a:lnTo>
                  <a:lnTo>
                    <a:pt x="319183" y="0"/>
                  </a:lnTo>
                  <a:lnTo>
                    <a:pt x="312039" y="0"/>
                  </a:lnTo>
                  <a:lnTo>
                    <a:pt x="312039" y="503777"/>
                  </a:lnTo>
                  <a:lnTo>
                    <a:pt x="16669" y="799147"/>
                  </a:lnTo>
                  <a:lnTo>
                    <a:pt x="16669" y="1479995"/>
                  </a:lnTo>
                  <a:cubicBezTo>
                    <a:pt x="7144" y="1481709"/>
                    <a:pt x="0" y="1490091"/>
                    <a:pt x="0" y="1500092"/>
                  </a:cubicBezTo>
                  <a:cubicBezTo>
                    <a:pt x="0" y="1511237"/>
                    <a:pt x="9049" y="1520381"/>
                    <a:pt x="20288" y="1520381"/>
                  </a:cubicBezTo>
                  <a:cubicBezTo>
                    <a:pt x="31528" y="1520381"/>
                    <a:pt x="40577" y="1511237"/>
                    <a:pt x="40577" y="1500092"/>
                  </a:cubicBezTo>
                  <a:cubicBezTo>
                    <a:pt x="40577" y="1490091"/>
                    <a:pt x="33338" y="1481709"/>
                    <a:pt x="23813" y="1479995"/>
                  </a:cubicBezTo>
                  <a:lnTo>
                    <a:pt x="23813" y="802100"/>
                  </a:lnTo>
                  <a:lnTo>
                    <a:pt x="319183" y="506730"/>
                  </a:lnTo>
                  <a:lnTo>
                    <a:pt x="319183" y="232124"/>
                  </a:lnTo>
                  <a:lnTo>
                    <a:pt x="363855" y="276796"/>
                  </a:lnTo>
                  <a:lnTo>
                    <a:pt x="363855" y="529304"/>
                  </a:lnTo>
                  <a:lnTo>
                    <a:pt x="260699" y="632460"/>
                  </a:lnTo>
                  <a:lnTo>
                    <a:pt x="260699" y="724948"/>
                  </a:lnTo>
                  <a:lnTo>
                    <a:pt x="260699" y="724948"/>
                  </a:lnTo>
                  <a:lnTo>
                    <a:pt x="149066" y="836485"/>
                  </a:lnTo>
                  <a:lnTo>
                    <a:pt x="149066" y="874967"/>
                  </a:lnTo>
                  <a:lnTo>
                    <a:pt x="95155" y="928973"/>
                  </a:lnTo>
                  <a:lnTo>
                    <a:pt x="95155" y="821341"/>
                  </a:lnTo>
                  <a:lnTo>
                    <a:pt x="178498" y="738092"/>
                  </a:lnTo>
                  <a:cubicBezTo>
                    <a:pt x="181737" y="740473"/>
                    <a:pt x="185738" y="741807"/>
                    <a:pt x="190024" y="741807"/>
                  </a:cubicBezTo>
                  <a:cubicBezTo>
                    <a:pt x="201263" y="741807"/>
                    <a:pt x="210312" y="732663"/>
                    <a:pt x="210312" y="721423"/>
                  </a:cubicBezTo>
                  <a:cubicBezTo>
                    <a:pt x="210312" y="710279"/>
                    <a:pt x="201263" y="701135"/>
                    <a:pt x="190024" y="701135"/>
                  </a:cubicBezTo>
                  <a:cubicBezTo>
                    <a:pt x="178784" y="701135"/>
                    <a:pt x="169736" y="710279"/>
                    <a:pt x="169736" y="721423"/>
                  </a:cubicBezTo>
                  <a:cubicBezTo>
                    <a:pt x="169736" y="725805"/>
                    <a:pt x="171069" y="729805"/>
                    <a:pt x="173355" y="733044"/>
                  </a:cubicBezTo>
                  <a:lnTo>
                    <a:pt x="88011" y="818388"/>
                  </a:lnTo>
                  <a:lnTo>
                    <a:pt x="88011" y="1165384"/>
                  </a:lnTo>
                  <a:lnTo>
                    <a:pt x="151352" y="1228820"/>
                  </a:lnTo>
                  <a:lnTo>
                    <a:pt x="151352" y="1521905"/>
                  </a:lnTo>
                  <a:cubicBezTo>
                    <a:pt x="141732" y="1523524"/>
                    <a:pt x="134493" y="1531906"/>
                    <a:pt x="134493" y="1541907"/>
                  </a:cubicBezTo>
                  <a:cubicBezTo>
                    <a:pt x="134493" y="1553147"/>
                    <a:pt x="143542" y="1562195"/>
                    <a:pt x="154781" y="1562195"/>
                  </a:cubicBezTo>
                  <a:cubicBezTo>
                    <a:pt x="166021" y="1562195"/>
                    <a:pt x="175070" y="1553147"/>
                    <a:pt x="175070" y="1541907"/>
                  </a:cubicBezTo>
                  <a:cubicBezTo>
                    <a:pt x="175070" y="1532001"/>
                    <a:pt x="167926" y="1523714"/>
                    <a:pt x="158496" y="1521905"/>
                  </a:cubicBezTo>
                  <a:close/>
                  <a:moveTo>
                    <a:pt x="316039" y="661511"/>
                  </a:moveTo>
                  <a:cubicBezTo>
                    <a:pt x="316039" y="654177"/>
                    <a:pt x="321945" y="648272"/>
                    <a:pt x="329184" y="648272"/>
                  </a:cubicBezTo>
                  <a:cubicBezTo>
                    <a:pt x="336518" y="648272"/>
                    <a:pt x="342424" y="654177"/>
                    <a:pt x="342424" y="661511"/>
                  </a:cubicBezTo>
                  <a:cubicBezTo>
                    <a:pt x="342424" y="668750"/>
                    <a:pt x="336518" y="674656"/>
                    <a:pt x="329184" y="674656"/>
                  </a:cubicBezTo>
                  <a:cubicBezTo>
                    <a:pt x="326898" y="674656"/>
                    <a:pt x="324707" y="674084"/>
                    <a:pt x="322802" y="672941"/>
                  </a:cubicBezTo>
                  <a:cubicBezTo>
                    <a:pt x="320707" y="671798"/>
                    <a:pt x="318897" y="669988"/>
                    <a:pt x="317754" y="667893"/>
                  </a:cubicBezTo>
                  <a:cubicBezTo>
                    <a:pt x="316611" y="665988"/>
                    <a:pt x="316039" y="663797"/>
                    <a:pt x="316039" y="661511"/>
                  </a:cubicBezTo>
                  <a:close/>
                  <a:moveTo>
                    <a:pt x="33433" y="1500092"/>
                  </a:moveTo>
                  <a:cubicBezTo>
                    <a:pt x="33433" y="1507331"/>
                    <a:pt x="27527" y="1513237"/>
                    <a:pt x="20288" y="1513237"/>
                  </a:cubicBezTo>
                  <a:cubicBezTo>
                    <a:pt x="13049" y="1513237"/>
                    <a:pt x="7144" y="1507331"/>
                    <a:pt x="7144" y="1500092"/>
                  </a:cubicBezTo>
                  <a:cubicBezTo>
                    <a:pt x="7144" y="1493996"/>
                    <a:pt x="11144" y="1488948"/>
                    <a:pt x="16669" y="1487424"/>
                  </a:cubicBezTo>
                  <a:cubicBezTo>
                    <a:pt x="17812" y="1487043"/>
                    <a:pt x="19050" y="1486853"/>
                    <a:pt x="20288" y="1486853"/>
                  </a:cubicBezTo>
                  <a:cubicBezTo>
                    <a:pt x="21527" y="1486853"/>
                    <a:pt x="22670" y="1487043"/>
                    <a:pt x="23813" y="1487424"/>
                  </a:cubicBezTo>
                  <a:cubicBezTo>
                    <a:pt x="29337" y="1488853"/>
                    <a:pt x="33433" y="1493996"/>
                    <a:pt x="33433" y="1500092"/>
                  </a:cubicBezTo>
                  <a:close/>
                  <a:moveTo>
                    <a:pt x="176879" y="721423"/>
                  </a:moveTo>
                  <a:cubicBezTo>
                    <a:pt x="176879" y="714184"/>
                    <a:pt x="182785" y="708279"/>
                    <a:pt x="190024" y="708279"/>
                  </a:cubicBezTo>
                  <a:cubicBezTo>
                    <a:pt x="197263" y="708279"/>
                    <a:pt x="203168" y="714184"/>
                    <a:pt x="203168" y="721423"/>
                  </a:cubicBezTo>
                  <a:cubicBezTo>
                    <a:pt x="203168" y="728758"/>
                    <a:pt x="197263" y="734663"/>
                    <a:pt x="190024" y="734663"/>
                  </a:cubicBezTo>
                  <a:cubicBezTo>
                    <a:pt x="187738" y="734663"/>
                    <a:pt x="185547" y="734092"/>
                    <a:pt x="183642" y="732949"/>
                  </a:cubicBezTo>
                  <a:cubicBezTo>
                    <a:pt x="181546" y="731806"/>
                    <a:pt x="179737" y="730091"/>
                    <a:pt x="178594" y="727901"/>
                  </a:cubicBezTo>
                  <a:cubicBezTo>
                    <a:pt x="177451" y="725996"/>
                    <a:pt x="176879" y="723805"/>
                    <a:pt x="176879" y="721423"/>
                  </a:cubicBezTo>
                  <a:close/>
                  <a:moveTo>
                    <a:pt x="154781" y="1555052"/>
                  </a:moveTo>
                  <a:cubicBezTo>
                    <a:pt x="147542" y="1555052"/>
                    <a:pt x="141637" y="1549146"/>
                    <a:pt x="141637" y="1541907"/>
                  </a:cubicBezTo>
                  <a:cubicBezTo>
                    <a:pt x="141637" y="1535811"/>
                    <a:pt x="145733" y="1530763"/>
                    <a:pt x="151352" y="1529239"/>
                  </a:cubicBezTo>
                  <a:cubicBezTo>
                    <a:pt x="152495" y="1528953"/>
                    <a:pt x="153638" y="1528763"/>
                    <a:pt x="154781" y="1528763"/>
                  </a:cubicBezTo>
                  <a:cubicBezTo>
                    <a:pt x="156115" y="1528763"/>
                    <a:pt x="157353" y="1528953"/>
                    <a:pt x="158496" y="1529334"/>
                  </a:cubicBezTo>
                  <a:cubicBezTo>
                    <a:pt x="163925" y="1530953"/>
                    <a:pt x="167926" y="1536002"/>
                    <a:pt x="167926" y="1541907"/>
                  </a:cubicBezTo>
                  <a:cubicBezTo>
                    <a:pt x="167926" y="1549146"/>
                    <a:pt x="162020" y="1555052"/>
                    <a:pt x="154781" y="1555052"/>
                  </a:cubicBezTo>
                  <a:close/>
                </a:path>
              </a:pathLst>
            </a:custGeom>
            <a:solidFill>
              <a:schemeClr val="accent1"/>
            </a:solidFill>
            <a:ln>
              <a:noFill/>
            </a:ln>
            <a:effectLst>
              <a:outerShdw blurRad="200025" dist="19050" dir="5400000" algn="bl" rotWithShape="0">
                <a:schemeClr val="accent1">
                  <a:alpha val="66666"/>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1" name="Google Shape;251;p7"/>
            <p:cNvSpPr/>
            <p:nvPr/>
          </p:nvSpPr>
          <p:spPr>
            <a:xfrm>
              <a:off x="7666005" y="3837621"/>
              <a:ext cx="75628" cy="444531"/>
            </a:xfrm>
            <a:custGeom>
              <a:avLst/>
              <a:gdLst/>
              <a:ahLst/>
              <a:cxnLst/>
              <a:rect l="l" t="t" r="r" b="b"/>
              <a:pathLst>
                <a:path w="75628" h="444531" extrusionOk="0">
                  <a:moveTo>
                    <a:pt x="58865" y="404146"/>
                  </a:moveTo>
                  <a:lnTo>
                    <a:pt x="58865" y="53816"/>
                  </a:lnTo>
                  <a:lnTo>
                    <a:pt x="30861" y="25813"/>
                  </a:lnTo>
                  <a:cubicBezTo>
                    <a:pt x="32576" y="23241"/>
                    <a:pt x="33528" y="20098"/>
                    <a:pt x="33528" y="16764"/>
                  </a:cubicBezTo>
                  <a:cubicBezTo>
                    <a:pt x="33528" y="7525"/>
                    <a:pt x="26003" y="0"/>
                    <a:pt x="16764" y="0"/>
                  </a:cubicBezTo>
                  <a:cubicBezTo>
                    <a:pt x="7525" y="0"/>
                    <a:pt x="0" y="7525"/>
                    <a:pt x="0" y="16764"/>
                  </a:cubicBezTo>
                  <a:cubicBezTo>
                    <a:pt x="0" y="26003"/>
                    <a:pt x="7525" y="33528"/>
                    <a:pt x="16764" y="33528"/>
                  </a:cubicBezTo>
                  <a:cubicBezTo>
                    <a:pt x="20098" y="33528"/>
                    <a:pt x="23146" y="32480"/>
                    <a:pt x="25813" y="30861"/>
                  </a:cubicBezTo>
                  <a:lnTo>
                    <a:pt x="25813" y="30861"/>
                  </a:lnTo>
                  <a:lnTo>
                    <a:pt x="51721" y="56769"/>
                  </a:lnTo>
                  <a:lnTo>
                    <a:pt x="51721" y="404146"/>
                  </a:lnTo>
                  <a:cubicBezTo>
                    <a:pt x="42196" y="405860"/>
                    <a:pt x="34957" y="414242"/>
                    <a:pt x="34957" y="424148"/>
                  </a:cubicBezTo>
                  <a:cubicBezTo>
                    <a:pt x="34957" y="435388"/>
                    <a:pt x="44101" y="444532"/>
                    <a:pt x="55341" y="444532"/>
                  </a:cubicBezTo>
                  <a:cubicBezTo>
                    <a:pt x="66485" y="444532"/>
                    <a:pt x="75629" y="435388"/>
                    <a:pt x="75629" y="424148"/>
                  </a:cubicBezTo>
                  <a:cubicBezTo>
                    <a:pt x="75629" y="414242"/>
                    <a:pt x="68294" y="405860"/>
                    <a:pt x="58865" y="404146"/>
                  </a:cubicBezTo>
                  <a:close/>
                  <a:moveTo>
                    <a:pt x="55341" y="437388"/>
                  </a:moveTo>
                  <a:cubicBezTo>
                    <a:pt x="48006" y="437388"/>
                    <a:pt x="42101" y="431483"/>
                    <a:pt x="42101" y="424148"/>
                  </a:cubicBezTo>
                  <a:cubicBezTo>
                    <a:pt x="42101" y="418147"/>
                    <a:pt x="46101" y="413099"/>
                    <a:pt x="51721" y="411575"/>
                  </a:cubicBezTo>
                  <a:cubicBezTo>
                    <a:pt x="52864" y="411194"/>
                    <a:pt x="54102" y="411004"/>
                    <a:pt x="55341" y="411004"/>
                  </a:cubicBezTo>
                  <a:cubicBezTo>
                    <a:pt x="56579" y="411004"/>
                    <a:pt x="57722" y="411194"/>
                    <a:pt x="58865" y="411575"/>
                  </a:cubicBezTo>
                  <a:cubicBezTo>
                    <a:pt x="64389" y="413004"/>
                    <a:pt x="68485" y="418147"/>
                    <a:pt x="68485" y="424148"/>
                  </a:cubicBezTo>
                  <a:cubicBezTo>
                    <a:pt x="68485" y="431483"/>
                    <a:pt x="62579" y="437388"/>
                    <a:pt x="55341" y="437388"/>
                  </a:cubicBezTo>
                  <a:close/>
                </a:path>
              </a:pathLst>
            </a:custGeom>
            <a:solidFill>
              <a:schemeClr val="accent1"/>
            </a:solidFill>
            <a:ln>
              <a:noFill/>
            </a:ln>
            <a:effectLst>
              <a:outerShdw blurRad="200025" dist="19050" dir="5400000" algn="bl" rotWithShape="0">
                <a:schemeClr val="accent1">
                  <a:alpha val="66666"/>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2" name="Google Shape;252;p7"/>
            <p:cNvSpPr/>
            <p:nvPr/>
          </p:nvSpPr>
          <p:spPr>
            <a:xfrm>
              <a:off x="7350442" y="3539870"/>
              <a:ext cx="240982" cy="701039"/>
            </a:xfrm>
            <a:custGeom>
              <a:avLst/>
              <a:gdLst/>
              <a:ahLst/>
              <a:cxnLst/>
              <a:rect l="l" t="t" r="r" b="b"/>
              <a:pathLst>
                <a:path w="240982" h="701039" extrusionOk="0">
                  <a:moveTo>
                    <a:pt x="227838" y="667893"/>
                  </a:moveTo>
                  <a:lnTo>
                    <a:pt x="227838" y="410146"/>
                  </a:lnTo>
                  <a:lnTo>
                    <a:pt x="160210" y="342519"/>
                  </a:lnTo>
                  <a:lnTo>
                    <a:pt x="160210" y="214503"/>
                  </a:lnTo>
                  <a:cubicBezTo>
                    <a:pt x="169545" y="212693"/>
                    <a:pt x="176689" y="204407"/>
                    <a:pt x="176689" y="194596"/>
                  </a:cubicBezTo>
                  <a:cubicBezTo>
                    <a:pt x="176689" y="183356"/>
                    <a:pt x="167545" y="174308"/>
                    <a:pt x="156400" y="174308"/>
                  </a:cubicBezTo>
                  <a:cubicBezTo>
                    <a:pt x="145161" y="174308"/>
                    <a:pt x="136017" y="183356"/>
                    <a:pt x="136017" y="194596"/>
                  </a:cubicBezTo>
                  <a:cubicBezTo>
                    <a:pt x="136017" y="204597"/>
                    <a:pt x="143446" y="212979"/>
                    <a:pt x="153067" y="214598"/>
                  </a:cubicBezTo>
                  <a:lnTo>
                    <a:pt x="153067" y="345472"/>
                  </a:lnTo>
                  <a:lnTo>
                    <a:pt x="220694" y="413099"/>
                  </a:lnTo>
                  <a:lnTo>
                    <a:pt x="220694" y="493681"/>
                  </a:lnTo>
                  <a:lnTo>
                    <a:pt x="103441" y="376428"/>
                  </a:lnTo>
                  <a:lnTo>
                    <a:pt x="103441" y="216122"/>
                  </a:lnTo>
                  <a:lnTo>
                    <a:pt x="23813" y="136493"/>
                  </a:lnTo>
                  <a:lnTo>
                    <a:pt x="23813" y="40291"/>
                  </a:lnTo>
                  <a:cubicBezTo>
                    <a:pt x="33242" y="38576"/>
                    <a:pt x="40576" y="30290"/>
                    <a:pt x="40576" y="20288"/>
                  </a:cubicBezTo>
                  <a:cubicBezTo>
                    <a:pt x="40576" y="9144"/>
                    <a:pt x="31432" y="0"/>
                    <a:pt x="20288" y="0"/>
                  </a:cubicBezTo>
                  <a:cubicBezTo>
                    <a:pt x="9049" y="0"/>
                    <a:pt x="0" y="9144"/>
                    <a:pt x="0" y="20288"/>
                  </a:cubicBezTo>
                  <a:cubicBezTo>
                    <a:pt x="0" y="30290"/>
                    <a:pt x="7144" y="38576"/>
                    <a:pt x="16669" y="40291"/>
                  </a:cubicBezTo>
                  <a:lnTo>
                    <a:pt x="16669" y="139446"/>
                  </a:lnTo>
                  <a:lnTo>
                    <a:pt x="96298" y="219075"/>
                  </a:lnTo>
                  <a:lnTo>
                    <a:pt x="96298" y="379381"/>
                  </a:lnTo>
                  <a:lnTo>
                    <a:pt x="220694" y="503777"/>
                  </a:lnTo>
                  <a:lnTo>
                    <a:pt x="220694" y="667893"/>
                  </a:lnTo>
                  <a:cubicBezTo>
                    <a:pt x="213169" y="669512"/>
                    <a:pt x="207454" y="676180"/>
                    <a:pt x="207454" y="684276"/>
                  </a:cubicBezTo>
                  <a:cubicBezTo>
                    <a:pt x="207454" y="693515"/>
                    <a:pt x="214979" y="701040"/>
                    <a:pt x="224218" y="701040"/>
                  </a:cubicBezTo>
                  <a:cubicBezTo>
                    <a:pt x="233458" y="701040"/>
                    <a:pt x="240982" y="693515"/>
                    <a:pt x="240982" y="684276"/>
                  </a:cubicBezTo>
                  <a:cubicBezTo>
                    <a:pt x="240887" y="676275"/>
                    <a:pt x="235267" y="669608"/>
                    <a:pt x="227838" y="667893"/>
                  </a:cubicBezTo>
                  <a:close/>
                  <a:moveTo>
                    <a:pt x="143161" y="194596"/>
                  </a:moveTo>
                  <a:cubicBezTo>
                    <a:pt x="143161" y="187357"/>
                    <a:pt x="149066" y="181451"/>
                    <a:pt x="156400" y="181451"/>
                  </a:cubicBezTo>
                  <a:cubicBezTo>
                    <a:pt x="163639" y="181451"/>
                    <a:pt x="169545" y="187357"/>
                    <a:pt x="169545" y="194596"/>
                  </a:cubicBezTo>
                  <a:cubicBezTo>
                    <a:pt x="169545" y="200501"/>
                    <a:pt x="165640" y="205550"/>
                    <a:pt x="160210" y="207074"/>
                  </a:cubicBezTo>
                  <a:cubicBezTo>
                    <a:pt x="158972" y="207550"/>
                    <a:pt x="157734" y="207740"/>
                    <a:pt x="156400" y="207740"/>
                  </a:cubicBezTo>
                  <a:cubicBezTo>
                    <a:pt x="155257" y="207740"/>
                    <a:pt x="154114" y="207550"/>
                    <a:pt x="153067" y="207264"/>
                  </a:cubicBezTo>
                  <a:cubicBezTo>
                    <a:pt x="147352" y="205835"/>
                    <a:pt x="143161" y="200692"/>
                    <a:pt x="143161" y="194596"/>
                  </a:cubicBezTo>
                  <a:close/>
                  <a:moveTo>
                    <a:pt x="7144" y="20288"/>
                  </a:moveTo>
                  <a:cubicBezTo>
                    <a:pt x="7144" y="13049"/>
                    <a:pt x="13049" y="7144"/>
                    <a:pt x="20288" y="7144"/>
                  </a:cubicBezTo>
                  <a:cubicBezTo>
                    <a:pt x="27527" y="7144"/>
                    <a:pt x="33433" y="13049"/>
                    <a:pt x="33433" y="20288"/>
                  </a:cubicBezTo>
                  <a:cubicBezTo>
                    <a:pt x="33433" y="26289"/>
                    <a:pt x="29337" y="31433"/>
                    <a:pt x="23813" y="32861"/>
                  </a:cubicBezTo>
                  <a:cubicBezTo>
                    <a:pt x="22669" y="33242"/>
                    <a:pt x="21526" y="33433"/>
                    <a:pt x="20288" y="33433"/>
                  </a:cubicBezTo>
                  <a:cubicBezTo>
                    <a:pt x="19050" y="33433"/>
                    <a:pt x="17812" y="33242"/>
                    <a:pt x="16669" y="32861"/>
                  </a:cubicBezTo>
                  <a:cubicBezTo>
                    <a:pt x="11144" y="31337"/>
                    <a:pt x="7144" y="26289"/>
                    <a:pt x="7144" y="20288"/>
                  </a:cubicBezTo>
                  <a:close/>
                </a:path>
              </a:pathLst>
            </a:custGeom>
            <a:solidFill>
              <a:schemeClr val="accent1"/>
            </a:solidFill>
            <a:ln>
              <a:noFill/>
            </a:ln>
            <a:effectLst>
              <a:outerShdw blurRad="200025" dist="19050" dir="5400000" algn="bl" rotWithShape="0">
                <a:schemeClr val="accent1">
                  <a:alpha val="66666"/>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3" name="Google Shape;253;p7"/>
            <p:cNvSpPr/>
            <p:nvPr/>
          </p:nvSpPr>
          <p:spPr>
            <a:xfrm>
              <a:off x="7557897" y="2823590"/>
              <a:ext cx="322706" cy="857440"/>
            </a:xfrm>
            <a:custGeom>
              <a:avLst/>
              <a:gdLst/>
              <a:ahLst/>
              <a:cxnLst/>
              <a:rect l="l" t="t" r="r" b="b"/>
              <a:pathLst>
                <a:path w="322706" h="857440" extrusionOk="0">
                  <a:moveTo>
                    <a:pt x="20098" y="824293"/>
                  </a:moveTo>
                  <a:lnTo>
                    <a:pt x="20098" y="561213"/>
                  </a:lnTo>
                  <a:lnTo>
                    <a:pt x="309563" y="271748"/>
                  </a:lnTo>
                  <a:lnTo>
                    <a:pt x="309563" y="33147"/>
                  </a:lnTo>
                  <a:cubicBezTo>
                    <a:pt x="317087" y="31528"/>
                    <a:pt x="322707" y="24860"/>
                    <a:pt x="322707" y="16764"/>
                  </a:cubicBezTo>
                  <a:cubicBezTo>
                    <a:pt x="322707" y="7525"/>
                    <a:pt x="315182" y="0"/>
                    <a:pt x="305943" y="0"/>
                  </a:cubicBezTo>
                  <a:cubicBezTo>
                    <a:pt x="296704" y="0"/>
                    <a:pt x="289179" y="7525"/>
                    <a:pt x="289179" y="16764"/>
                  </a:cubicBezTo>
                  <a:cubicBezTo>
                    <a:pt x="289179" y="24765"/>
                    <a:pt x="294799" y="31432"/>
                    <a:pt x="302323" y="33147"/>
                  </a:cubicBezTo>
                  <a:lnTo>
                    <a:pt x="302323" y="268796"/>
                  </a:lnTo>
                  <a:lnTo>
                    <a:pt x="12859" y="558260"/>
                  </a:lnTo>
                  <a:lnTo>
                    <a:pt x="12859" y="824389"/>
                  </a:lnTo>
                  <a:cubicBezTo>
                    <a:pt x="5524" y="826103"/>
                    <a:pt x="0" y="832771"/>
                    <a:pt x="0" y="840676"/>
                  </a:cubicBezTo>
                  <a:cubicBezTo>
                    <a:pt x="0" y="849916"/>
                    <a:pt x="7525" y="857441"/>
                    <a:pt x="16764" y="857441"/>
                  </a:cubicBezTo>
                  <a:cubicBezTo>
                    <a:pt x="26003" y="857441"/>
                    <a:pt x="33528" y="849916"/>
                    <a:pt x="33528" y="840676"/>
                  </a:cubicBezTo>
                  <a:cubicBezTo>
                    <a:pt x="33528" y="832580"/>
                    <a:pt x="27718" y="825818"/>
                    <a:pt x="20098" y="824293"/>
                  </a:cubicBezTo>
                  <a:close/>
                </a:path>
              </a:pathLst>
            </a:custGeom>
            <a:solidFill>
              <a:schemeClr val="accent1"/>
            </a:solidFill>
            <a:ln>
              <a:noFill/>
            </a:ln>
            <a:effectLst>
              <a:outerShdw blurRad="200025" dist="19050" dir="5400000" algn="bl" rotWithShape="0">
                <a:schemeClr val="accent1">
                  <a:alpha val="66666"/>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295" name="Google Shape;1432;p48">
            <a:extLst>
              <a:ext uri="{FF2B5EF4-FFF2-40B4-BE49-F238E27FC236}">
                <a16:creationId xmlns:a16="http://schemas.microsoft.com/office/drawing/2014/main" id="{9CCF623D-57E3-1D0A-6629-50F775F9706E}"/>
              </a:ext>
            </a:extLst>
          </p:cNvPr>
          <p:cNvSpPr/>
          <p:nvPr/>
        </p:nvSpPr>
        <p:spPr>
          <a:xfrm>
            <a:off x="3768978" y="1691020"/>
            <a:ext cx="1019400" cy="10194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1433;p48">
            <a:extLst>
              <a:ext uri="{FF2B5EF4-FFF2-40B4-BE49-F238E27FC236}">
                <a16:creationId xmlns:a16="http://schemas.microsoft.com/office/drawing/2014/main" id="{D9F5C14D-768D-858D-FC58-1479F1D2F6F4}"/>
              </a:ext>
            </a:extLst>
          </p:cNvPr>
          <p:cNvSpPr/>
          <p:nvPr/>
        </p:nvSpPr>
        <p:spPr>
          <a:xfrm>
            <a:off x="4770678" y="2081545"/>
            <a:ext cx="1147800" cy="11478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1435;p48">
            <a:extLst>
              <a:ext uri="{FF2B5EF4-FFF2-40B4-BE49-F238E27FC236}">
                <a16:creationId xmlns:a16="http://schemas.microsoft.com/office/drawing/2014/main" id="{FDB4C350-37B2-0489-65D5-B303878C3C37}"/>
              </a:ext>
            </a:extLst>
          </p:cNvPr>
          <p:cNvSpPr/>
          <p:nvPr/>
        </p:nvSpPr>
        <p:spPr>
          <a:xfrm>
            <a:off x="3718204" y="2772320"/>
            <a:ext cx="1147800" cy="11478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9" name="Google Shape;1437;p48">
            <a:extLst>
              <a:ext uri="{FF2B5EF4-FFF2-40B4-BE49-F238E27FC236}">
                <a16:creationId xmlns:a16="http://schemas.microsoft.com/office/drawing/2014/main" id="{F9FA96EA-CF95-3A17-F9D5-CF1E86B57F2E}"/>
              </a:ext>
            </a:extLst>
          </p:cNvPr>
          <p:cNvGrpSpPr/>
          <p:nvPr/>
        </p:nvGrpSpPr>
        <p:grpSpPr>
          <a:xfrm>
            <a:off x="3709069" y="1581223"/>
            <a:ext cx="2246129" cy="2504839"/>
            <a:chOff x="6073050" y="2860025"/>
            <a:chExt cx="1232850" cy="1374925"/>
          </a:xfrm>
        </p:grpSpPr>
        <p:sp>
          <p:nvSpPr>
            <p:cNvPr id="301" name="Google Shape;1439;p48">
              <a:extLst>
                <a:ext uri="{FF2B5EF4-FFF2-40B4-BE49-F238E27FC236}">
                  <a16:creationId xmlns:a16="http://schemas.microsoft.com/office/drawing/2014/main" id="{B9E2BDF0-4618-4B6A-073C-5FC73892486B}"/>
                </a:ext>
              </a:extLst>
            </p:cNvPr>
            <p:cNvSpPr/>
            <p:nvPr/>
          </p:nvSpPr>
          <p:spPr>
            <a:xfrm>
              <a:off x="6653872" y="3225005"/>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0B2140">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2" name="Google Shape;1440;p48">
              <a:extLst>
                <a:ext uri="{FF2B5EF4-FFF2-40B4-BE49-F238E27FC236}">
                  <a16:creationId xmlns:a16="http://schemas.microsoft.com/office/drawing/2014/main" id="{D3B6509F-97FF-E34D-D4E2-2CD5542BCAA4}"/>
                </a:ext>
              </a:extLst>
            </p:cNvPr>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1441;p48">
              <a:extLst>
                <a:ext uri="{FF2B5EF4-FFF2-40B4-BE49-F238E27FC236}">
                  <a16:creationId xmlns:a16="http://schemas.microsoft.com/office/drawing/2014/main" id="{CDBEE7AA-C21E-E9E9-6C0A-40A11297AA23}"/>
                </a:ext>
              </a:extLst>
            </p:cNvPr>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1442;p48">
              <a:extLst>
                <a:ext uri="{FF2B5EF4-FFF2-40B4-BE49-F238E27FC236}">
                  <a16:creationId xmlns:a16="http://schemas.microsoft.com/office/drawing/2014/main" id="{DA7AE4A4-0DF5-3914-6203-1767ED1C7A75}"/>
                </a:ext>
              </a:extLst>
            </p:cNvPr>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1443;p48">
              <a:extLst>
                <a:ext uri="{FF2B5EF4-FFF2-40B4-BE49-F238E27FC236}">
                  <a16:creationId xmlns:a16="http://schemas.microsoft.com/office/drawing/2014/main" id="{17F6D16F-A78C-63EA-FE66-9D3156FDDDA3}"/>
                </a:ext>
              </a:extLst>
            </p:cNvPr>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1444;p48">
              <a:extLst>
                <a:ext uri="{FF2B5EF4-FFF2-40B4-BE49-F238E27FC236}">
                  <a16:creationId xmlns:a16="http://schemas.microsoft.com/office/drawing/2014/main" id="{1B132796-D21D-94C8-21EE-2B35F1DD4D96}"/>
                </a:ext>
              </a:extLst>
            </p:cNvPr>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1445;p48">
              <a:extLst>
                <a:ext uri="{FF2B5EF4-FFF2-40B4-BE49-F238E27FC236}">
                  <a16:creationId xmlns:a16="http://schemas.microsoft.com/office/drawing/2014/main" id="{F43284FB-B5AC-896D-825F-958096826513}"/>
                </a:ext>
              </a:extLst>
            </p:cNvPr>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1450;p48">
              <a:extLst>
                <a:ext uri="{FF2B5EF4-FFF2-40B4-BE49-F238E27FC236}">
                  <a16:creationId xmlns:a16="http://schemas.microsoft.com/office/drawing/2014/main" id="{935FEA4B-E50F-EC10-AFE2-FA06C4AD2ADE}"/>
                </a:ext>
              </a:extLst>
            </p:cNvPr>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1451;p48">
              <a:extLst>
                <a:ext uri="{FF2B5EF4-FFF2-40B4-BE49-F238E27FC236}">
                  <a16:creationId xmlns:a16="http://schemas.microsoft.com/office/drawing/2014/main" id="{E584A7A1-25F3-8E24-E06E-1985ED980925}"/>
                </a:ext>
              </a:extLst>
            </p:cNvPr>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1452;p48">
              <a:extLst>
                <a:ext uri="{FF2B5EF4-FFF2-40B4-BE49-F238E27FC236}">
                  <a16:creationId xmlns:a16="http://schemas.microsoft.com/office/drawing/2014/main" id="{52F73E6A-9173-007A-AB81-B4FEE124A33F}"/>
                </a:ext>
              </a:extLst>
            </p:cNvPr>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1453;p48">
              <a:extLst>
                <a:ext uri="{FF2B5EF4-FFF2-40B4-BE49-F238E27FC236}">
                  <a16:creationId xmlns:a16="http://schemas.microsoft.com/office/drawing/2014/main" id="{2D1D18CD-4DDE-15DD-9DB3-E1CEF9E7768E}"/>
                </a:ext>
              </a:extLst>
            </p:cNvPr>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1456;p48">
              <a:extLst>
                <a:ext uri="{FF2B5EF4-FFF2-40B4-BE49-F238E27FC236}">
                  <a16:creationId xmlns:a16="http://schemas.microsoft.com/office/drawing/2014/main" id="{9F8F0B29-52D6-5DC1-9A5F-ED4CE398F81B}"/>
                </a:ext>
              </a:extLst>
            </p:cNvPr>
            <p:cNvSpPr/>
            <p:nvPr/>
          </p:nvSpPr>
          <p:spPr>
            <a:xfrm>
              <a:off x="7282950" y="3701086"/>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1" name="Google Shape;1549;p48">
            <a:extLst>
              <a:ext uri="{FF2B5EF4-FFF2-40B4-BE49-F238E27FC236}">
                <a16:creationId xmlns:a16="http://schemas.microsoft.com/office/drawing/2014/main" id="{120C8FA3-6755-8755-DF7B-5166B6B46FD6}"/>
              </a:ext>
            </a:extLst>
          </p:cNvPr>
          <p:cNvSpPr txBox="1"/>
          <p:nvPr/>
        </p:nvSpPr>
        <p:spPr>
          <a:xfrm>
            <a:off x="1015973" y="2685752"/>
            <a:ext cx="2010900" cy="3141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None/>
            </a:pPr>
            <a:r>
              <a:rPr lang="fr-FR" sz="2400" b="1" dirty="0">
                <a:solidFill>
                  <a:schemeClr val="accent3"/>
                </a:solidFill>
                <a:latin typeface="IBM Plex Sans"/>
                <a:ea typeface="IBM Plex Sans"/>
                <a:cs typeface="IBM Plex Sans"/>
                <a:sym typeface="IBM Plex Sans"/>
              </a:rPr>
              <a:t>Sécurité</a:t>
            </a:r>
            <a:endParaRPr sz="2400" b="1" dirty="0">
              <a:solidFill>
                <a:schemeClr val="accent3"/>
              </a:solidFill>
              <a:latin typeface="IBM Plex Sans"/>
              <a:ea typeface="IBM Plex Sans"/>
              <a:cs typeface="IBM Plex Sans"/>
              <a:sym typeface="IBM Plex Sans"/>
            </a:endParaRPr>
          </a:p>
        </p:txBody>
      </p:sp>
      <p:sp>
        <p:nvSpPr>
          <p:cNvPr id="412" name="Google Shape;1550;p48">
            <a:extLst>
              <a:ext uri="{FF2B5EF4-FFF2-40B4-BE49-F238E27FC236}">
                <a16:creationId xmlns:a16="http://schemas.microsoft.com/office/drawing/2014/main" id="{3F198F57-0721-F931-F052-2F05CB24A676}"/>
              </a:ext>
            </a:extLst>
          </p:cNvPr>
          <p:cNvSpPr txBox="1"/>
          <p:nvPr/>
        </p:nvSpPr>
        <p:spPr>
          <a:xfrm>
            <a:off x="6617642" y="2795879"/>
            <a:ext cx="2371564" cy="3150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fr-FR" sz="2400" b="1" dirty="0">
                <a:solidFill>
                  <a:schemeClr val="accent3"/>
                </a:solidFill>
                <a:latin typeface="IBM Plex Sans"/>
                <a:ea typeface="IBM Plex Sans"/>
                <a:cs typeface="IBM Plex Sans"/>
                <a:sym typeface="IBM Plex Sans"/>
              </a:rPr>
              <a:t>Performance</a:t>
            </a:r>
          </a:p>
        </p:txBody>
      </p:sp>
      <p:sp>
        <p:nvSpPr>
          <p:cNvPr id="416" name="Google Shape;1554;p48">
            <a:extLst>
              <a:ext uri="{FF2B5EF4-FFF2-40B4-BE49-F238E27FC236}">
                <a16:creationId xmlns:a16="http://schemas.microsoft.com/office/drawing/2014/main" id="{F4EFCA6F-116B-4351-18C4-F477B87E149E}"/>
              </a:ext>
            </a:extLst>
          </p:cNvPr>
          <p:cNvSpPr txBox="1"/>
          <p:nvPr/>
        </p:nvSpPr>
        <p:spPr>
          <a:xfrm>
            <a:off x="1015973" y="1612370"/>
            <a:ext cx="2010900" cy="3150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None/>
            </a:pPr>
            <a:r>
              <a:rPr lang="fr-FR" sz="2400" b="1" dirty="0">
                <a:solidFill>
                  <a:schemeClr val="accent3"/>
                </a:solidFill>
                <a:latin typeface="IBM Plex Sans"/>
                <a:ea typeface="IBM Plex Sans"/>
                <a:cs typeface="IBM Plex Sans"/>
                <a:sym typeface="IBM Plex Sans"/>
              </a:rPr>
              <a:t>Flexibilité</a:t>
            </a:r>
            <a:endParaRPr sz="2400" b="1" dirty="0">
              <a:solidFill>
                <a:schemeClr val="accent3"/>
              </a:solidFill>
              <a:latin typeface="IBM Plex Sans"/>
              <a:ea typeface="IBM Plex Sans"/>
              <a:cs typeface="IBM Plex Sans"/>
              <a:sym typeface="IBM Plex Sans"/>
            </a:endParaRPr>
          </a:p>
        </p:txBody>
      </p:sp>
      <p:cxnSp>
        <p:nvCxnSpPr>
          <p:cNvPr id="418" name="Google Shape;1556;p48">
            <a:extLst>
              <a:ext uri="{FF2B5EF4-FFF2-40B4-BE49-F238E27FC236}">
                <a16:creationId xmlns:a16="http://schemas.microsoft.com/office/drawing/2014/main" id="{2CDF0698-9BDA-F0A8-D990-DB4884992644}"/>
              </a:ext>
            </a:extLst>
          </p:cNvPr>
          <p:cNvCxnSpPr>
            <a:cxnSpLocks/>
            <a:stCxn id="416" idx="3"/>
            <a:endCxn id="295" idx="2"/>
          </p:cNvCxnSpPr>
          <p:nvPr/>
        </p:nvCxnSpPr>
        <p:spPr>
          <a:xfrm>
            <a:off x="3026873" y="1769870"/>
            <a:ext cx="742200" cy="430800"/>
          </a:xfrm>
          <a:prstGeom prst="bentConnector3">
            <a:avLst>
              <a:gd name="adj1" fmla="val 49994"/>
            </a:avLst>
          </a:prstGeom>
          <a:noFill/>
          <a:ln w="19050" cap="flat" cmpd="sng">
            <a:solidFill>
              <a:schemeClr val="dk1"/>
            </a:solidFill>
            <a:prstDash val="solid"/>
            <a:round/>
            <a:headEnd type="none" w="med" len="med"/>
            <a:tailEnd type="oval" w="med" len="med"/>
          </a:ln>
        </p:spPr>
      </p:cxnSp>
      <p:cxnSp>
        <p:nvCxnSpPr>
          <p:cNvPr id="420" name="Google Shape;1558;p48">
            <a:extLst>
              <a:ext uri="{FF2B5EF4-FFF2-40B4-BE49-F238E27FC236}">
                <a16:creationId xmlns:a16="http://schemas.microsoft.com/office/drawing/2014/main" id="{BB1507A9-F6C9-9BDC-3D0D-A623B99281FA}"/>
              </a:ext>
            </a:extLst>
          </p:cNvPr>
          <p:cNvCxnSpPr>
            <a:endCxn id="298" idx="2"/>
          </p:cNvCxnSpPr>
          <p:nvPr/>
        </p:nvCxnSpPr>
        <p:spPr>
          <a:xfrm>
            <a:off x="3035404" y="2872220"/>
            <a:ext cx="682800" cy="474000"/>
          </a:xfrm>
          <a:prstGeom prst="bentConnector3">
            <a:avLst>
              <a:gd name="adj1" fmla="val 50000"/>
            </a:avLst>
          </a:prstGeom>
          <a:noFill/>
          <a:ln w="19050" cap="flat" cmpd="sng">
            <a:solidFill>
              <a:schemeClr val="dk1"/>
            </a:solidFill>
            <a:prstDash val="solid"/>
            <a:round/>
            <a:headEnd type="none" w="med" len="med"/>
            <a:tailEnd type="oval" w="med" len="med"/>
          </a:ln>
        </p:spPr>
      </p:cxnSp>
      <p:cxnSp>
        <p:nvCxnSpPr>
          <p:cNvPr id="421" name="Google Shape;1559;p48">
            <a:extLst>
              <a:ext uri="{FF2B5EF4-FFF2-40B4-BE49-F238E27FC236}">
                <a16:creationId xmlns:a16="http://schemas.microsoft.com/office/drawing/2014/main" id="{B84600EF-F817-0403-4B3C-1CA0D26E8380}"/>
              </a:ext>
            </a:extLst>
          </p:cNvPr>
          <p:cNvCxnSpPr>
            <a:cxnSpLocks/>
          </p:cNvCxnSpPr>
          <p:nvPr/>
        </p:nvCxnSpPr>
        <p:spPr>
          <a:xfrm rot="10800000">
            <a:off x="5949347" y="2844408"/>
            <a:ext cx="668295" cy="126640"/>
          </a:xfrm>
          <a:prstGeom prst="bentConnector3">
            <a:avLst>
              <a:gd name="adj1" fmla="val 50000"/>
            </a:avLst>
          </a:prstGeom>
          <a:noFill/>
          <a:ln w="19050" cap="flat" cmpd="sng">
            <a:solidFill>
              <a:schemeClr val="dk1"/>
            </a:solidFill>
            <a:prstDash val="solid"/>
            <a:round/>
            <a:headEnd type="none" w="med" len="med"/>
            <a:tailEnd type="oval" w="med" len="med"/>
          </a:ln>
        </p:spPr>
      </p:cxnSp>
      <p:grpSp>
        <p:nvGrpSpPr>
          <p:cNvPr id="227" name="Google Shape;227;p7"/>
          <p:cNvGrpSpPr/>
          <p:nvPr/>
        </p:nvGrpSpPr>
        <p:grpSpPr>
          <a:xfrm>
            <a:off x="4135708" y="2047816"/>
            <a:ext cx="366364" cy="367290"/>
            <a:chOff x="-61783350" y="3743950"/>
            <a:chExt cx="316650" cy="317450"/>
          </a:xfrm>
        </p:grpSpPr>
        <p:sp>
          <p:nvSpPr>
            <p:cNvPr id="228" name="Google Shape;228;p7"/>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9" name="Google Shape;229;p7"/>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grpSp>
      <p:sp>
        <p:nvSpPr>
          <p:cNvPr id="423" name="Google Shape;1454;p48">
            <a:extLst>
              <a:ext uri="{FF2B5EF4-FFF2-40B4-BE49-F238E27FC236}">
                <a16:creationId xmlns:a16="http://schemas.microsoft.com/office/drawing/2014/main" id="{EB03026B-3C49-3DBF-DC38-DBC28A407919}"/>
              </a:ext>
            </a:extLst>
          </p:cNvPr>
          <p:cNvSpPr/>
          <p:nvPr/>
        </p:nvSpPr>
        <p:spPr>
          <a:xfrm>
            <a:off x="5567361" y="3366515"/>
            <a:ext cx="189842" cy="93276"/>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4" name="Google Shape;1455;p48">
            <a:extLst>
              <a:ext uri="{FF2B5EF4-FFF2-40B4-BE49-F238E27FC236}">
                <a16:creationId xmlns:a16="http://schemas.microsoft.com/office/drawing/2014/main" id="{692E6CBC-338E-CA9E-F7EE-3756FC2D95C6}"/>
              </a:ext>
            </a:extLst>
          </p:cNvPr>
          <p:cNvSpPr/>
          <p:nvPr/>
        </p:nvSpPr>
        <p:spPr>
          <a:xfrm>
            <a:off x="5764354" y="3283304"/>
            <a:ext cx="93099" cy="83985"/>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1457;p48">
            <a:extLst>
              <a:ext uri="{FF2B5EF4-FFF2-40B4-BE49-F238E27FC236}">
                <a16:creationId xmlns:a16="http://schemas.microsoft.com/office/drawing/2014/main" id="{39B0B768-F94C-EDEA-DA78-D8537A251066}"/>
              </a:ext>
            </a:extLst>
          </p:cNvPr>
          <p:cNvSpPr/>
          <p:nvPr/>
        </p:nvSpPr>
        <p:spPr>
          <a:xfrm>
            <a:off x="5856998" y="3187432"/>
            <a:ext cx="66135" cy="8776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16"/>
                                        </p:tgtEl>
                                        <p:attrNameLst>
                                          <p:attrName>style.visibility</p:attrName>
                                        </p:attrNameLst>
                                      </p:cBhvr>
                                      <p:to>
                                        <p:strVal val="visible"/>
                                      </p:to>
                                    </p:set>
                                    <p:animEffect transition="in" filter="barn(inVertical)">
                                      <p:cBhvr>
                                        <p:cTn id="7" dur="500"/>
                                        <p:tgtEl>
                                          <p:spTgt spid="416"/>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411"/>
                                        </p:tgtEl>
                                        <p:attrNameLst>
                                          <p:attrName>style.visibility</p:attrName>
                                        </p:attrNameLst>
                                      </p:cBhvr>
                                      <p:to>
                                        <p:strVal val="visible"/>
                                      </p:to>
                                    </p:set>
                                    <p:animEffect transition="in" filter="barn(inVertical)">
                                      <p:cBhvr>
                                        <p:cTn id="12" dur="500"/>
                                        <p:tgtEl>
                                          <p:spTgt spid="411"/>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412"/>
                                        </p:tgtEl>
                                        <p:attrNameLst>
                                          <p:attrName>style.visibility</p:attrName>
                                        </p:attrNameLst>
                                      </p:cBhvr>
                                      <p:to>
                                        <p:strVal val="visible"/>
                                      </p:to>
                                    </p:set>
                                    <p:animEffect transition="in" filter="barn(inVertical)">
                                      <p:cBhvr>
                                        <p:cTn id="17" dur="500"/>
                                        <p:tgtEl>
                                          <p:spTgt spid="4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1" grpId="0"/>
      <p:bldP spid="412" grpId="0"/>
      <p:bldP spid="416"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57"/>
        <p:cNvGrpSpPr/>
        <p:nvPr/>
      </p:nvGrpSpPr>
      <p:grpSpPr>
        <a:xfrm>
          <a:off x="0" y="0"/>
          <a:ext cx="0" cy="0"/>
          <a:chOff x="0" y="0"/>
          <a:chExt cx="0" cy="0"/>
        </a:xfrm>
      </p:grpSpPr>
      <p:sp>
        <p:nvSpPr>
          <p:cNvPr id="258" name="Google Shape;258;p8"/>
          <p:cNvSpPr txBox="1">
            <a:spLocks noGrp="1"/>
          </p:cNvSpPr>
          <p:nvPr>
            <p:ph type="title"/>
          </p:nvPr>
        </p:nvSpPr>
        <p:spPr>
          <a:prstGeom prst="rect">
            <a:avLst/>
          </a:prstGeom>
          <a:noFill/>
          <a:ln>
            <a:noFill/>
          </a:ln>
        </p:spPr>
        <p:txBody>
          <a:bodyPr spcFirstLastPara="1" wrap="square" lIns="91425" tIns="91425" rIns="91425" bIns="91425" anchor="b" anchorCtr="0">
            <a:normAutofit/>
          </a:bodyPr>
          <a:lstStyle/>
          <a:p>
            <a:pPr marL="0" lvl="0" indent="0" algn="l" rtl="0">
              <a:lnSpc>
                <a:spcPct val="100000"/>
              </a:lnSpc>
              <a:spcBef>
                <a:spcPts val="0"/>
              </a:spcBef>
              <a:spcAft>
                <a:spcPts val="0"/>
              </a:spcAft>
              <a:buSzPts val="4200"/>
              <a:buNone/>
            </a:pPr>
            <a:r>
              <a:rPr lang="en" b="1" dirty="0"/>
              <a:t>Introduction</a:t>
            </a:r>
            <a:endParaRPr b="1" dirty="0"/>
          </a:p>
        </p:txBody>
      </p:sp>
      <p:sp>
        <p:nvSpPr>
          <p:cNvPr id="260" name="Google Shape;260;p8"/>
          <p:cNvSpPr txBox="1"/>
          <p:nvPr/>
        </p:nvSpPr>
        <p:spPr>
          <a:xfrm>
            <a:off x="1691640" y="4444999"/>
            <a:ext cx="5996700" cy="484325"/>
          </a:xfrm>
          <a:prstGeom prst="rect">
            <a:avLst/>
          </a:prstGeom>
          <a:noFill/>
          <a:ln>
            <a:noFill/>
          </a:ln>
        </p:spPr>
        <p:txBody>
          <a:bodyPr spcFirstLastPara="1" wrap="square" lIns="91425" tIns="91425" rIns="91425" bIns="91425" anchor="ctr" anchorCtr="0">
            <a:normAutofit fontScale="92500" lnSpcReduction="10000"/>
          </a:bodyPr>
          <a:lstStyle/>
          <a:p>
            <a:pPr marL="0" marR="0" lvl="0" indent="0" algn="ctr" rtl="0">
              <a:lnSpc>
                <a:spcPct val="115000"/>
              </a:lnSpc>
              <a:spcBef>
                <a:spcPts val="0"/>
              </a:spcBef>
              <a:spcAft>
                <a:spcPts val="1200"/>
              </a:spcAft>
              <a:buClr>
                <a:schemeClr val="dk1"/>
              </a:buClr>
              <a:buSzPct val="181818"/>
              <a:buFont typeface="Open Sans"/>
              <a:buNone/>
            </a:pPr>
            <a:r>
              <a:rPr lang="en" sz="1000" b="1" u="sng" dirty="0">
                <a:solidFill>
                  <a:schemeClr val="dk1"/>
                </a:solidFill>
                <a:latin typeface="Fira Sans"/>
                <a:ea typeface="Open Sans"/>
                <a:cs typeface="Open Sans"/>
                <a:sym typeface="Open Sans"/>
              </a:rPr>
              <a:t>Graphe de résultat </a:t>
            </a:r>
            <a:endParaRPr sz="1000" b="1" u="sng" dirty="0">
              <a:solidFill>
                <a:schemeClr val="dk1"/>
              </a:solidFill>
              <a:latin typeface="Fira Sans"/>
              <a:ea typeface="Open Sans"/>
              <a:cs typeface="Open Sans"/>
            </a:endParaRPr>
          </a:p>
        </p:txBody>
      </p:sp>
      <p:pic>
        <p:nvPicPr>
          <p:cNvPr id="261" name="Google Shape;261;p8"/>
          <p:cNvPicPr preferRelativeResize="0"/>
          <p:nvPr/>
        </p:nvPicPr>
        <p:blipFill rotWithShape="1">
          <a:blip r:embed="rId4">
            <a:alphaModFix/>
          </a:blip>
          <a:srcRect l="5057"/>
          <a:stretch/>
        </p:blipFill>
        <p:spPr>
          <a:xfrm>
            <a:off x="1747958" y="1078649"/>
            <a:ext cx="5704402" cy="3366350"/>
          </a:xfrm>
          <a:prstGeom prst="rect">
            <a:avLst/>
          </a:prstGeom>
          <a:noFill/>
          <a:ln>
            <a:noFill/>
          </a:ln>
        </p:spPr>
      </p:pic>
      <p:sp>
        <p:nvSpPr>
          <p:cNvPr id="4" name="Google Shape;267;p9">
            <a:extLst>
              <a:ext uri="{FF2B5EF4-FFF2-40B4-BE49-F238E27FC236}">
                <a16:creationId xmlns:a16="http://schemas.microsoft.com/office/drawing/2014/main" id="{0B9C68BD-1C8B-84CD-9E38-57967E8E9F01}"/>
              </a:ext>
            </a:extLst>
          </p:cNvPr>
          <p:cNvSpPr txBox="1">
            <a:spLocks/>
          </p:cNvSpPr>
          <p:nvPr/>
        </p:nvSpPr>
        <p:spPr>
          <a:xfrm>
            <a:off x="5839440" y="65425"/>
            <a:ext cx="3697800" cy="501000"/>
          </a:xfrm>
          <a:prstGeom prst="rect">
            <a:avLst/>
          </a:prstGeom>
          <a:noFill/>
          <a:ln>
            <a:noFill/>
          </a:ln>
        </p:spPr>
        <p:txBody>
          <a:bodyPr spcFirstLastPara="1" wrap="square" lIns="91425" tIns="91425" rIns="91425" bIns="91425" anchor="t" anchorCtr="0">
            <a:normAutofit fontScale="25000" lnSpcReduction="20000"/>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Open Sans"/>
              <a:buChar char="●"/>
              <a:defRPr sz="1800" b="0" i="0" u="none" strike="noStrike" cap="none">
                <a:solidFill>
                  <a:schemeClr val="dk1"/>
                </a:solidFill>
                <a:latin typeface="Open Sans"/>
                <a:ea typeface="Open Sans"/>
                <a:cs typeface="Open Sans"/>
                <a:sym typeface="Open Sans"/>
              </a:defRPr>
            </a:lvl1pPr>
            <a:lvl2pPr marL="914400" marR="0" lvl="1" indent="-317500" algn="l" rtl="0">
              <a:lnSpc>
                <a:spcPct val="115000"/>
              </a:lnSpc>
              <a:spcBef>
                <a:spcPts val="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2pPr>
            <a:lvl3pPr marL="1371600" marR="0" lvl="2" indent="-317500" algn="l" rtl="0">
              <a:lnSpc>
                <a:spcPct val="115000"/>
              </a:lnSpc>
              <a:spcBef>
                <a:spcPts val="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3pPr>
            <a:lvl4pPr marL="1828800" marR="0" lvl="3" indent="-317500" algn="l" rtl="0">
              <a:lnSpc>
                <a:spcPct val="115000"/>
              </a:lnSpc>
              <a:spcBef>
                <a:spcPts val="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4pPr>
            <a:lvl5pPr marL="2286000" marR="0" lvl="4" indent="-317500" algn="l" rtl="0">
              <a:lnSpc>
                <a:spcPct val="115000"/>
              </a:lnSpc>
              <a:spcBef>
                <a:spcPts val="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5pPr>
            <a:lvl6pPr marL="2743200" marR="0" lvl="5" indent="-317500" algn="l" rtl="0">
              <a:lnSpc>
                <a:spcPct val="115000"/>
              </a:lnSpc>
              <a:spcBef>
                <a:spcPts val="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6pPr>
            <a:lvl7pPr marL="3200400" marR="0" lvl="6" indent="-317500" algn="l" rtl="0">
              <a:lnSpc>
                <a:spcPct val="115000"/>
              </a:lnSpc>
              <a:spcBef>
                <a:spcPts val="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7pPr>
            <a:lvl8pPr marL="3657600" marR="0" lvl="7" indent="-317500" algn="l" rtl="0">
              <a:lnSpc>
                <a:spcPct val="115000"/>
              </a:lnSpc>
              <a:spcBef>
                <a:spcPts val="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8pPr>
            <a:lvl9pPr marL="4114800" marR="0" lvl="8" indent="-317500" algn="l" rtl="0">
              <a:lnSpc>
                <a:spcPct val="115000"/>
              </a:lnSpc>
              <a:spcBef>
                <a:spcPts val="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9pPr>
          </a:lstStyle>
          <a:p>
            <a:pPr marL="0" indent="0" algn="ctr">
              <a:spcAft>
                <a:spcPts val="1200"/>
              </a:spcAft>
              <a:buSzPct val="210526"/>
              <a:buFont typeface="Open Sans"/>
              <a:buNone/>
            </a:pPr>
            <a:r>
              <a:rPr lang="fr-FR" sz="4200" b="1">
                <a:latin typeface="Economica"/>
                <a:sym typeface="Economica"/>
              </a:rPr>
              <a:t>Résultat de comparaison des recherches des variantes de Git</a:t>
            </a:r>
            <a:endParaRPr lang="fr-FR" sz="4200" b="1" dirty="0">
              <a:latin typeface="Economica"/>
              <a:sym typeface="Economica"/>
            </a:endParaRPr>
          </a:p>
        </p:txBody>
      </p:sp>
    </p:spTree>
  </p:cSld>
  <p:clrMapOvr>
    <a:overrideClrMapping bg1="lt1" tx1="dk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6" name="Google Shape;266;p9"/>
          <p:cNvSpPr txBox="1">
            <a:spLocks noGrp="1"/>
          </p:cNvSpPr>
          <p:nvPr>
            <p:ph type="title"/>
          </p:nvPr>
        </p:nvSpPr>
        <p:spPr>
          <a:xfrm>
            <a:off x="311700" y="315925"/>
            <a:ext cx="8520600" cy="831300"/>
          </a:xfrm>
          <a:prstGeom prst="rect">
            <a:avLst/>
          </a:prstGeom>
          <a:noFill/>
          <a:ln>
            <a:noFill/>
          </a:ln>
        </p:spPr>
        <p:txBody>
          <a:bodyPr spcFirstLastPara="1" wrap="square" lIns="91425" tIns="91425" rIns="91425" bIns="91425" anchor="b" anchorCtr="0">
            <a:normAutofit/>
          </a:bodyPr>
          <a:lstStyle/>
          <a:p>
            <a:pPr marL="0" lvl="0" indent="0" algn="l" rtl="0">
              <a:lnSpc>
                <a:spcPct val="100000"/>
              </a:lnSpc>
              <a:spcBef>
                <a:spcPts val="0"/>
              </a:spcBef>
              <a:spcAft>
                <a:spcPts val="0"/>
              </a:spcAft>
              <a:buSzPts val="4200"/>
              <a:buNone/>
            </a:pPr>
            <a:r>
              <a:rPr lang="en" b="1" dirty="0"/>
              <a:t>Introduction</a:t>
            </a:r>
            <a:endParaRPr b="1" dirty="0"/>
          </a:p>
        </p:txBody>
      </p:sp>
      <p:sp>
        <p:nvSpPr>
          <p:cNvPr id="267" name="Google Shape;267;p9"/>
          <p:cNvSpPr txBox="1">
            <a:spLocks noGrp="1"/>
          </p:cNvSpPr>
          <p:nvPr>
            <p:ph type="body" idx="1"/>
          </p:nvPr>
        </p:nvSpPr>
        <p:spPr>
          <a:xfrm>
            <a:off x="5839440" y="65425"/>
            <a:ext cx="3697800" cy="501000"/>
          </a:xfrm>
          <a:prstGeom prst="rect">
            <a:avLst/>
          </a:prstGeom>
          <a:noFill/>
          <a:ln>
            <a:noFill/>
          </a:ln>
        </p:spPr>
        <p:txBody>
          <a:bodyPr spcFirstLastPara="1" wrap="square" lIns="91425" tIns="91425" rIns="91425" bIns="91425" anchor="t" anchorCtr="0">
            <a:normAutofit fontScale="25000" lnSpcReduction="20000"/>
          </a:bodyPr>
          <a:lstStyle/>
          <a:p>
            <a:pPr marL="0" lvl="0" indent="0" algn="ctr" rtl="0">
              <a:lnSpc>
                <a:spcPct val="115000"/>
              </a:lnSpc>
              <a:spcBef>
                <a:spcPts val="0"/>
              </a:spcBef>
              <a:spcAft>
                <a:spcPts val="1200"/>
              </a:spcAft>
              <a:buSzPct val="210526"/>
              <a:buNone/>
            </a:pPr>
            <a:r>
              <a:rPr lang="fr-FR" sz="4200" b="1" dirty="0">
                <a:latin typeface="Economica"/>
                <a:sym typeface="Economica"/>
              </a:rPr>
              <a:t>Résultat de comparaison des recherches des variantes de Git</a:t>
            </a:r>
          </a:p>
        </p:txBody>
      </p:sp>
      <p:pic>
        <p:nvPicPr>
          <p:cNvPr id="268" name="Google Shape;268;p9"/>
          <p:cNvPicPr preferRelativeResize="0"/>
          <p:nvPr/>
        </p:nvPicPr>
        <p:blipFill rotWithShape="1">
          <a:blip r:embed="rId3">
            <a:alphaModFix/>
          </a:blip>
          <a:srcRect/>
          <a:stretch/>
        </p:blipFill>
        <p:spPr>
          <a:xfrm>
            <a:off x="1901804" y="1236084"/>
            <a:ext cx="5550556" cy="3208915"/>
          </a:xfrm>
          <a:prstGeom prst="rect">
            <a:avLst/>
          </a:prstGeom>
          <a:noFill/>
          <a:ln>
            <a:noFill/>
          </a:ln>
        </p:spPr>
      </p:pic>
      <p:sp>
        <p:nvSpPr>
          <p:cNvPr id="269" name="Google Shape;269;p9"/>
          <p:cNvSpPr txBox="1"/>
          <p:nvPr/>
        </p:nvSpPr>
        <p:spPr>
          <a:xfrm>
            <a:off x="1691640" y="4444999"/>
            <a:ext cx="5996700" cy="484325"/>
          </a:xfrm>
          <a:prstGeom prst="rect">
            <a:avLst/>
          </a:prstGeom>
          <a:noFill/>
          <a:ln>
            <a:noFill/>
          </a:ln>
        </p:spPr>
        <p:txBody>
          <a:bodyPr spcFirstLastPara="1" wrap="square" lIns="91425" tIns="91425" rIns="91425" bIns="91425" anchor="ctr" anchorCtr="0">
            <a:normAutofit fontScale="47500" lnSpcReduction="20000"/>
          </a:bodyPr>
          <a:lstStyle/>
          <a:p>
            <a:pPr marL="0" marR="0" lvl="0" indent="0" algn="ctr" rtl="0">
              <a:lnSpc>
                <a:spcPct val="115000"/>
              </a:lnSpc>
              <a:spcBef>
                <a:spcPts val="0"/>
              </a:spcBef>
              <a:spcAft>
                <a:spcPts val="1200"/>
              </a:spcAft>
              <a:buClr>
                <a:schemeClr val="dk1"/>
              </a:buClr>
              <a:buSzPct val="181818"/>
              <a:buFont typeface="Open Sans"/>
              <a:buNone/>
            </a:pPr>
            <a:r>
              <a:rPr lang="en" sz="2000" b="1" u="sng" dirty="0">
                <a:solidFill>
                  <a:schemeClr val="dk1"/>
                </a:solidFill>
                <a:latin typeface="Fira Sans"/>
                <a:ea typeface="Open Sans"/>
                <a:cs typeface="Open Sans"/>
                <a:sym typeface="Open Sans"/>
              </a:rPr>
              <a:t>Classification des recherche selon les régions</a:t>
            </a:r>
            <a:endParaRPr u="sng" dirty="0"/>
          </a:p>
        </p:txBody>
      </p:sp>
    </p:spTree>
  </p:cSld>
  <p:clrMapOvr>
    <a:masterClrMapping/>
  </p:clrMapOvr>
</p:sld>
</file>

<file path=ppt/theme/theme1.xml><?xml version="1.0" encoding="utf-8"?>
<a:theme xmlns:a="http://schemas.openxmlformats.org/drawingml/2006/main" name="Luxe">
  <a:themeElements>
    <a:clrScheme name="Luxe">
      <a:dk1>
        <a:srgbClr val="000000"/>
      </a:dk1>
      <a:lt1>
        <a:srgbClr val="FFFFFF"/>
      </a:lt1>
      <a:dk2>
        <a:srgbClr val="B7B7B7"/>
      </a:dk2>
      <a:lt2>
        <a:srgbClr val="CCA677"/>
      </a:lt2>
      <a:accent1>
        <a:srgbClr val="5D4037"/>
      </a:accent1>
      <a:accent2>
        <a:srgbClr val="455A64"/>
      </a:accent2>
      <a:accent3>
        <a:srgbClr val="57BB8A"/>
      </a:accent3>
      <a:accent4>
        <a:srgbClr val="78909C"/>
      </a:accent4>
      <a:accent5>
        <a:srgbClr val="607D8B"/>
      </a:accent5>
      <a:accent6>
        <a:srgbClr val="DCE755"/>
      </a:accent6>
      <a:hlink>
        <a:srgbClr val="607D8B"/>
      </a:hlink>
      <a:folHlink>
        <a:srgbClr val="607D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Luxe">
    <a:dk1>
      <a:srgbClr val="000000"/>
    </a:dk1>
    <a:lt1>
      <a:srgbClr val="FFFFFF"/>
    </a:lt1>
    <a:dk2>
      <a:srgbClr val="B7B7B7"/>
    </a:dk2>
    <a:lt2>
      <a:srgbClr val="CCA677"/>
    </a:lt2>
    <a:accent1>
      <a:srgbClr val="5D4037"/>
    </a:accent1>
    <a:accent2>
      <a:srgbClr val="455A64"/>
    </a:accent2>
    <a:accent3>
      <a:srgbClr val="57BB8A"/>
    </a:accent3>
    <a:accent4>
      <a:srgbClr val="78909C"/>
    </a:accent4>
    <a:accent5>
      <a:srgbClr val="607D8B"/>
    </a:accent5>
    <a:accent6>
      <a:srgbClr val="DCE755"/>
    </a:accent6>
    <a:hlink>
      <a:srgbClr val="607D8B"/>
    </a:hlink>
    <a:folHlink>
      <a:srgbClr val="607D8B"/>
    </a:folHlink>
  </a:clrScheme>
</a:themeOverride>
</file>

<file path=docProps/app.xml><?xml version="1.0" encoding="utf-8"?>
<Properties xmlns="http://schemas.openxmlformats.org/officeDocument/2006/extended-properties" xmlns:vt="http://schemas.openxmlformats.org/officeDocument/2006/docPropsVTypes">
  <Template/>
  <TotalTime>59</TotalTime>
  <Words>1351</Words>
  <Application>Microsoft Office PowerPoint</Application>
  <PresentationFormat>Affichage à l'écran (16:9)</PresentationFormat>
  <Paragraphs>147</Paragraphs>
  <Slides>35</Slides>
  <Notes>35</Notes>
  <HiddenSlides>0</HiddenSlides>
  <MMClips>0</MMClips>
  <ScaleCrop>false</ScaleCrop>
  <HeadingPairs>
    <vt:vector size="6" baseType="variant">
      <vt:variant>
        <vt:lpstr>Polices utilisées</vt:lpstr>
      </vt:variant>
      <vt:variant>
        <vt:i4>11</vt:i4>
      </vt:variant>
      <vt:variant>
        <vt:lpstr>Thème</vt:lpstr>
      </vt:variant>
      <vt:variant>
        <vt:i4>1</vt:i4>
      </vt:variant>
      <vt:variant>
        <vt:lpstr>Titres des diapositives</vt:lpstr>
      </vt:variant>
      <vt:variant>
        <vt:i4>35</vt:i4>
      </vt:variant>
    </vt:vector>
  </HeadingPairs>
  <TitlesOfParts>
    <vt:vector size="47" baseType="lpstr">
      <vt:lpstr>Calibri</vt:lpstr>
      <vt:lpstr>Roboto</vt:lpstr>
      <vt:lpstr>Open Sans</vt:lpstr>
      <vt:lpstr>Fira Sans</vt:lpstr>
      <vt:lpstr>Noto Sans Symbols</vt:lpstr>
      <vt:lpstr>Economica</vt:lpstr>
      <vt:lpstr>Poppins</vt:lpstr>
      <vt:lpstr>IBM Plex Sans</vt:lpstr>
      <vt:lpstr>Arial</vt:lpstr>
      <vt:lpstr>Assistant</vt:lpstr>
      <vt:lpstr>Oswald ExtraLight</vt:lpstr>
      <vt:lpstr>Luxe</vt:lpstr>
      <vt:lpstr>GIT: Git Pour Les Non Dévloppeurs </vt:lpstr>
      <vt:lpstr>Notre équipe</vt:lpstr>
      <vt:lpstr>Plan De Travail</vt:lpstr>
      <vt:lpstr>Introduction</vt:lpstr>
      <vt:lpstr>Introduction</vt:lpstr>
      <vt:lpstr>Introduction</vt:lpstr>
      <vt:lpstr>Introduction</vt:lpstr>
      <vt:lpstr>Introduction</vt:lpstr>
      <vt:lpstr>Introduction</vt:lpstr>
      <vt:lpstr>Introduction</vt:lpstr>
      <vt:lpstr>Git pour les OPS  </vt:lpstr>
      <vt:lpstr>Git pour les OPS</vt:lpstr>
      <vt:lpstr>Git pour les OPS</vt:lpstr>
      <vt:lpstr>Git pour les OPS </vt:lpstr>
      <vt:lpstr>Git pour les OPS</vt:lpstr>
      <vt:lpstr>Git pour les OPS</vt:lpstr>
      <vt:lpstr>Git pour les OPS</vt:lpstr>
      <vt:lpstr>Git pour les OPS</vt:lpstr>
      <vt:lpstr>Git pour les OPS</vt:lpstr>
      <vt:lpstr>Git pour les OPS</vt:lpstr>
      <vt:lpstr>Git pour les OPS</vt:lpstr>
      <vt:lpstr>Git pour les OPS</vt:lpstr>
      <vt:lpstr>Git pour les DEVOPS</vt:lpstr>
      <vt:lpstr>Git pour les DEVOPS</vt:lpstr>
      <vt:lpstr>Git pour les DEVOPS</vt:lpstr>
      <vt:lpstr>Git pour les DEVOPS</vt:lpstr>
      <vt:lpstr>Git pour les DEVOPS</vt:lpstr>
      <vt:lpstr>Autre Use-Cases</vt:lpstr>
      <vt:lpstr>Autre Use-Cases</vt:lpstr>
      <vt:lpstr>Autre Use-Cases</vt:lpstr>
      <vt:lpstr>Autre Use-Cases</vt:lpstr>
      <vt:lpstr>Autre Use-Cases</vt:lpstr>
      <vt:lpstr>Conclusion</vt:lpstr>
      <vt:lpstr>Conclusion</vt:lpstr>
      <vt:lpstr>Merci de votre attention!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GIT: Git Pour Les Non Dévloppeurs </dc:title>
  <cp:lastModifiedBy>Mohamed Rami MESBOUB</cp:lastModifiedBy>
  <cp:revision>7</cp:revision>
  <dcterms:modified xsi:type="dcterms:W3CDTF">2023-04-13T22:07:14Z</dcterms:modified>
</cp:coreProperties>
</file>